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Ki/Q6RN6ppPnQWkJ2Tpu3fqj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203864"/>
    <a:srgbClr val="A332DB"/>
    <a:srgbClr val="4ED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 autoAdjust="0"/>
    <p:restoredTop sz="94660"/>
  </p:normalViewPr>
  <p:slideViewPr>
    <p:cSldViewPr snapToGrid="0">
      <p:cViewPr>
        <p:scale>
          <a:sx n="80" d="100"/>
          <a:sy n="80" d="100"/>
        </p:scale>
        <p:origin x="12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1BE9B-E444-4711-9EF6-9B598AB1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B61D39-CBD7-4253-8B4B-4297D5F0E4B9}"/>
              </a:ext>
            </a:extLst>
          </p:cNvPr>
          <p:cNvSpPr/>
          <p:nvPr/>
        </p:nvSpPr>
        <p:spPr>
          <a:xfrm>
            <a:off x="0" y="1"/>
            <a:ext cx="12192000" cy="1066799"/>
          </a:xfrm>
          <a:prstGeom prst="rect">
            <a:avLst/>
          </a:prstGeom>
          <a:solidFill>
            <a:srgbClr val="203864">
              <a:alpha val="92941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65252E-5C9A-4A05-972D-22508595D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730829" cy="10667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F77E19-CB74-4EBB-A153-D3AE3BF3AC01}"/>
              </a:ext>
            </a:extLst>
          </p:cNvPr>
          <p:cNvSpPr/>
          <p:nvPr/>
        </p:nvSpPr>
        <p:spPr>
          <a:xfrm>
            <a:off x="0" y="3649980"/>
            <a:ext cx="12192000" cy="3208019"/>
          </a:xfrm>
          <a:prstGeom prst="rect">
            <a:avLst/>
          </a:prstGeom>
          <a:solidFill>
            <a:srgbClr val="203864">
              <a:alpha val="92941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17953-A8BF-429D-A6FD-1E6327E8DF7A}"/>
              </a:ext>
            </a:extLst>
          </p:cNvPr>
          <p:cNvSpPr/>
          <p:nvPr/>
        </p:nvSpPr>
        <p:spPr>
          <a:xfrm>
            <a:off x="0" y="1162050"/>
            <a:ext cx="7848600" cy="2381250"/>
          </a:xfrm>
          <a:prstGeom prst="rect">
            <a:avLst/>
          </a:prstGeom>
          <a:solidFill>
            <a:srgbClr val="203864">
              <a:alpha val="92941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5531E-DE3D-44EE-AA10-65D08FFAC180}"/>
              </a:ext>
            </a:extLst>
          </p:cNvPr>
          <p:cNvSpPr/>
          <p:nvPr/>
        </p:nvSpPr>
        <p:spPr>
          <a:xfrm>
            <a:off x="7991474" y="1173480"/>
            <a:ext cx="4200525" cy="2369820"/>
          </a:xfrm>
          <a:prstGeom prst="rect">
            <a:avLst/>
          </a:prstGeom>
          <a:solidFill>
            <a:srgbClr val="203864">
              <a:alpha val="92941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64A94D-F024-4EEA-8A8D-A8BF4A0A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C00D6A-D1EC-4D1D-8060-F78E861BEAE2}"/>
              </a:ext>
            </a:extLst>
          </p:cNvPr>
          <p:cNvSpPr/>
          <p:nvPr/>
        </p:nvSpPr>
        <p:spPr>
          <a:xfrm>
            <a:off x="0" y="1"/>
            <a:ext cx="12192000" cy="1055913"/>
          </a:xfrm>
          <a:prstGeom prst="rect">
            <a:avLst/>
          </a:prstGeom>
          <a:solidFill>
            <a:srgbClr val="00B0F0">
              <a:alpha val="4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1F70D-3B2C-4485-A643-1B9EC65F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730829" cy="10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833C0B">
                  <a:alpha val="8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6C085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001746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Widescreen</PresentationFormat>
  <Paragraphs>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Ashraf Mohamed Reda Yassin</cp:lastModifiedBy>
  <cp:revision>5</cp:revision>
  <dcterms:created xsi:type="dcterms:W3CDTF">2023-03-05T06:43:17Z</dcterms:created>
  <dcterms:modified xsi:type="dcterms:W3CDTF">2024-08-09T16:21:31Z</dcterms:modified>
</cp:coreProperties>
</file>