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306" r:id="rId6"/>
    <p:sldId id="261" r:id="rId7"/>
    <p:sldId id="305" r:id="rId8"/>
    <p:sldId id="295" r:id="rId9"/>
    <p:sldId id="296" r:id="rId10"/>
    <p:sldId id="265" r:id="rId11"/>
    <p:sldId id="297" r:id="rId12"/>
    <p:sldId id="299" r:id="rId13"/>
    <p:sldId id="300" r:id="rId14"/>
    <p:sldId id="301" r:id="rId15"/>
    <p:sldId id="309" r:id="rId16"/>
    <p:sldId id="302" r:id="rId17"/>
    <p:sldId id="304" r:id="rId18"/>
    <p:sldId id="303" r:id="rId19"/>
    <p:sldId id="307" r:id="rId20"/>
  </p:sldIdLst>
  <p:sldSz cx="9144000" cy="5143500" type="screen16x9"/>
  <p:notesSz cx="6858000" cy="9144000"/>
  <p:embeddedFontLst>
    <p:embeddedFont>
      <p:font typeface="Montserra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60"/>
  </p:normalViewPr>
  <p:slideViewPr>
    <p:cSldViewPr>
      <p:cViewPr>
        <p:scale>
          <a:sx n="90" d="100"/>
          <a:sy n="90" d="100"/>
        </p:scale>
        <p:origin x="-1258" y="-4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Client’s login Screen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Admi</a:t>
            </a:r>
            <a:r>
              <a:rPr lang="en-GB" baseline="0" dirty="0" smtClean="0"/>
              <a:t>n Panel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Task</a:t>
            </a:r>
            <a:r>
              <a:rPr lang="en-GB" baseline="0" dirty="0" smtClean="0"/>
              <a:t> 1 : Review New Clients, Accepted Clients, Referred </a:t>
            </a:r>
            <a:r>
              <a:rPr lang="en-GB" baseline="0" dirty="0" err="1" smtClean="0"/>
              <a:t>Cleints</a:t>
            </a:r>
            <a:r>
              <a:rPr lang="en-GB" baseline="0" dirty="0" smtClean="0"/>
              <a:t>, Rejected Clients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Record</a:t>
            </a:r>
            <a:r>
              <a:rPr lang="en-GB" baseline="0" dirty="0" smtClean="0"/>
              <a:t> of new Clients with Accept / Reject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Record</a:t>
            </a:r>
            <a:r>
              <a:rPr lang="en-GB" baseline="0" dirty="0" smtClean="0"/>
              <a:t> of Accepted Clients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Record</a:t>
            </a:r>
            <a:r>
              <a:rPr lang="en-GB" baseline="0" dirty="0" smtClean="0"/>
              <a:t> of Accepted Clients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Record</a:t>
            </a:r>
            <a:r>
              <a:rPr lang="en-GB" baseline="0" dirty="0" smtClean="0"/>
              <a:t> of Rejected Clients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Record</a:t>
            </a:r>
            <a:r>
              <a:rPr lang="en-GB" baseline="0" dirty="0" smtClean="0"/>
              <a:t> of Referred Clients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Notification</a:t>
            </a:r>
            <a:r>
              <a:rPr lang="en-GB" baseline="0" dirty="0" smtClean="0"/>
              <a:t> to Admin about new Clients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506173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 smtClean="0"/>
              <a:t>MALDABA</a:t>
            </a:r>
            <a:br>
              <a:rPr lang="en-GB" dirty="0" smtClean="0"/>
            </a:br>
            <a:r>
              <a:rPr lang="en-GB" dirty="0" smtClean="0"/>
              <a:t>Clients-Management-PHP-MYSQL</a:t>
            </a:r>
            <a:br>
              <a:rPr lang="en-GB" dirty="0" smtClean="0"/>
            </a:b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1569450" y="3672222"/>
            <a:ext cx="60051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71486"/>
            <a:ext cx="7078682" cy="409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1569450" y="3672222"/>
            <a:ext cx="60051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71486"/>
            <a:ext cx="7078682" cy="409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857238"/>
            <a:ext cx="820997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71486"/>
            <a:ext cx="7358114" cy="413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0048"/>
            <a:ext cx="7000924" cy="42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48"/>
            <a:ext cx="7608115" cy="427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1486"/>
            <a:ext cx="8001056" cy="425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428610"/>
            <a:ext cx="835824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8610"/>
            <a:ext cx="7572428" cy="425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506173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 smtClean="0"/>
              <a:t>Thank you very much</a:t>
            </a:r>
            <a:br>
              <a:rPr lang="en-GB" dirty="0" smtClean="0"/>
            </a:br>
            <a:r>
              <a:rPr lang="en-GB" dirty="0" smtClean="0"/>
              <a:t>Have a nice day</a:t>
            </a:r>
            <a:br>
              <a:rPr lang="en-GB" dirty="0" smtClean="0"/>
            </a:b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3025" y="323400"/>
            <a:ext cx="1317900" cy="44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HELLO!</a:t>
            </a:r>
            <a:endParaRPr sz="180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294967295"/>
          </p:nvPr>
        </p:nvSpPr>
        <p:spPr>
          <a:xfrm>
            <a:off x="127515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 am </a:t>
            </a:r>
            <a:r>
              <a:rPr lang="en" b="1" dirty="0" smtClean="0"/>
              <a:t>Ashraful Alam</a:t>
            </a:r>
            <a:endParaRPr b="1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1275150" y="2310000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am here because I love to give presentations. 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 </a:t>
            </a:r>
            <a:r>
              <a:rPr lang="en" sz="1800" dirty="0" smtClean="0"/>
              <a:t>github/alam24</a:t>
            </a:r>
            <a:endParaRPr sz="180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MALDABA Clients Systems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19625" y="968550"/>
            <a:ext cx="3535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200" b="1" dirty="0" smtClean="0"/>
              <a:t>Clients Features</a:t>
            </a:r>
          </a:p>
          <a:p>
            <a:pPr lvl="0"/>
            <a:r>
              <a:rPr lang="en-GB" sz="1200" dirty="0" smtClean="0"/>
              <a:t>Login</a:t>
            </a:r>
          </a:p>
          <a:p>
            <a:pPr lvl="0"/>
            <a:r>
              <a:rPr lang="en-GB" sz="1200" dirty="0" smtClean="0"/>
              <a:t>Signup</a:t>
            </a:r>
          </a:p>
          <a:p>
            <a:pPr lvl="0"/>
            <a:r>
              <a:rPr lang="en-GB" sz="1200" dirty="0" smtClean="0"/>
              <a:t>Change Password</a:t>
            </a:r>
          </a:p>
          <a:p>
            <a:pPr lvl="0"/>
            <a:r>
              <a:rPr lang="en-GB" sz="1200" dirty="0" smtClean="0"/>
              <a:t>Edit Profile</a:t>
            </a:r>
          </a:p>
          <a:p>
            <a:pPr lvl="0"/>
            <a:r>
              <a:rPr lang="en-GB" sz="1200" dirty="0" smtClean="0"/>
              <a:t>Feedback</a:t>
            </a:r>
          </a:p>
          <a:p>
            <a:pPr lvl="0"/>
            <a:r>
              <a:rPr lang="en-GB" sz="1200" dirty="0" smtClean="0"/>
              <a:t>View Messages</a:t>
            </a:r>
          </a:p>
          <a:p>
            <a:pPr lvl="0"/>
            <a:r>
              <a:rPr lang="en-GB" sz="1200" dirty="0" smtClean="0"/>
              <a:t>Notification</a:t>
            </a:r>
          </a:p>
          <a:p>
            <a:pPr>
              <a:spcBef>
                <a:spcPts val="600"/>
              </a:spcBef>
            </a:pPr>
            <a:endParaRPr lang="en-GB" sz="1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733943" y="968550"/>
            <a:ext cx="3690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Task: 1</a:t>
            </a:r>
          </a:p>
          <a:p>
            <a:pPr lvl="0"/>
            <a:r>
              <a:rPr lang="en-GB" dirty="0" smtClean="0"/>
              <a:t>Capture information about new clients (manual input)</a:t>
            </a:r>
          </a:p>
          <a:p>
            <a:pPr lvl="1"/>
            <a:r>
              <a:rPr lang="en-GB" dirty="0" smtClean="0"/>
              <a:t>Title</a:t>
            </a:r>
          </a:p>
          <a:p>
            <a:pPr lvl="1"/>
            <a:r>
              <a:rPr lang="en-GB" dirty="0" smtClean="0"/>
              <a:t>First Name</a:t>
            </a:r>
          </a:p>
          <a:p>
            <a:pPr lvl="1"/>
            <a:r>
              <a:rPr lang="en-GB" dirty="0" smtClean="0"/>
              <a:t>Surname</a:t>
            </a:r>
          </a:p>
          <a:p>
            <a:pPr lvl="1"/>
            <a:r>
              <a:rPr lang="en-GB" dirty="0" smtClean="0"/>
              <a:t>Date of Birth</a:t>
            </a:r>
          </a:p>
          <a:p>
            <a:pPr lvl="1"/>
            <a:r>
              <a:rPr lang="en-GB" dirty="0" smtClean="0"/>
              <a:t>E-mail</a:t>
            </a:r>
          </a:p>
          <a:p>
            <a:pPr lvl="1"/>
            <a:r>
              <a:rPr lang="en-GB" dirty="0" smtClean="0"/>
              <a:t>Mobile Phone</a:t>
            </a:r>
          </a:p>
          <a:p>
            <a:pPr lvl="1"/>
            <a:r>
              <a:rPr lang="en-GB" dirty="0" smtClean="0"/>
              <a:t>Address (in a format that is useable for future postcode look-ups and mail merges).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19625" y="3601125"/>
            <a:ext cx="7704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28794" y="1214428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Task 1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43852" cy="1065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Allow users to review new clients, and choose to either accept or reject them.</a:t>
            </a:r>
            <a:endParaRPr lang="en-GB"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28794" y="1214428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Task2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43852" cy="1065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Allow users to review new clients, and choose to either accept or reject them.</a:t>
            </a:r>
            <a:endParaRPr lang="en-GB"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Maldaba</a:t>
            </a:r>
            <a:r>
              <a:rPr lang="en-GB" dirty="0" smtClean="0"/>
              <a:t> Clients Systems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916650" y="1047150"/>
            <a:ext cx="7584440" cy="459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000" dirty="0" smtClean="0"/>
              <a:t>Admin Dashboard </a:t>
            </a:r>
          </a:p>
          <a:p>
            <a:pPr lvl="0"/>
            <a:r>
              <a:rPr lang="en-GB" sz="1000" dirty="0" smtClean="0"/>
              <a:t>Signup</a:t>
            </a:r>
          </a:p>
          <a:p>
            <a:pPr lvl="0"/>
            <a:r>
              <a:rPr lang="en-GB" sz="1000" dirty="0" smtClean="0"/>
              <a:t>Referred Clients</a:t>
            </a:r>
          </a:p>
          <a:p>
            <a:pPr lvl="0"/>
            <a:r>
              <a:rPr lang="en-GB" sz="1000" dirty="0" smtClean="0"/>
              <a:t>Accepted Clients</a:t>
            </a:r>
            <a:endParaRPr lang="en-GB" sz="1000" dirty="0"/>
          </a:p>
          <a:p>
            <a:pPr lvl="0"/>
            <a:r>
              <a:rPr lang="en-GB" sz="1100" dirty="0" smtClean="0"/>
              <a:t>Rejected Clients</a:t>
            </a:r>
          </a:p>
          <a:p>
            <a:pPr lvl="0"/>
            <a:r>
              <a:rPr lang="en-GB" sz="1100" dirty="0" smtClean="0"/>
              <a:t>Notification of new User</a:t>
            </a:r>
          </a:p>
          <a:p>
            <a:pPr lvl="0"/>
            <a:r>
              <a:rPr lang="en-GB" sz="1100" dirty="0" smtClean="0"/>
              <a:t>View Deleted Users</a:t>
            </a:r>
          </a:p>
          <a:p>
            <a:pPr lvl="0"/>
            <a:r>
              <a:rPr lang="en-GB" sz="1100" dirty="0" smtClean="0"/>
              <a:t>Download User Excel File</a:t>
            </a:r>
            <a:endParaRPr lang="en-GB" sz="700" dirty="0" smtClean="0"/>
          </a:p>
          <a:p>
            <a:pPr lvl="0"/>
            <a:r>
              <a:rPr lang="en-GB" sz="1200" dirty="0" smtClean="0"/>
              <a:t>Upload </a:t>
            </a:r>
            <a:r>
              <a:rPr lang="en-GB" sz="1200" dirty="0" err="1" smtClean="0"/>
              <a:t>Json</a:t>
            </a:r>
            <a:r>
              <a:rPr lang="en-GB" sz="1200" dirty="0" smtClean="0"/>
              <a:t> data to import 50000 data from existing system</a:t>
            </a: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28662" y="571486"/>
            <a:ext cx="778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TASK 2:  Allow users to review new clients, and choose to either accept or reject them.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Maldaba</a:t>
            </a:r>
            <a:r>
              <a:rPr lang="en-GB" dirty="0" smtClean="0"/>
              <a:t> Clients Systems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916650" y="1047150"/>
            <a:ext cx="7584440" cy="459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GB" dirty="0" smtClean="0"/>
              <a:t>Title</a:t>
            </a:r>
          </a:p>
          <a:p>
            <a:pPr lvl="1"/>
            <a:r>
              <a:rPr lang="en-GB" dirty="0" smtClean="0"/>
              <a:t>First Name</a:t>
            </a:r>
          </a:p>
          <a:p>
            <a:pPr lvl="1"/>
            <a:r>
              <a:rPr lang="en-GB" dirty="0" smtClean="0"/>
              <a:t>Surname</a:t>
            </a:r>
          </a:p>
          <a:p>
            <a:pPr lvl="1"/>
            <a:r>
              <a:rPr lang="en-GB" dirty="0" smtClean="0"/>
              <a:t>Date of Birth</a:t>
            </a:r>
          </a:p>
          <a:p>
            <a:pPr lvl="1"/>
            <a:r>
              <a:rPr lang="en-GB" dirty="0" smtClean="0"/>
              <a:t>E-mail</a:t>
            </a:r>
          </a:p>
          <a:p>
            <a:pPr lvl="1"/>
            <a:r>
              <a:rPr lang="en-GB" dirty="0" smtClean="0"/>
              <a:t>Mobile Phone</a:t>
            </a:r>
          </a:p>
          <a:p>
            <a:pPr lvl="1"/>
            <a:r>
              <a:rPr lang="en-GB" dirty="0" smtClean="0"/>
              <a:t>Address </a:t>
            </a:r>
            <a:endParaRPr lang="en-GB" sz="2800" dirty="0" smtClean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500298" y="642924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TASK 1: Capture Clients Details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28794" y="1214428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Task3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2505900"/>
            <a:ext cx="7743852" cy="1494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Let users see 3 lists:</a:t>
            </a:r>
          </a:p>
          <a:p>
            <a:pPr lvl="1"/>
            <a:r>
              <a:rPr lang="en-GB" dirty="0" smtClean="0"/>
              <a:t>Referred Clients</a:t>
            </a:r>
          </a:p>
          <a:p>
            <a:pPr lvl="1"/>
            <a:r>
              <a:rPr lang="en-GB" dirty="0" smtClean="0"/>
              <a:t>Accepted Clients</a:t>
            </a:r>
          </a:p>
          <a:p>
            <a:pPr lvl="1"/>
            <a:r>
              <a:rPr lang="en-GB" dirty="0" smtClean="0"/>
              <a:t>Rejected Clients</a:t>
            </a:r>
          </a:p>
          <a:p>
            <a:pPr lvl="0"/>
            <a:endParaRPr lang="en-GB"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28794" y="1214428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Task 4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2505900"/>
            <a:ext cx="7743852" cy="1494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Import 50,000 clients  from existing system </a:t>
            </a:r>
          </a:p>
          <a:p>
            <a:pPr lvl="0"/>
            <a:r>
              <a:rPr lang="en-GB" dirty="0" smtClean="0"/>
              <a:t>to the new system will need to </a:t>
            </a:r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363</Words>
  <PresentationFormat>On-screen Show (16:9)</PresentationFormat>
  <Paragraphs>97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Montserrat</vt:lpstr>
      <vt:lpstr>Droid Serif</vt:lpstr>
      <vt:lpstr>Perdita template</vt:lpstr>
      <vt:lpstr>MALDABA Clients-Management-PHP-MYSQL </vt:lpstr>
      <vt:lpstr>HELLO!</vt:lpstr>
      <vt:lpstr>MALDABA Clients Systems</vt:lpstr>
      <vt:lpstr>Task 1</vt:lpstr>
      <vt:lpstr>Task2</vt:lpstr>
      <vt:lpstr>Maldaba Clients Systems</vt:lpstr>
      <vt:lpstr>Maldaba Clients Systems</vt:lpstr>
      <vt:lpstr>Task3</vt:lpstr>
      <vt:lpstr>Task 4</vt:lpstr>
      <vt:lpstr>Maldaba Clients Systems</vt:lpstr>
      <vt:lpstr>Maldaba Clients Systems</vt:lpstr>
      <vt:lpstr>Maldaba Clients Systems</vt:lpstr>
      <vt:lpstr>Maldaba Clients Systems</vt:lpstr>
      <vt:lpstr>Maldaba Clients Systems</vt:lpstr>
      <vt:lpstr>Maldaba Clients Systems</vt:lpstr>
      <vt:lpstr>Maldaba Clients Systems</vt:lpstr>
      <vt:lpstr>Maldaba Clients Systems</vt:lpstr>
      <vt:lpstr>Maldaba Clients Systems</vt:lpstr>
      <vt:lpstr>Thank you very much Have a nice day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MALDABA Clients-Management-PHP-MYSQL</dc:title>
  <dc:creator>Black Coffee</dc:creator>
  <cp:lastModifiedBy>Black Coffee</cp:lastModifiedBy>
  <cp:revision>17</cp:revision>
  <dcterms:modified xsi:type="dcterms:W3CDTF">2021-04-19T18:57:47Z</dcterms:modified>
</cp:coreProperties>
</file>