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61" r:id="rId4"/>
    <p:sldId id="266" r:id="rId5"/>
    <p:sldId id="257" r:id="rId6"/>
    <p:sldId id="264" r:id="rId7"/>
    <p:sldId id="267" r:id="rId8"/>
    <p:sldId id="277" r:id="rId9"/>
    <p:sldId id="273" r:id="rId10"/>
    <p:sldId id="274" r:id="rId11"/>
    <p:sldId id="275" r:id="rId12"/>
    <p:sldId id="271" r:id="rId13"/>
    <p:sldId id="262" r:id="rId14"/>
    <p:sldId id="269" r:id="rId15"/>
    <p:sldId id="272" r:id="rId16"/>
    <p:sldId id="265" r:id="rId17"/>
    <p:sldId id="270" r:id="rId18"/>
    <p:sldId id="263" r:id="rId19"/>
    <p:sldId id="258" r:id="rId20"/>
    <p:sldId id="26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4398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Umbrella Theme Using WordPress</a:t>
            </a:r>
            <a:endParaRPr lang="en-US" sz="60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42307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pc="50" dirty="0">
                <a:ln w="11430"/>
                <a:solidFill>
                  <a:schemeClr val="accent6"/>
                </a:solidFill>
              </a:rPr>
              <a:t>Under the Guidance of</a:t>
            </a:r>
          </a:p>
          <a:p>
            <a:pPr algn="ctr"/>
            <a:r>
              <a:rPr lang="en-US" sz="3200" b="1" spc="50" dirty="0">
                <a:ln w="11430"/>
                <a:solidFill>
                  <a:srgbClr val="990033"/>
                </a:solidFill>
              </a:rPr>
              <a:t>    </a:t>
            </a:r>
            <a:r>
              <a:rPr lang="en-US" sz="3200" b="1" spc="50" dirty="0" smtClean="0">
                <a:ln w="11430"/>
                <a:solidFill>
                  <a:schemeClr val="accent6"/>
                </a:solidFill>
              </a:rPr>
              <a:t>Dr. Nagappa U Bhajantri</a:t>
            </a:r>
            <a:endParaRPr lang="en-US" sz="3200" b="1" spc="50" dirty="0">
              <a:ln w="11430"/>
              <a:solidFill>
                <a:schemeClr val="accent6"/>
              </a:solidFill>
            </a:endParaRPr>
          </a:p>
          <a:p>
            <a:pPr algn="ctr"/>
            <a:r>
              <a:rPr lang="en-US" sz="2800" b="1" spc="50" dirty="0">
                <a:ln w="11430"/>
                <a:solidFill>
                  <a:srgbClr val="000066"/>
                </a:solidFill>
              </a:rPr>
              <a:t>       </a:t>
            </a:r>
            <a:r>
              <a:rPr lang="en-US" sz="2800" b="1" spc="50" dirty="0" smtClean="0">
                <a:ln w="11430"/>
              </a:rPr>
              <a:t>(Head Of Department CS&amp;E)</a:t>
            </a:r>
          </a:p>
          <a:p>
            <a:pPr algn="ctr"/>
            <a:r>
              <a:rPr lang="en-US" sz="2800" b="1" spc="50" dirty="0" smtClean="0">
                <a:ln w="11430"/>
              </a:rPr>
              <a:t>Govt. Engineering College Chamarajanagara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24205" y="4180113"/>
            <a:ext cx="4667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Ashraf Ali S (4GE13CS002)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 K Abhijith </a:t>
            </a:r>
            <a:r>
              <a:rPr lang="en-US" sz="2000" dirty="0"/>
              <a:t>Koushik (4GE10CS010)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Khustar Unnisa N(4GE14CS015)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Kusuma B M(4GE14CS018)</a:t>
            </a:r>
          </a:p>
        </p:txBody>
      </p:sp>
    </p:spTree>
    <p:extLst>
      <p:ext uri="{BB962C8B-B14F-4D97-AF65-F5344CB8AC3E}">
        <p14:creationId xmlns:p14="http://schemas.microsoft.com/office/powerpoint/2010/main" val="13270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611" y="2177716"/>
            <a:ext cx="1094873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166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32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0"/>
            <a:ext cx="6374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</TotalTime>
  <Words>49</Words>
  <Application>Microsoft Office PowerPoint</Application>
  <PresentationFormat>Widescreen</PresentationFormat>
  <Paragraphs>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Ali</dc:creator>
  <cp:lastModifiedBy>Ashraf Ali</cp:lastModifiedBy>
  <cp:revision>3</cp:revision>
  <dcterms:created xsi:type="dcterms:W3CDTF">2014-09-12T02:08:24Z</dcterms:created>
  <dcterms:modified xsi:type="dcterms:W3CDTF">2018-04-21T14:35:53Z</dcterms:modified>
</cp:coreProperties>
</file>