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9352e802b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9352e802b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8fd3a5019_0_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8fd3a5019_0_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9352e802b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9352e802b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352e802b_0_3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352e802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52e802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52e802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fd3a5019_0_4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8fd3a5019_0_4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jpg"/><Relationship Id="rId10" Type="http://schemas.openxmlformats.org/officeDocument/2006/relationships/image" Target="../media/image16.jpg"/><Relationship Id="rId13" Type="http://schemas.openxmlformats.org/officeDocument/2006/relationships/image" Target="../media/image18.jpg"/><Relationship Id="rId1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21.pn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shrafElshazly/Smart-Bathroom/blob/main/business%20model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shrafElshazly/Smart-Bathroom/blob/main/Design/Simulation%20Design/Hardware%20Connection%20Map%20Nerds%20team.png" TargetMode="External"/><Relationship Id="rId4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shrafElshazly/Smart-Bathroom/blob/main/Design/Simulation%20Design/SmartBathroom.PDF" TargetMode="External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github.com/AshrafElshazly/Smart-Bathroom/blob/main/Design/System%20Design/Flowchart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Bathroom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Nerds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3425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Power Supply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Servo Motor DC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LCD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OLCD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Ultrasonic </a:t>
            </a:r>
            <a:r>
              <a:rPr lang="en" sz="1600"/>
              <a:t>Sensors</a:t>
            </a:r>
            <a:r>
              <a:rPr lang="en" sz="1600"/>
              <a:t>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Servo Motor AC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MQ2 Sensor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Buzzer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PIR Sensor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Flame Sensor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Pumper +</a:t>
            </a:r>
            <a:r>
              <a:rPr lang="en" sz="1600"/>
              <a:t>Adaptor </a:t>
            </a:r>
            <a:r>
              <a:rPr lang="en" sz="1600"/>
              <a:t>12v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495" l="0" r="0" t="485"/>
          <a:stretch/>
        </p:blipFill>
        <p:spPr>
          <a:xfrm>
            <a:off x="4705150" y="342525"/>
            <a:ext cx="1642476" cy="157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4">
            <a:alphaModFix/>
          </a:blip>
          <a:srcRect b="2189" l="0" r="0" t="2189"/>
          <a:stretch/>
        </p:blipFill>
        <p:spPr>
          <a:xfrm>
            <a:off x="6233050" y="486975"/>
            <a:ext cx="1642476" cy="157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5">
            <a:alphaModFix/>
          </a:blip>
          <a:srcRect b="7076" l="2050" r="-2050" t="14731"/>
          <a:stretch/>
        </p:blipFill>
        <p:spPr>
          <a:xfrm>
            <a:off x="6233038" y="1709038"/>
            <a:ext cx="3515549" cy="20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0725" y="1763429"/>
            <a:ext cx="1616651" cy="161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3100" y="420887"/>
            <a:ext cx="1420900" cy="1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9475" y="3148942"/>
            <a:ext cx="1188149" cy="112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9">
            <a:alphaModFix/>
          </a:blip>
          <a:srcRect b="-8420" l="0" r="0" t="8420"/>
          <a:stretch/>
        </p:blipFill>
        <p:spPr>
          <a:xfrm>
            <a:off x="6534950" y="3380075"/>
            <a:ext cx="1188150" cy="10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15938" y="3262550"/>
            <a:ext cx="1420900" cy="1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11">
            <a:alphaModFix/>
          </a:blip>
          <a:srcRect b="-14139" l="20550" r="-20550" t="14139"/>
          <a:stretch/>
        </p:blipFill>
        <p:spPr>
          <a:xfrm>
            <a:off x="6534950" y="4336250"/>
            <a:ext cx="1188149" cy="61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9275" y="4568875"/>
            <a:ext cx="988339" cy="6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95300" y="4271274"/>
            <a:ext cx="1188150" cy="11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87575" y="420900"/>
            <a:ext cx="2017586" cy="14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184500" y="1803325"/>
            <a:ext cx="86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Click </a:t>
            </a: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here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to get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Business Model</a:t>
            </a:r>
            <a:endParaRPr b="1"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128625" y="-158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 u="sng">
                <a:solidFill>
                  <a:schemeClr val="hlink"/>
                </a:solidFill>
                <a:hlinkClick r:id="rId3"/>
              </a:rPr>
              <a:t>hardware design</a:t>
            </a:r>
            <a:endParaRPr sz="288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425" y="365726"/>
            <a:ext cx="6781711" cy="47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0" y="292850"/>
            <a:ext cx="86829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en" sz="123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Proteus Design</a:t>
            </a:r>
            <a:endParaRPr sz="123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750" y="0"/>
            <a:ext cx="76200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0" y="392150"/>
            <a:ext cx="8414700" cy="19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Creators ..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5"/>
              <a:t>Ashraf Elshazly,Ahmed Farouk,Ahmed Andel,Mahmoud Elsalamony,Mahmoud Ayman </a:t>
            </a:r>
            <a:endParaRPr sz="15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001" y="1029963"/>
            <a:ext cx="6240000" cy="30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075" y="-126875"/>
            <a:ext cx="7251925" cy="539724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32250" y="430325"/>
            <a:ext cx="17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FlowChart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50" y="1510125"/>
            <a:ext cx="2497950" cy="212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4294967295" type="title"/>
          </p:nvPr>
        </p:nvSpPr>
        <p:spPr>
          <a:xfrm>
            <a:off x="100225" y="90275"/>
            <a:ext cx="5618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 guider in the floor in our 2d design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-2388" l="0" r="-4777" t="-2388"/>
          <a:stretch/>
        </p:blipFill>
        <p:spPr>
          <a:xfrm>
            <a:off x="140725" y="2253325"/>
            <a:ext cx="5537700" cy="28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450" y="324775"/>
            <a:ext cx="4359926" cy="47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75" y="257463"/>
            <a:ext cx="6844950" cy="4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660350" y="526350"/>
            <a:ext cx="5618700" cy="4090800"/>
          </a:xfrm>
          <a:prstGeom prst="rect">
            <a:avLst/>
          </a:prstGeom>
          <a:ln cap="flat" cmpd="sng" w="9525">
            <a:solidFill>
              <a:srgbClr val="DDFF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Project Mechanism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 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 rot="165">
            <a:off x="1026860" y="1217111"/>
            <a:ext cx="6239100" cy="293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6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6"/>
          </a:p>
          <a:p>
            <a:pPr indent="-403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66"/>
              <a:t>Enter </a:t>
            </a:r>
            <a:r>
              <a:rPr lang="en" sz="3066"/>
              <a:t>c</a:t>
            </a:r>
            <a:r>
              <a:rPr lang="en" sz="3066"/>
              <a:t>oin .</a:t>
            </a:r>
            <a:endParaRPr sz="3066"/>
          </a:p>
          <a:p>
            <a:pPr indent="-403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66"/>
              <a:t>Door will open automatic.</a:t>
            </a:r>
            <a:endParaRPr sz="3066"/>
          </a:p>
          <a:p>
            <a:pPr indent="-403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66"/>
              <a:t>When</a:t>
            </a:r>
            <a:r>
              <a:rPr lang="en" sz="3066"/>
              <a:t> you </a:t>
            </a:r>
            <a:r>
              <a:rPr lang="en" sz="3066"/>
              <a:t>en</a:t>
            </a:r>
            <a:r>
              <a:rPr lang="en" sz="3066"/>
              <a:t>ter the door will close automatic .</a:t>
            </a:r>
            <a:endParaRPr sz="3066"/>
          </a:p>
          <a:p>
            <a:pPr indent="-403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66"/>
              <a:t>Have an smart Toilet and  smart tap </a:t>
            </a:r>
            <a:endParaRPr sz="3066"/>
          </a:p>
          <a:p>
            <a:pPr indent="-403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66"/>
              <a:t>Make sure that bathroom is Empty </a:t>
            </a:r>
            <a:endParaRPr sz="3066"/>
          </a:p>
          <a:p>
            <a:pPr indent="-403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66"/>
              <a:t>Automatic washing </a:t>
            </a:r>
            <a:r>
              <a:rPr lang="en" sz="3066"/>
              <a:t>process</a:t>
            </a:r>
            <a:r>
              <a:rPr lang="en" sz="3066"/>
              <a:t> after every one </a:t>
            </a:r>
            <a:endParaRPr sz="30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Security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1075" y="27916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968400" y="422525"/>
            <a:ext cx="3837000" cy="41169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happened any problem will send sms to us then will solve it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Flame Sensor to face any fires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MQ2 Sensor to face any gas or drugs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PIR Sensor to make Sure that bathroom is Empty to Start automatic wash </a:t>
            </a:r>
            <a:r>
              <a:rPr lang="en"/>
              <a:t>process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