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8417884-D52E-47F8-AFC2-8DF359799094}"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AE2305-9311-4E76-9603-ECB6C45A7444}" type="slidenum">
              <a:rPr lang="en-IN" smtClean="0"/>
              <a:t>‹#›</a:t>
            </a:fld>
            <a:endParaRPr lang="en-IN"/>
          </a:p>
        </p:txBody>
      </p:sp>
    </p:spTree>
    <p:extLst>
      <p:ext uri="{BB962C8B-B14F-4D97-AF65-F5344CB8AC3E}">
        <p14:creationId xmlns:p14="http://schemas.microsoft.com/office/powerpoint/2010/main" val="1181945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417884-D52E-47F8-AFC2-8DF359799094}"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AE2305-9311-4E76-9603-ECB6C45A7444}" type="slidenum">
              <a:rPr lang="en-IN" smtClean="0"/>
              <a:t>‹#›</a:t>
            </a:fld>
            <a:endParaRPr lang="en-IN"/>
          </a:p>
        </p:txBody>
      </p:sp>
    </p:spTree>
    <p:extLst>
      <p:ext uri="{BB962C8B-B14F-4D97-AF65-F5344CB8AC3E}">
        <p14:creationId xmlns:p14="http://schemas.microsoft.com/office/powerpoint/2010/main" val="1757991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417884-D52E-47F8-AFC2-8DF359799094}"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AE2305-9311-4E76-9603-ECB6C45A7444}" type="slidenum">
              <a:rPr lang="en-IN" smtClean="0"/>
              <a:t>‹#›</a:t>
            </a:fld>
            <a:endParaRPr lang="en-IN"/>
          </a:p>
        </p:txBody>
      </p:sp>
    </p:spTree>
    <p:extLst>
      <p:ext uri="{BB962C8B-B14F-4D97-AF65-F5344CB8AC3E}">
        <p14:creationId xmlns:p14="http://schemas.microsoft.com/office/powerpoint/2010/main" val="4171103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417884-D52E-47F8-AFC2-8DF359799094}"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AE2305-9311-4E76-9603-ECB6C45A7444}" type="slidenum">
              <a:rPr lang="en-IN" smtClean="0"/>
              <a:t>‹#›</a:t>
            </a:fld>
            <a:endParaRPr lang="en-IN"/>
          </a:p>
        </p:txBody>
      </p:sp>
    </p:spTree>
    <p:extLst>
      <p:ext uri="{BB962C8B-B14F-4D97-AF65-F5344CB8AC3E}">
        <p14:creationId xmlns:p14="http://schemas.microsoft.com/office/powerpoint/2010/main" val="257391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417884-D52E-47F8-AFC2-8DF359799094}"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AE2305-9311-4E76-9603-ECB6C45A7444}" type="slidenum">
              <a:rPr lang="en-IN" smtClean="0"/>
              <a:t>‹#›</a:t>
            </a:fld>
            <a:endParaRPr lang="en-IN"/>
          </a:p>
        </p:txBody>
      </p:sp>
    </p:spTree>
    <p:extLst>
      <p:ext uri="{BB962C8B-B14F-4D97-AF65-F5344CB8AC3E}">
        <p14:creationId xmlns:p14="http://schemas.microsoft.com/office/powerpoint/2010/main" val="266010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8417884-D52E-47F8-AFC2-8DF359799094}"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AE2305-9311-4E76-9603-ECB6C45A7444}" type="slidenum">
              <a:rPr lang="en-IN" smtClean="0"/>
              <a:t>‹#›</a:t>
            </a:fld>
            <a:endParaRPr lang="en-IN"/>
          </a:p>
        </p:txBody>
      </p:sp>
    </p:spTree>
    <p:extLst>
      <p:ext uri="{BB962C8B-B14F-4D97-AF65-F5344CB8AC3E}">
        <p14:creationId xmlns:p14="http://schemas.microsoft.com/office/powerpoint/2010/main" val="1747885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8417884-D52E-47F8-AFC2-8DF359799094}" type="datetimeFigureOut">
              <a:rPr lang="en-IN" smtClean="0"/>
              <a:t>12-11-2022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AE2305-9311-4E76-9603-ECB6C45A7444}" type="slidenum">
              <a:rPr lang="en-IN" smtClean="0"/>
              <a:t>‹#›</a:t>
            </a:fld>
            <a:endParaRPr lang="en-IN"/>
          </a:p>
        </p:txBody>
      </p:sp>
    </p:spTree>
    <p:extLst>
      <p:ext uri="{BB962C8B-B14F-4D97-AF65-F5344CB8AC3E}">
        <p14:creationId xmlns:p14="http://schemas.microsoft.com/office/powerpoint/2010/main" val="4094166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8417884-D52E-47F8-AFC2-8DF359799094}" type="datetimeFigureOut">
              <a:rPr lang="en-IN" smtClean="0"/>
              <a:t>12-11-2022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AE2305-9311-4E76-9603-ECB6C45A7444}" type="slidenum">
              <a:rPr lang="en-IN" smtClean="0"/>
              <a:t>‹#›</a:t>
            </a:fld>
            <a:endParaRPr lang="en-IN"/>
          </a:p>
        </p:txBody>
      </p:sp>
    </p:spTree>
    <p:extLst>
      <p:ext uri="{BB962C8B-B14F-4D97-AF65-F5344CB8AC3E}">
        <p14:creationId xmlns:p14="http://schemas.microsoft.com/office/powerpoint/2010/main" val="1705403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417884-D52E-47F8-AFC2-8DF359799094}" type="datetimeFigureOut">
              <a:rPr lang="en-IN" smtClean="0"/>
              <a:t>12-11-2022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AE2305-9311-4E76-9603-ECB6C45A7444}" type="slidenum">
              <a:rPr lang="en-IN" smtClean="0"/>
              <a:t>‹#›</a:t>
            </a:fld>
            <a:endParaRPr lang="en-IN"/>
          </a:p>
        </p:txBody>
      </p:sp>
    </p:spTree>
    <p:extLst>
      <p:ext uri="{BB962C8B-B14F-4D97-AF65-F5344CB8AC3E}">
        <p14:creationId xmlns:p14="http://schemas.microsoft.com/office/powerpoint/2010/main" val="3439764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8417884-D52E-47F8-AFC2-8DF359799094}"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AE2305-9311-4E76-9603-ECB6C45A7444}" type="slidenum">
              <a:rPr lang="en-IN" smtClean="0"/>
              <a:t>‹#›</a:t>
            </a:fld>
            <a:endParaRPr lang="en-IN"/>
          </a:p>
        </p:txBody>
      </p:sp>
    </p:spTree>
    <p:extLst>
      <p:ext uri="{BB962C8B-B14F-4D97-AF65-F5344CB8AC3E}">
        <p14:creationId xmlns:p14="http://schemas.microsoft.com/office/powerpoint/2010/main" val="1480508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8417884-D52E-47F8-AFC2-8DF359799094}"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AE2305-9311-4E76-9603-ECB6C45A7444}" type="slidenum">
              <a:rPr lang="en-IN" smtClean="0"/>
              <a:t>‹#›</a:t>
            </a:fld>
            <a:endParaRPr lang="en-IN"/>
          </a:p>
        </p:txBody>
      </p:sp>
    </p:spTree>
    <p:extLst>
      <p:ext uri="{BB962C8B-B14F-4D97-AF65-F5344CB8AC3E}">
        <p14:creationId xmlns:p14="http://schemas.microsoft.com/office/powerpoint/2010/main" val="1086848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17884-D52E-47F8-AFC2-8DF359799094}" type="datetimeFigureOut">
              <a:rPr lang="en-IN" smtClean="0"/>
              <a:t>12-11-2022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E2305-9311-4E76-9603-ECB6C45A7444}" type="slidenum">
              <a:rPr lang="en-IN" smtClean="0"/>
              <a:t>‹#›</a:t>
            </a:fld>
            <a:endParaRPr lang="en-IN"/>
          </a:p>
        </p:txBody>
      </p:sp>
    </p:spTree>
    <p:extLst>
      <p:ext uri="{BB962C8B-B14F-4D97-AF65-F5344CB8AC3E}">
        <p14:creationId xmlns:p14="http://schemas.microsoft.com/office/powerpoint/2010/main" val="3342278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TEAM- CODERS</a:t>
            </a:r>
            <a:endParaRPr lang="en-IN" dirty="0"/>
          </a:p>
        </p:txBody>
      </p:sp>
      <p:sp>
        <p:nvSpPr>
          <p:cNvPr id="3" name="Content Placeholder 2"/>
          <p:cNvSpPr>
            <a:spLocks noGrp="1"/>
          </p:cNvSpPr>
          <p:nvPr>
            <p:ph idx="1"/>
          </p:nvPr>
        </p:nvSpPr>
        <p:spPr>
          <a:xfrm>
            <a:off x="838200" y="2451651"/>
            <a:ext cx="10515600" cy="3725311"/>
          </a:xfrm>
        </p:spPr>
        <p:txBody>
          <a:bodyPr/>
          <a:lstStyle/>
          <a:p>
            <a:pPr algn="ctr"/>
            <a:r>
              <a:rPr lang="en-IN" dirty="0" smtClean="0"/>
              <a:t>TEAM MEMBERS:</a:t>
            </a:r>
          </a:p>
          <a:p>
            <a:pPr marL="514350" indent="-514350" algn="ctr">
              <a:buFont typeface="+mj-lt"/>
              <a:buAutoNum type="arabicPeriod"/>
            </a:pPr>
            <a:r>
              <a:rPr lang="en-IN" dirty="0" smtClean="0"/>
              <a:t>ASHRAF EQBAL(LEADER)</a:t>
            </a:r>
          </a:p>
          <a:p>
            <a:pPr marL="514350" indent="-514350" algn="ctr">
              <a:buFont typeface="+mj-lt"/>
              <a:buAutoNum type="arabicPeriod"/>
            </a:pPr>
            <a:r>
              <a:rPr lang="en-IN" dirty="0" smtClean="0"/>
              <a:t>ASAF EQBAL(MEMBER)</a:t>
            </a:r>
            <a:endParaRPr lang="en-IN" dirty="0"/>
          </a:p>
        </p:txBody>
      </p:sp>
    </p:spTree>
    <p:extLst>
      <p:ext uri="{BB962C8B-B14F-4D97-AF65-F5344CB8AC3E}">
        <p14:creationId xmlns:p14="http://schemas.microsoft.com/office/powerpoint/2010/main" val="1248756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TOPIC</a:t>
            </a:r>
            <a:br>
              <a:rPr lang="en-IN" dirty="0" smtClean="0"/>
            </a:br>
            <a:endParaRPr lang="en-IN" dirty="0"/>
          </a:p>
        </p:txBody>
      </p:sp>
      <p:sp>
        <p:nvSpPr>
          <p:cNvPr id="3" name="Subtitle 2"/>
          <p:cNvSpPr>
            <a:spLocks noGrp="1"/>
          </p:cNvSpPr>
          <p:nvPr>
            <p:ph type="subTitle" idx="1"/>
          </p:nvPr>
        </p:nvSpPr>
        <p:spPr/>
        <p:txBody>
          <a:bodyPr/>
          <a:lstStyle/>
          <a:p>
            <a:r>
              <a:rPr lang="en-IN" dirty="0" smtClean="0"/>
              <a:t>“Healthcare accessibility isn’t a privilege to women</a:t>
            </a:r>
          </a:p>
          <a:p>
            <a:r>
              <a:rPr lang="en-IN" dirty="0" smtClean="0"/>
              <a:t> - It is a basic need and should be a priority”</a:t>
            </a:r>
            <a:endParaRPr lang="en-IN" dirty="0"/>
          </a:p>
        </p:txBody>
      </p:sp>
    </p:spTree>
    <p:extLst>
      <p:ext uri="{BB962C8B-B14F-4D97-AF65-F5344CB8AC3E}">
        <p14:creationId xmlns:p14="http://schemas.microsoft.com/office/powerpoint/2010/main" val="682925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IDEA:-</a:t>
            </a:r>
            <a:endParaRPr lang="en-IN" dirty="0"/>
          </a:p>
        </p:txBody>
      </p:sp>
      <p:sp>
        <p:nvSpPr>
          <p:cNvPr id="3" name="Content Placeholder 2"/>
          <p:cNvSpPr>
            <a:spLocks noGrp="1"/>
          </p:cNvSpPr>
          <p:nvPr>
            <p:ph idx="1"/>
          </p:nvPr>
        </p:nvSpPr>
        <p:spPr/>
        <p:txBody>
          <a:bodyPr/>
          <a:lstStyle/>
          <a:p>
            <a:r>
              <a:rPr lang="en-IN" dirty="0" smtClean="0"/>
              <a:t>To develop a online shopping app specially designed for the needs and requirements of women .</a:t>
            </a:r>
          </a:p>
          <a:p>
            <a:r>
              <a:rPr lang="en-IN" dirty="0" smtClean="0"/>
              <a:t>To create a web app to provide hygiene to women and also better health to them.  </a:t>
            </a:r>
            <a:endParaRPr lang="en-IN" dirty="0"/>
          </a:p>
        </p:txBody>
      </p:sp>
    </p:spTree>
    <p:extLst>
      <p:ext uri="{BB962C8B-B14F-4D97-AF65-F5344CB8AC3E}">
        <p14:creationId xmlns:p14="http://schemas.microsoft.com/office/powerpoint/2010/main" val="653568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Which Can Be Taken</a:t>
            </a:r>
            <a:endParaRPr lang="en-IN" dirty="0"/>
          </a:p>
        </p:txBody>
      </p:sp>
      <p:sp>
        <p:nvSpPr>
          <p:cNvPr id="3" name="Content Placeholder 2"/>
          <p:cNvSpPr>
            <a:spLocks noGrp="1"/>
          </p:cNvSpPr>
          <p:nvPr>
            <p:ph idx="1"/>
          </p:nvPr>
        </p:nvSpPr>
        <p:spPr/>
        <p:txBody>
          <a:bodyPr/>
          <a:lstStyle/>
          <a:p>
            <a:r>
              <a:rPr lang="en-IN" dirty="0" smtClean="0"/>
              <a:t>CREATE APP WHICH INCLUDE:-</a:t>
            </a:r>
          </a:p>
          <a:p>
            <a:pPr marL="514350" indent="-514350">
              <a:buFont typeface="+mj-lt"/>
              <a:buAutoNum type="arabicPeriod"/>
            </a:pPr>
            <a:r>
              <a:rPr lang="en-IN" dirty="0" smtClean="0"/>
              <a:t>NUTRITION SUPPLIMENTS</a:t>
            </a:r>
          </a:p>
          <a:p>
            <a:pPr marL="514350" indent="-514350">
              <a:buFont typeface="+mj-lt"/>
              <a:buAutoNum type="arabicPeriod"/>
            </a:pPr>
            <a:r>
              <a:rPr lang="en-IN" dirty="0" smtClean="0"/>
              <a:t>SEXUAL WELLNESS PRODUCTS</a:t>
            </a:r>
          </a:p>
          <a:p>
            <a:pPr marL="514350" indent="-514350">
              <a:buFont typeface="+mj-lt"/>
              <a:buAutoNum type="arabicPeriod"/>
            </a:pPr>
            <a:r>
              <a:rPr lang="en-IN" dirty="0" smtClean="0"/>
              <a:t>HEALTH AND MEDICAL DEVICES</a:t>
            </a:r>
          </a:p>
          <a:p>
            <a:pPr marL="514350" indent="-514350">
              <a:buFont typeface="+mj-lt"/>
              <a:buAutoNum type="arabicPeriod"/>
            </a:pPr>
            <a:r>
              <a:rPr lang="en-IN" dirty="0" smtClean="0"/>
              <a:t>Etc…</a:t>
            </a:r>
            <a:endParaRPr lang="en-IN" dirty="0"/>
          </a:p>
        </p:txBody>
      </p:sp>
    </p:spTree>
    <p:extLst>
      <p:ext uri="{BB962C8B-B14F-4D97-AF65-F5344CB8AC3E}">
        <p14:creationId xmlns:p14="http://schemas.microsoft.com/office/powerpoint/2010/main" val="3799159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a web app</a:t>
            </a:r>
            <a:endParaRPr lang="en-IN" dirty="0"/>
          </a:p>
        </p:txBody>
      </p:sp>
      <p:sp>
        <p:nvSpPr>
          <p:cNvPr id="3" name="Content Placeholder 2"/>
          <p:cNvSpPr>
            <a:spLocks noGrp="1"/>
          </p:cNvSpPr>
          <p:nvPr>
            <p:ph idx="1"/>
          </p:nvPr>
        </p:nvSpPr>
        <p:spPr/>
        <p:txBody>
          <a:bodyPr/>
          <a:lstStyle/>
          <a:p>
            <a:r>
              <a:rPr lang="en-IN" dirty="0" smtClean="0"/>
              <a:t>Creating a web app here refers to design a webpage/website which can deal with  the wellness products required by the women which can be provided to them without creating embarrassment in their lives due to the taboo in most parts of India. Web app will contain products and also medical facilities which can result in betterment in healthcare of </a:t>
            </a:r>
            <a:r>
              <a:rPr lang="en-IN" dirty="0" err="1" smtClean="0"/>
              <a:t>womens</a:t>
            </a:r>
            <a:r>
              <a:rPr lang="en-IN" dirty="0" smtClean="0"/>
              <a:t>.</a:t>
            </a:r>
            <a:endParaRPr lang="en-IN" dirty="0"/>
          </a:p>
        </p:txBody>
      </p:sp>
    </p:spTree>
    <p:extLst>
      <p:ext uri="{BB962C8B-B14F-4D97-AF65-F5344CB8AC3E}">
        <p14:creationId xmlns:p14="http://schemas.microsoft.com/office/powerpoint/2010/main" val="2839025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 App</a:t>
            </a:r>
            <a:endParaRPr lang="en-IN" dirty="0"/>
          </a:p>
        </p:txBody>
      </p:sp>
      <p:sp>
        <p:nvSpPr>
          <p:cNvPr id="3" name="Content Placeholder 2"/>
          <p:cNvSpPr>
            <a:spLocks noGrp="1"/>
          </p:cNvSpPr>
          <p:nvPr>
            <p:ph idx="1"/>
          </p:nvPr>
        </p:nvSpPr>
        <p:spPr/>
        <p:txBody>
          <a:bodyPr/>
          <a:lstStyle/>
          <a:p>
            <a:r>
              <a:rPr lang="en-IN" dirty="0" smtClean="0"/>
              <a:t>App contains</a:t>
            </a:r>
          </a:p>
          <a:p>
            <a:pPr marL="514350" indent="-514350">
              <a:buFont typeface="+mj-lt"/>
              <a:buAutoNum type="arabicPeriod"/>
            </a:pPr>
            <a:r>
              <a:rPr lang="en-IN" dirty="0" smtClean="0"/>
              <a:t>Section for buying healthcare products</a:t>
            </a:r>
          </a:p>
          <a:p>
            <a:pPr marL="514350" indent="-514350">
              <a:buFont typeface="+mj-lt"/>
              <a:buAutoNum type="arabicPeriod"/>
            </a:pPr>
            <a:r>
              <a:rPr lang="en-IN" dirty="0" smtClean="0"/>
              <a:t>Section for online consultancies</a:t>
            </a:r>
          </a:p>
        </p:txBody>
      </p:sp>
    </p:spTree>
    <p:extLst>
      <p:ext uri="{BB962C8B-B14F-4D97-AF65-F5344CB8AC3E}">
        <p14:creationId xmlns:p14="http://schemas.microsoft.com/office/powerpoint/2010/main" val="79689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 App Designing</a:t>
            </a:r>
            <a:endParaRPr lang="en-IN" dirty="0"/>
          </a:p>
        </p:txBody>
      </p:sp>
      <p:sp>
        <p:nvSpPr>
          <p:cNvPr id="3" name="Content Placeholder 2"/>
          <p:cNvSpPr>
            <a:spLocks noGrp="1"/>
          </p:cNvSpPr>
          <p:nvPr>
            <p:ph idx="1"/>
          </p:nvPr>
        </p:nvSpPr>
        <p:spPr/>
        <p:txBody>
          <a:bodyPr/>
          <a:lstStyle/>
          <a:p>
            <a:r>
              <a:rPr lang="en-IN" dirty="0" smtClean="0"/>
              <a:t>We will use HTML,CSS,JAVASCRIPT and PHP</a:t>
            </a:r>
          </a:p>
          <a:p>
            <a:r>
              <a:rPr lang="en-IN" dirty="0" smtClean="0"/>
              <a:t>Code  required is given </a:t>
            </a:r>
            <a:endParaRPr lang="en-IN" dirty="0"/>
          </a:p>
        </p:txBody>
      </p:sp>
    </p:spTree>
    <p:extLst>
      <p:ext uri="{BB962C8B-B14F-4D97-AF65-F5344CB8AC3E}">
        <p14:creationId xmlns:p14="http://schemas.microsoft.com/office/powerpoint/2010/main" val="1204420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 APP(SCREEN)</a:t>
            </a:r>
            <a:endParaRPr lang="en-IN" dirty="0"/>
          </a:p>
        </p:txBody>
      </p:sp>
      <p:pic>
        <p:nvPicPr>
          <p:cNvPr id="6" name="Content Placeholder 5"/>
          <p:cNvPicPr>
            <a:picLocks noGrp="1" noChangeAspect="1"/>
          </p:cNvPicPr>
          <p:nvPr>
            <p:ph idx="1"/>
          </p:nvPr>
        </p:nvPicPr>
        <p:blipFill>
          <a:blip r:embed="rId2"/>
          <a:stretch>
            <a:fillRect/>
          </a:stretch>
        </p:blipFill>
        <p:spPr>
          <a:xfrm>
            <a:off x="2226255" y="1825625"/>
            <a:ext cx="7739489" cy="4351338"/>
          </a:xfrm>
          <a:prstGeom prst="rect">
            <a:avLst/>
          </a:prstGeom>
        </p:spPr>
      </p:pic>
    </p:spTree>
    <p:extLst>
      <p:ext uri="{BB962C8B-B14F-4D97-AF65-F5344CB8AC3E}">
        <p14:creationId xmlns:p14="http://schemas.microsoft.com/office/powerpoint/2010/main" val="759391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04371"/>
          </a:xfrm>
        </p:spPr>
        <p:txBody>
          <a:bodyPr/>
          <a:lstStyle/>
          <a:p>
            <a:r>
              <a:rPr lang="en-IN" dirty="0" smtClean="0"/>
              <a:t>                    </a:t>
            </a:r>
            <a:r>
              <a:rPr lang="en-IN" sz="8800" dirty="0" smtClean="0"/>
              <a:t>THANK YOU</a:t>
            </a:r>
            <a:endParaRPr lang="en-IN" sz="8800" dirty="0"/>
          </a:p>
        </p:txBody>
      </p:sp>
      <p:sp>
        <p:nvSpPr>
          <p:cNvPr id="3" name="Content Placeholder 2"/>
          <p:cNvSpPr>
            <a:spLocks noGrp="1"/>
          </p:cNvSpPr>
          <p:nvPr>
            <p:ph idx="1"/>
          </p:nvPr>
        </p:nvSpPr>
        <p:spPr>
          <a:xfrm flipV="1">
            <a:off x="838200" y="6176962"/>
            <a:ext cx="10515600" cy="681037"/>
          </a:xfrm>
        </p:spPr>
        <p:txBody>
          <a:bodyPr/>
          <a:lstStyle/>
          <a:p>
            <a:endParaRPr lang="en-IN" dirty="0"/>
          </a:p>
        </p:txBody>
      </p:sp>
    </p:spTree>
    <p:extLst>
      <p:ext uri="{BB962C8B-B14F-4D97-AF65-F5344CB8AC3E}">
        <p14:creationId xmlns:p14="http://schemas.microsoft.com/office/powerpoint/2010/main" val="2114007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187</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TEAM- CODERS</vt:lpstr>
      <vt:lpstr>TOPIC </vt:lpstr>
      <vt:lpstr>IDEA:-</vt:lpstr>
      <vt:lpstr>Steps Which Can Be Taken</vt:lpstr>
      <vt:lpstr>Creating a web app</vt:lpstr>
      <vt:lpstr>Web App</vt:lpstr>
      <vt:lpstr>Web App Designing</vt:lpstr>
      <vt:lpstr>WEB APP(SCREEN)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dc:title>
  <dc:creator>Shahla Khan</dc:creator>
  <cp:lastModifiedBy>Shahla Khan</cp:lastModifiedBy>
  <cp:revision>6</cp:revision>
  <dcterms:created xsi:type="dcterms:W3CDTF">2022-11-12T07:14:15Z</dcterms:created>
  <dcterms:modified xsi:type="dcterms:W3CDTF">2022-11-12T15:55:04Z</dcterms:modified>
</cp:coreProperties>
</file>