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DESIGINING A KEY LOGGER FOR SECURITY AWARNESS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Ashraf Ali  S–Kings engineering college– 210821205012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2" name="Content Placeholder 11">
            <a:extLst>
              <a:ext uri="{FF2B5EF4-FFF2-40B4-BE49-F238E27FC236}">
                <a16:creationId xmlns:a16="http://schemas.microsoft.com/office/drawing/2014/main" id="{6A184279-5FD5-50BF-AA6C-FF6F30C1AD70}"/>
              </a:ext>
            </a:extLst>
          </p:cNvPr>
          <p:cNvPicPr>
            <a:picLocks noGrp="1" noChangeAspect="1"/>
          </p:cNvPicPr>
          <p:nvPr>
            <p:ph idx="1"/>
          </p:nvPr>
        </p:nvPicPr>
        <p:blipFill>
          <a:blip r:embed="rId2"/>
          <a:stretch>
            <a:fillRect/>
          </a:stretch>
        </p:blipFill>
        <p:spPr>
          <a:xfrm>
            <a:off x="1318546" y="2300100"/>
            <a:ext cx="9554908" cy="267689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CC156E65-671B-EDB6-1542-F5006FBA2EFD}"/>
              </a:ext>
            </a:extLst>
          </p:cNvPr>
          <p:cNvPicPr>
            <a:picLocks noGrp="1" noChangeAspect="1"/>
          </p:cNvPicPr>
          <p:nvPr>
            <p:ph idx="1"/>
          </p:nvPr>
        </p:nvPicPr>
        <p:blipFill>
          <a:blip r:embed="rId2"/>
          <a:stretch>
            <a:fillRect/>
          </a:stretch>
        </p:blipFill>
        <p:spPr>
          <a:xfrm>
            <a:off x="2468880" y="2359210"/>
            <a:ext cx="7498079" cy="2715710"/>
          </a:xfr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754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DESIGINING A KEY LOGGER FOR SECURITY AWARNESS</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29</cp:revision>
  <dcterms:created xsi:type="dcterms:W3CDTF">2021-05-26T16:50:10Z</dcterms:created>
  <dcterms:modified xsi:type="dcterms:W3CDTF">2024-04-05T09:08:38Z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