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Progressive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endParaRPr lang="en-US" sz="16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250384-14EF-A024-6712-B56B8AA2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7FECE-26B7-26F6-4DC9-A63F5B852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90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332DBC-DA02-61B4-AD37-7EB1ABBF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C366B7-B40B-E3D6-8D9B-BBC6D809F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671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Roboto" panose="02000000000000000000" pitchFamily="2" charset="0"/>
              </a:rPr>
              <a:t>Add</a:t>
            </a:r>
          </a:p>
          <a:p>
            <a:pPr marL="34671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Roboto" panose="02000000000000000000" pitchFamily="2" charset="0"/>
              </a:rPr>
              <a:t>Get</a:t>
            </a:r>
          </a:p>
          <a:p>
            <a:pPr marL="34671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Roboto" panose="02000000000000000000" pitchFamily="2" charset="0"/>
              </a:rPr>
              <a:t>Put</a:t>
            </a:r>
          </a:p>
          <a:p>
            <a:pPr marL="34671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Roboto" panose="02000000000000000000" pitchFamily="2" charset="0"/>
              </a:rPr>
              <a:t>Delete</a:t>
            </a:r>
          </a:p>
          <a:p>
            <a:pPr marL="34671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 err="1">
                <a:solidFill>
                  <a:srgbClr val="424242"/>
                </a:solidFill>
                <a:effectLst/>
                <a:latin typeface="Roboto" panose="02000000000000000000" pitchFamily="2" charset="0"/>
              </a:rPr>
              <a:t>getAll</a:t>
            </a:r>
            <a:endParaRPr lang="en-US" sz="1800" dirty="0">
              <a:solidFill>
                <a:srgbClr val="424242"/>
              </a:solidFill>
              <a:latin typeface="Roboto" panose="02000000000000000000" pitchFamily="2" charset="0"/>
            </a:endParaRPr>
          </a:p>
          <a:p>
            <a:pPr marL="34671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Roboto" panose="02000000000000000000" pitchFamily="2" charset="0"/>
              </a:rPr>
              <a:t>cursor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D30A-509C-ACF8-2860-C5ED9662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3BC27-6F09-8B2B-494E-337985D90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wrapper around a series of operations.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ensure database integrity, all data manipulation functions (create, read, update and delete) must happen inside a transaction. 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transaction can be thought of as a safe wrapper around an operation or group of operations: If one of the actions within a transaction fail, all of the actions are rolled back.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Transactions are specific to one or more object stores, which we define when we open the transaction.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They can be read-only or read and write. This signifies whether the operations inside the transaction are reading data or making a change to the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79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5CE1-7548-149A-F4DA-CBED8D82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0073C-3421-1C39-A70B-C3DA16BF4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Each data operation has this form: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pPr marL="1524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 database object from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idb.open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524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Open transaction on database</a:t>
            </a:r>
          </a:p>
          <a:p>
            <a:pPr marL="1524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Open object store on transaction</a:t>
            </a:r>
          </a:p>
          <a:p>
            <a:pPr marL="1524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Optionally open index on object store</a:t>
            </a:r>
          </a:p>
          <a:p>
            <a:pPr marL="1524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Perform operation on object store or index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968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6D32-9946-C22B-AE3E-B7959398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D50B-6F8D-3661-D055-D2CBE2F6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example code:</a:t>
            </a:r>
            <a:endParaRPr lang="en-US" b="0" dirty="0">
              <a:effectLst/>
            </a:endParaRPr>
          </a:p>
          <a:p>
            <a:pPr marL="698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i="0" u="none" strike="noStrik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698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Calls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dbPromise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idb.open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which resolves to the database object</a:t>
            </a:r>
          </a:p>
          <a:p>
            <a:pPr marL="698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Creates a transaction on the database object, defining the ‘products’ object store as it’s scope</a:t>
            </a:r>
          </a:p>
          <a:p>
            <a:pPr marL="698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Opens the ‘products’ object store on the transaction</a:t>
            </a:r>
          </a:p>
          <a:p>
            <a:pPr marL="698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 all products object to the object store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67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A85B8-5632-65A3-F4E4-57E28FB70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C9270-D0F1-8A76-7F1E-A114A8027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416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first create a read-only transaction for the store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objectStore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pPr marL="26416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then open the object store on the transaction and assign the resulting object store object to a variable. </a:t>
            </a:r>
          </a:p>
          <a:p>
            <a:pPr marL="26416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Finally, we return the content of the store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57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E10DE4-E086-D865-042F-F28AA859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F294E9-E186-BE06-D7D8-B1051E421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CEC757-2AFC-D927-DBC6-775DA68C2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A2715B-D354-D4E3-1DCC-CD0AB7037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731" y="169461"/>
            <a:ext cx="756285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6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DD27-9B01-4CA6-C64D-8C91714F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IndexedDB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F7AC3-6F33-19CA-E21C-083D87D39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b="0" i="0" u="none" strike="noStrike" dirty="0" err="1">
                <a:solidFill>
                  <a:srgbClr val="424242"/>
                </a:solidFill>
                <a:effectLst/>
                <a:latin typeface="Roboto" panose="02000000000000000000" pitchFamily="2" charset="0"/>
              </a:rPr>
              <a:t>IndexedDB</a:t>
            </a: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Roboto" panose="02000000000000000000" pitchFamily="2" charset="0"/>
              </a:rPr>
              <a:t> provides an </a:t>
            </a: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Roboto" panose="02000000000000000000" pitchFamily="2" charset="0"/>
              </a:rPr>
              <a:t>object store</a:t>
            </a: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Roboto" panose="02000000000000000000" pitchFamily="2" charset="0"/>
              </a:rPr>
              <a:t> in the browser 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b="0" i="0" u="none" strike="noStrike" dirty="0">
                <a:solidFill>
                  <a:srgbClr val="424242"/>
                </a:solidFill>
                <a:effectLst/>
                <a:latin typeface="Roboto" panose="02000000000000000000" pitchFamily="2" charset="0"/>
              </a:rPr>
              <a:t>Non-relational database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b="0" i="0" u="none" strike="noStrike" dirty="0">
                <a:solidFill>
                  <a:srgbClr val="424242"/>
                </a:solidFill>
                <a:effectLst/>
                <a:latin typeface="Roboto" panose="02000000000000000000" pitchFamily="2" charset="0"/>
              </a:rPr>
              <a:t>Stores: JS objects, files, blobs,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4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37D9-8D2E-6832-2CC4-89A7F784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IndexedDB</a:t>
            </a:r>
            <a:r>
              <a:rPr lang="en-US" dirty="0"/>
              <a:t>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9A634-747B-A162-EA56-EB5F5F612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405FC-672E-6BA3-BCA4-E3967F342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70" y="2009220"/>
            <a:ext cx="77914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2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63AB-C0B6-1772-7D26-DEF28A69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81E9D-6D6E-F147-6176-4F6A4CBF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idb.open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(name, version, {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upgradeCallback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})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7B2F5-3CE9-CBF3-5A11-5E06BB517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440" y="2734733"/>
            <a:ext cx="76104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4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5043-2DF7-C853-033F-45D9642C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object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C633F-6702-AAC0-6705-35665B3A0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5BAAF-ED95-23FB-F332-D82AF6271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124" y="2231283"/>
            <a:ext cx="76390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8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488B-3159-50DB-82E3-028F51CC9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object store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E63EF5-238F-53CC-0E7B-9B80E587F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348410"/>
            <a:ext cx="10058400" cy="2001981"/>
          </a:xfrm>
        </p:spPr>
      </p:pic>
    </p:spTree>
    <p:extLst>
      <p:ext uri="{BB962C8B-B14F-4D97-AF65-F5344CB8AC3E}">
        <p14:creationId xmlns:p14="http://schemas.microsoft.com/office/powerpoint/2010/main" val="351368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EB51-DCC3-EA97-16A4-0AA00320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BF696-C476-7384-AC00-C20C9553E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671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upgradeDb.createObjectStore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('people',  {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keyPath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 'email’});</a:t>
            </a:r>
          </a:p>
          <a:p>
            <a:pPr marL="6096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 marL="34671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upgradeDb.createObjectStore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('notes',  {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autoIncrement:true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});</a:t>
            </a:r>
          </a:p>
          <a:p>
            <a:pPr marL="6096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</a:p>
          <a:p>
            <a:pPr marL="34671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upgradeDb.createObjectStore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('logs',   {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keyPath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 'id',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autoIncrement:true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5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15F6-CE2E-B2F1-EAE6-A7B1B750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indexes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AA1B12-68D4-A7C2-E64D-C1EBED424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288" y="2169319"/>
            <a:ext cx="7905750" cy="3638550"/>
          </a:xfrm>
        </p:spPr>
      </p:pic>
    </p:spTree>
    <p:extLst>
      <p:ext uri="{BB962C8B-B14F-4D97-AF65-F5344CB8AC3E}">
        <p14:creationId xmlns:p14="http://schemas.microsoft.com/office/powerpoint/2010/main" val="3325343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32BB-3D02-CC69-4CAE-59D7BC58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indexes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CB451-CF62-4DBF-3BCF-4F0546BC8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48D7E4-CE3B-28BE-8D42-9090A9EB8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2509837"/>
            <a:ext cx="99345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2358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be0dde5-275f-463c-8d8d-afb3fadf1dca" xsi:nil="true"/>
    <lcf76f155ced4ddcb4097134ff3c332f xmlns="b0f29187-1c62-4f26-90e8-7ce8406ee1c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B82A38D517E4CB695D5C18013FDE1" ma:contentTypeVersion="12" ma:contentTypeDescription="Create a new document." ma:contentTypeScope="" ma:versionID="302c75d83e7034b3b14d0696a90fa619">
  <xsd:schema xmlns:xsd="http://www.w3.org/2001/XMLSchema" xmlns:xs="http://www.w3.org/2001/XMLSchema" xmlns:p="http://schemas.microsoft.com/office/2006/metadata/properties" xmlns:ns2="b0f29187-1c62-4f26-90e8-7ce8406ee1c3" xmlns:ns3="abe0dde5-275f-463c-8d8d-afb3fadf1dca" targetNamespace="http://schemas.microsoft.com/office/2006/metadata/properties" ma:root="true" ma:fieldsID="1cdd0924c87dac87bf70ff0ddfa6d182" ns2:_="" ns3:_="">
    <xsd:import namespace="b0f29187-1c62-4f26-90e8-7ce8406ee1c3"/>
    <xsd:import namespace="abe0dde5-275f-463c-8d8d-afb3fadf1d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f29187-1c62-4f26-90e8-7ce8406ee1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e0dde5-275f-463c-8d8d-afb3fadf1d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7986a031-15af-432e-af0b-be0c99bc7d77}" ma:internalName="TaxCatchAll" ma:showField="CatchAllData" ma:web="abe0dde5-275f-463c-8d8d-afb3fadf1d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A91924-80DC-40E7-97B1-BEFA9E9814C8}"/>
</file>

<file path=docProps/app.xml><?xml version="1.0" encoding="utf-8"?>
<Properties xmlns="http://schemas.openxmlformats.org/officeDocument/2006/extended-properties" xmlns:vt="http://schemas.openxmlformats.org/officeDocument/2006/docPropsVTypes">
  <Template>{41C7FB51-F939-4816-8783-31C54940F46E}tf11429527_win32</Template>
  <TotalTime>911</TotalTime>
  <Words>359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Bookman Old Style</vt:lpstr>
      <vt:lpstr>Calibri</vt:lpstr>
      <vt:lpstr>Franklin Gothic Book</vt:lpstr>
      <vt:lpstr>Roboto</vt:lpstr>
      <vt:lpstr>Wingdings</vt:lpstr>
      <vt:lpstr>1_RetrospectVTI</vt:lpstr>
      <vt:lpstr>Progressive Web App</vt:lpstr>
      <vt:lpstr>IndexedDB</vt:lpstr>
      <vt:lpstr>IndexedDB Structure</vt:lpstr>
      <vt:lpstr>Opening a database</vt:lpstr>
      <vt:lpstr>Create object stores</vt:lpstr>
      <vt:lpstr>Create an object store</vt:lpstr>
      <vt:lpstr>Defining primary key</vt:lpstr>
      <vt:lpstr>Adding indexes</vt:lpstr>
      <vt:lpstr>Defining indexes example</vt:lpstr>
      <vt:lpstr>Working with data</vt:lpstr>
      <vt:lpstr>Operations </vt:lpstr>
      <vt:lpstr>Transactions</vt:lpstr>
      <vt:lpstr>Working with data</vt:lpstr>
      <vt:lpstr>Add data</vt:lpstr>
      <vt:lpstr>Read data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 App</dc:title>
  <dc:creator>Arwa Osama</dc:creator>
  <cp:lastModifiedBy>Arwa Osama</cp:lastModifiedBy>
  <cp:revision>7</cp:revision>
  <dcterms:created xsi:type="dcterms:W3CDTF">2022-04-04T00:11:53Z</dcterms:created>
  <dcterms:modified xsi:type="dcterms:W3CDTF">2022-05-12T03:28:28Z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0x01010079FB82A38D517E4CB695D5C18013FDE1</vt:lpwstr>
  </property>
</Properties>
</file>