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7" r:id="rId5"/>
    <p:sldId id="268" r:id="rId6"/>
    <p:sldId id="269" r:id="rId7"/>
    <p:sldId id="270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1D2-40F5-4544-8D7B-36481D3FE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86F7-B2FA-4DDF-928E-65BAE768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DAB2-3A74-4243-82BD-E2C8889F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59EE-4412-4293-B835-86C0ADA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0646-F1E9-4D11-BB0A-73A9DBCA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EC8E-2D72-4863-9F91-C1167EC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00A6E-23A5-473B-8D8F-9A1734C27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760C-968D-4D6A-916B-C555F03D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863E-201F-4879-A92A-98202003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50CE-373E-4B93-991E-10DE87D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68A36-5AEC-453B-9149-85D7E8B27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9DA96-A25B-4DB5-9047-4B9E10DC5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B876F-A2A9-4114-9F9D-728194E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2E07-6366-4D38-8926-CCD0B02B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CD06-E109-49BE-9D21-DEC7A69F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612D-4BBA-4116-BAB9-808BF3B7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87D7-F3E5-4BF0-B387-05E34D13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101A-8C89-4C9A-9E65-C16E4468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6446-F88B-4E52-BF9E-9FE4AA4A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2FAD-2626-492A-9A14-85C1E614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E98D-B5C4-4535-97EA-BD6E1A9B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694B-E14F-4C47-A32C-764E5EBB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DFCA-09A5-4A66-BFCB-23F139B9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C21B-62C1-4B80-A515-E80B1EA0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2798-C85D-4D6B-9D9D-242872F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15B5-94CE-403A-AD66-AB6C6417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692E-462E-485F-9649-AA3463AAF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7CE2C-1372-4D73-A933-72758895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A638-1145-487F-8FEC-2C913D1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4DAE-8428-4F40-9B6A-CD6882A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399A9-553B-4FAA-8160-B83505EB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10F7-72CD-4652-9230-A927362D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1716-6A89-4B5F-B866-8C393B0E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4A69-ED7D-4976-9F74-8162A40EF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3871D-A09F-4256-9C21-73FBA4DD0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8745D-B04D-4D1C-B99C-0968D21C5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1EF26-C808-429B-B123-D3A0DF77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9F194-7FB7-4FC8-8352-FBDB49D9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B7C40-539E-4728-89E6-9E240870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27DA-CE64-4CCF-845D-A248F7C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24CB-2713-4000-A821-BD39D82D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54B21-B4E3-48EC-939F-6C3E1A5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A4A63-1CB4-4539-B55E-7AF4EEC7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AE14F-05C8-4B5E-8ADA-DA984079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A0FE3-708E-4778-BB1E-F22987F7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A1B1-6FE7-46FE-9052-9BA1EA93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4AC8-7198-4519-AFD8-1FB3D2D4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1B0C-35A7-4996-B21B-7775D81C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73FD-53B5-47F0-8AB2-A2B7E7FE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8E58-31A5-4B62-9051-5A1BAFBC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BB83-46DD-497E-BF55-B712F63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FAD1-CCD3-4EF0-9D6B-F4302A60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417D-1BDD-4B4D-B159-ACD031ED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4F4F5-D636-4D5A-97CE-96E69E7B8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176F-9A00-4EEF-966A-EB57DC52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A0BE-C6A8-4220-A987-A5948285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BE77-9B78-46EF-B72A-9FB5E82A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35EEF-FB4C-4A92-A810-0BB000F3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AE503-DCEB-4D2D-A670-1A941DDF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79B9C-625F-4C22-83CC-29043B74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C143-AFFD-4BDB-88FC-25DE7FBDE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1983-C592-4142-8DE8-7214D426B9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B6B6-B353-4B67-BE11-3167F07F8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21E2-DB99-462C-90FC-E69797207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7BF28-42B6-41B3-908E-C46FD50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9FED-EA1E-4184-AE8A-08EE52335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4C98B-3F47-4728-A08B-2501D3290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F5401-3ABA-4BEB-B425-58D8B4EE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6CA3F-27F7-4D71-B134-AA434AF6B105}"/>
              </a:ext>
            </a:extLst>
          </p:cNvPr>
          <p:cNvSpPr txBox="1"/>
          <p:nvPr/>
        </p:nvSpPr>
        <p:spPr>
          <a:xfrm>
            <a:off x="5927942" y="4632326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The React Framework For Production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D63D1-9E80-4BEB-9645-BE5480B6C98E}"/>
              </a:ext>
            </a:extLst>
          </p:cNvPr>
          <p:cNvSpPr txBox="1"/>
          <p:nvPr/>
        </p:nvSpPr>
        <p:spPr>
          <a:xfrm>
            <a:off x="406051" y="5856943"/>
            <a:ext cx="3915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Eng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/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Ryhab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 Farouq</a:t>
            </a:r>
          </a:p>
        </p:txBody>
      </p:sp>
    </p:spTree>
    <p:extLst>
      <p:ext uri="{BB962C8B-B14F-4D97-AF65-F5344CB8AC3E}">
        <p14:creationId xmlns:p14="http://schemas.microsoft.com/office/powerpoint/2010/main" val="17914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2E53-E0DE-4761-8F37-298FAD47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460" y="109911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API routing mechanism is similar to page based routing mechanism , APIs are associated with a route based on their file name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API routes exports a default function typically named as handler function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shouldn’t call our own API routes for pre-rendering content “cause delay</a:t>
            </a:r>
            <a:r>
              <a:rPr lang="en-US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323-6774-4DDF-87B4-B99DE182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84A0-B2B7-486F-ACC2-04AE8D1B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801"/>
            <a:ext cx="10227502" cy="4815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Server side rendering ‘SSR’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Client side rendering ‘CSR’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Stale while revalidate ‘SWR’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API routes feature &amp; how to create basic API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Handle GET requests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Handle POST requests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API routes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Handle DELETE requests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Catch all API routes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00C6-B33B-4768-89C7-B0CC2E37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Server Side Rendering ‘SSR’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BB16-2799-415C-9281-1C14DED3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7434"/>
          </a:xfrm>
        </p:spPr>
        <p:txBody>
          <a:bodyPr/>
          <a:lstStyle/>
          <a:p>
            <a:r>
              <a:rPr lang="en-US" dirty="0"/>
              <a:t>Next.js allows you to pre-render a page not at build time but at request time , the html is generated for every incoming request </a:t>
            </a:r>
          </a:p>
          <a:p>
            <a:r>
              <a:rPr lang="en-US" dirty="0"/>
              <a:t>SSR is required when you need to fetch data per request and also when you need to fetch personalized data keeping in mind SEO</a:t>
            </a:r>
          </a:p>
          <a:p>
            <a:r>
              <a:rPr lang="en-US" dirty="0"/>
              <a:t>We use </a:t>
            </a:r>
            <a:r>
              <a:rPr lang="en-US" dirty="0" err="1"/>
              <a:t>getServerSideProps</a:t>
            </a:r>
            <a:r>
              <a:rPr lang="en-US" dirty="0"/>
              <a:t> function to fetch data </a:t>
            </a:r>
          </a:p>
        </p:txBody>
      </p:sp>
    </p:spTree>
    <p:extLst>
      <p:ext uri="{BB962C8B-B14F-4D97-AF65-F5344CB8AC3E}">
        <p14:creationId xmlns:p14="http://schemas.microsoft.com/office/powerpoint/2010/main" val="240602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4C06-FAE2-43D2-8810-87D83BB2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Client Side Data Fetching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3B75-135B-4B69-90E4-BC62F620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5750"/>
          </a:xfrm>
        </p:spPr>
        <p:txBody>
          <a:bodyPr/>
          <a:lstStyle/>
          <a:p>
            <a:r>
              <a:rPr lang="en-US" dirty="0"/>
              <a:t>Sometimes you might not always need to pre-render the data </a:t>
            </a:r>
          </a:p>
          <a:p>
            <a:pPr marL="0" indent="0">
              <a:buNone/>
            </a:pPr>
            <a:r>
              <a:rPr lang="en-US" dirty="0"/>
              <a:t>                 Like : user dashboard page .</a:t>
            </a:r>
          </a:p>
          <a:p>
            <a:pPr marL="0" indent="0">
              <a:buNone/>
            </a:pPr>
            <a:r>
              <a:rPr lang="en-US" dirty="0"/>
              <a:t>As it’s private , that’s behind a login page screen , highly user specific and SEO is not relevant , so no need to pre-render the data you can rely on client side data fetching .</a:t>
            </a:r>
          </a:p>
        </p:txBody>
      </p:sp>
    </p:spTree>
    <p:extLst>
      <p:ext uri="{BB962C8B-B14F-4D97-AF65-F5344CB8AC3E}">
        <p14:creationId xmlns:p14="http://schemas.microsoft.com/office/powerpoint/2010/main" val="38151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FB68-9210-4FF4-9C13-D7268AAA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SWR for client side data 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1D11-158B-44CA-869C-6B730236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‘SWR’ is derived from ‘Stale-While-Revalidate’ </a:t>
            </a:r>
          </a:p>
          <a:p>
            <a:r>
              <a:rPr lang="en-US" dirty="0"/>
              <a:t>Is a strategy to first return the data from cache (stale), then send the fetch request (revalidate) and finally come with the up-to-date data 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 </a:t>
            </a:r>
            <a:r>
              <a:rPr lang="en-US" dirty="0" err="1"/>
              <a:t>swr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70F-7109-497F-A71A-D51099E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r>
              <a:rPr lang="en-US" u="sng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81EB-507B-4A4D-9436-CADAA481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52"/>
            <a:ext cx="10515600" cy="4949411"/>
          </a:xfrm>
        </p:spPr>
        <p:txBody>
          <a:bodyPr>
            <a:normAutofit/>
          </a:bodyPr>
          <a:lstStyle/>
          <a:p>
            <a:r>
              <a:rPr lang="en-US" dirty="0"/>
              <a:t>CSR: </a:t>
            </a:r>
            <a:r>
              <a:rPr lang="en-US" sz="2400" dirty="0"/>
              <a:t>Rendering happens on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browser</a:t>
            </a:r>
            <a:r>
              <a:rPr lang="en-US" sz="2400" dirty="0"/>
              <a:t>, so users may see a loading spinner while the application is being rendered. The performance (initial load) depends on the size of the application and how much JS is shipped to the browser</a:t>
            </a:r>
          </a:p>
          <a:p>
            <a:r>
              <a:rPr lang="en-US" dirty="0"/>
              <a:t>SSR: </a:t>
            </a:r>
            <a:r>
              <a:rPr lang="en-US" sz="2400" dirty="0"/>
              <a:t>Rendering happens on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  <a:r>
              <a:rPr lang="en-US" sz="2400" dirty="0"/>
              <a:t> before the result is sent to the browser. There may be latency (depending on the server's location) because the request has to go to the server and back</a:t>
            </a:r>
          </a:p>
          <a:p>
            <a:r>
              <a:rPr lang="en-US" dirty="0"/>
              <a:t>SSG: </a:t>
            </a:r>
            <a:r>
              <a:rPr lang="en-US" sz="2400" dirty="0"/>
              <a:t>Rendering happens at 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built time on the server</a:t>
            </a:r>
            <a:r>
              <a:rPr lang="en-US" sz="2400" dirty="0"/>
              <a:t>, the result is cached in CDNs closer to users. This helps improve performance because rendering happens once and the result is stored closer to users (solving latency issues)</a:t>
            </a:r>
          </a:p>
          <a:p>
            <a:r>
              <a:rPr lang="en-US" dirty="0"/>
              <a:t>ISR: </a:t>
            </a:r>
            <a:r>
              <a:rPr lang="en-US" sz="2400" dirty="0"/>
              <a:t>Rendering happens at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time intervals and is cached</a:t>
            </a:r>
            <a:r>
              <a:rPr lang="en-US" sz="2400" dirty="0"/>
              <a:t>, so it's still performant but using ISR ensures data doesn't become stale</a:t>
            </a:r>
          </a:p>
        </p:txBody>
      </p:sp>
    </p:spTree>
    <p:extLst>
      <p:ext uri="{BB962C8B-B14F-4D97-AF65-F5344CB8AC3E}">
        <p14:creationId xmlns:p14="http://schemas.microsoft.com/office/powerpoint/2010/main" val="25122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385-FF9F-40B6-A2BE-77D1266B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D2C4-5D00-41D3-919A-FD9EE706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F5F0A7E-9AF6-4290-AA7B-69D461AF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381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E7FB-9DBB-4EB2-9D63-D7021ED9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A95A-5278-4008-BF8F-341B1D9A9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028" y="1690688"/>
            <a:ext cx="9876772" cy="32320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Authentication and Authorization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Client Side Authentication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Securing Pages Client 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Server Side Authentication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Securing Pages Server 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Securing API Routes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C0E-7904-4378-8095-82631C52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7894"/>
          </a:xfrm>
        </p:spPr>
        <p:txBody>
          <a:bodyPr/>
          <a:lstStyle/>
          <a:p>
            <a:r>
              <a:rPr lang="en-US" u="sng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EBF-7B8B-4C46-B8BE-EF441092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5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API routes allow you to create restful endpoints as part of your next.js application folder structure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Within the page folder , you need to create a folder called ‘</a:t>
            </a:r>
            <a:r>
              <a:rPr lang="en-US" dirty="0" err="1"/>
              <a:t>api</a:t>
            </a:r>
            <a:r>
              <a:rPr lang="en-US" dirty="0"/>
              <a:t>’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Within ‘</a:t>
            </a:r>
            <a:r>
              <a:rPr lang="en-US" dirty="0" err="1"/>
              <a:t>api</a:t>
            </a:r>
            <a:r>
              <a:rPr lang="en-US" dirty="0"/>
              <a:t>’ folder you can define all the APIs for your application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add business logic without needing to write any additional custom server code and without having to configure any API routes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Next.js gives everything you need to write full-stack react + node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04265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524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Wingdings</vt:lpstr>
      <vt:lpstr>Office Theme</vt:lpstr>
      <vt:lpstr>PowerPoint Presentation</vt:lpstr>
      <vt:lpstr>Agenda</vt:lpstr>
      <vt:lpstr>Server Side Rendering ‘SSR’</vt:lpstr>
      <vt:lpstr>Client Side Data Fetching </vt:lpstr>
      <vt:lpstr>SWR for client side data fetching</vt:lpstr>
      <vt:lpstr>Revision</vt:lpstr>
      <vt:lpstr>PowerPoint Presentation</vt:lpstr>
      <vt:lpstr>Agenda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Ryhab Farouq</cp:lastModifiedBy>
  <cp:revision>14</cp:revision>
  <dcterms:created xsi:type="dcterms:W3CDTF">2022-03-23T16:28:53Z</dcterms:created>
  <dcterms:modified xsi:type="dcterms:W3CDTF">2023-04-20T11:30:54Z</dcterms:modified>
</cp:coreProperties>
</file>