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7E2A-DCCA-441E-AD17-991D05162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6409F-1E3E-450A-A360-D6A21F4CF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8423-5113-402D-A5F8-4E05A249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31D-2EB9-4C72-B940-D7F2A77AD9F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9E7F-7E7A-4A6B-9C33-D1464A42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2067-8630-476A-AE64-5711E497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4267-5668-42E3-A234-F76AB9FD5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C29C-D760-40EC-BAA3-FAEBDD74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F838E-8707-4FDC-95A6-05D25E3CC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F10F-B102-44DF-992E-DCD2CE6B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31D-2EB9-4C72-B940-D7F2A77AD9F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38A9-B71E-4C13-87DA-339EBA4D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6FEE-5EC8-4410-9624-AF6099B2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4267-5668-42E3-A234-F76AB9FD5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9F1F9-F5FF-401A-B5AB-03B5652F4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4481B-69FF-487E-B609-46809022D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C29C-75E7-4B4D-8A6E-DFF9C725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31D-2EB9-4C72-B940-D7F2A77AD9F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7CC7-143E-4344-ABF9-B7B98BE1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8F69-DA4A-46C7-B974-4C914ABD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4267-5668-42E3-A234-F76AB9FD5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ABF3-2107-4AF6-A1B5-41A5AEAC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EEF5-37E1-4895-B71B-74B912652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9C12-E2EE-4BF6-A3C2-5194C711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31D-2EB9-4C72-B940-D7F2A77AD9F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7DE5-097B-4D1C-BC28-AAB5EFDC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DCEB-482E-4CBB-BC39-3B8932F4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4267-5668-42E3-A234-F76AB9FD5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1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3802-B75B-41A0-A179-BF43ACCD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C42B-ED3B-4E4B-8AE0-F88D6AD6B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3405-6D13-42A9-9F48-202A2805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31D-2EB9-4C72-B940-D7F2A77AD9F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1E20-1ED6-4391-9497-2CFA33E1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EF80-6F1E-4C70-91B2-38EFCF6F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4267-5668-42E3-A234-F76AB9FD5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D795-E959-46D6-A341-4FC44CFB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4398-B998-43A2-873E-A2064753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928E4-8839-4ECB-B98D-14F33EA42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E66FF-650D-40E6-BA0B-259C56F7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31D-2EB9-4C72-B940-D7F2A77AD9F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FD0DA-8E34-4ABF-93B8-FE556808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D837C-9C9F-410E-9E0C-1B7D3533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4267-5668-42E3-A234-F76AB9FD5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B403-4CCE-4AAF-9640-DA015BC2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18584-9129-44F7-9B12-426C5D3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61D03-AFEF-4ABB-8130-31095F82B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E1132-D543-4920-8EAF-AAAB83DE8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1270B-1F6C-4468-9CDE-948A39032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6E062-6CA5-47E5-8459-BCA17438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31D-2EB9-4C72-B940-D7F2A77AD9F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A85EC-2A72-47C5-A806-3A794E3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EAA23-CD05-4509-BB1C-4EDD9C22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4267-5668-42E3-A234-F76AB9FD5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AAE5-5325-40EF-B970-78594F3C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9B9B7-B458-4F38-B5C5-95B55539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31D-2EB9-4C72-B940-D7F2A77AD9F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B9021-3378-4EB6-8EEE-3FE3A39C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EAB2C-2EB5-44F0-B4EC-80BE53B6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4267-5668-42E3-A234-F76AB9FD5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5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01C51-9EA5-4B4E-A16A-B71EE1E4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31D-2EB9-4C72-B940-D7F2A77AD9F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6CBBA-2607-4E0F-A47B-7F9EDE9C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1F32E-5CE4-4473-9FBA-4C26947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4267-5668-42E3-A234-F76AB9FD5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0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8899-2210-4AB3-A5B5-7B2DDBA3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97A6-4ECE-4E8F-80D5-8AEC3D7AA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21A37-8838-4292-BF2F-CFC5D884D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5DFA-AD08-4446-9F07-E98D5F0B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31D-2EB9-4C72-B940-D7F2A77AD9F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1C656-D476-4735-BF41-A6BFC84D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3BDC8-F9FE-42D0-A7BD-5FB00396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4267-5668-42E3-A234-F76AB9FD5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41E3-3BD2-4BB2-B86D-2A1E59D1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2A2F0-F5CC-48AC-BDAF-E5939EE9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90177-1EA3-40CA-AC8F-BA7FD4FE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C6D5D-C415-4DA8-A778-D795C281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31D-2EB9-4C72-B940-D7F2A77AD9F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5FE2-E37E-459A-BB43-EC3BC4D4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5386-B3BF-4010-8C2F-17BBF167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4267-5668-42E3-A234-F76AB9FD5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6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4A799-F5B8-4445-A6B8-658AD76F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B9D6F-1779-4ABE-89E5-5B8CAB14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ABE8-A418-4D15-9012-C2E92B837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A31D-2EB9-4C72-B940-D7F2A77AD9F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CE43-7164-45F2-B848-FF417B7FB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42C7-57F9-48C1-B785-579F1F07B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4267-5668-42E3-A234-F76AB9FD5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DCCE-B5B1-4E1F-BB66-654AA50C0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67B5C-F357-4BD6-93EC-52F2A9B30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0AE57-52FD-491A-969F-0657FF52F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95D909-6AAE-4DE9-8AC7-3A99AF0BD587}"/>
              </a:ext>
            </a:extLst>
          </p:cNvPr>
          <p:cNvSpPr txBox="1"/>
          <p:nvPr/>
        </p:nvSpPr>
        <p:spPr>
          <a:xfrm>
            <a:off x="5927942" y="4632326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Bradley Hand ITC" panose="03070402050302030203" pitchFamily="66" charset="0"/>
              </a:rPr>
              <a:t>The React Framework For Production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39954-E9C2-4BCB-838D-2BC0C8AC3203}"/>
              </a:ext>
            </a:extLst>
          </p:cNvPr>
          <p:cNvSpPr txBox="1"/>
          <p:nvPr/>
        </p:nvSpPr>
        <p:spPr>
          <a:xfrm>
            <a:off x="406051" y="5856943"/>
            <a:ext cx="3915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Bradley Hand ITC" panose="03070402050302030203" pitchFamily="66" charset="0"/>
              </a:rPr>
              <a:t>Eng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radley Hand ITC" panose="03070402050302030203" pitchFamily="66" charset="0"/>
              </a:rPr>
              <a:t>/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Bradley Hand ITC" panose="03070402050302030203" pitchFamily="66" charset="0"/>
              </a:rPr>
              <a:t>Ryhab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radley Hand ITC" panose="03070402050302030203" pitchFamily="66" charset="0"/>
              </a:rPr>
              <a:t> Farouq</a:t>
            </a:r>
          </a:p>
        </p:txBody>
      </p:sp>
    </p:spTree>
    <p:extLst>
      <p:ext uri="{BB962C8B-B14F-4D97-AF65-F5344CB8AC3E}">
        <p14:creationId xmlns:p14="http://schemas.microsoft.com/office/powerpoint/2010/main" val="391584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B691-25F5-473A-8912-604BF774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684"/>
            <a:ext cx="10515600" cy="767264"/>
          </a:xfrm>
        </p:spPr>
        <p:txBody>
          <a:bodyPr/>
          <a:lstStyle/>
          <a:p>
            <a:r>
              <a:rPr lang="en-US" u="sng" dirty="0"/>
              <a:t>Dynamic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04BC-9C48-4539-9EF6-CA495BAD1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895"/>
            <a:ext cx="10515600" cy="767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Localhost:3000/product/1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DE2861-25E8-4F87-821F-86B8043E6F15}"/>
              </a:ext>
            </a:extLst>
          </p:cNvPr>
          <p:cNvSpPr txBox="1">
            <a:spLocks/>
          </p:cNvSpPr>
          <p:nvPr/>
        </p:nvSpPr>
        <p:spPr>
          <a:xfrm>
            <a:off x="838200" y="2510106"/>
            <a:ext cx="10515600" cy="56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Nested dynamic routers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9708F7-0C94-4895-8DAC-6D7FA90D04EC}"/>
              </a:ext>
            </a:extLst>
          </p:cNvPr>
          <p:cNvSpPr txBox="1">
            <a:spLocks/>
          </p:cNvSpPr>
          <p:nvPr/>
        </p:nvSpPr>
        <p:spPr>
          <a:xfrm>
            <a:off x="838200" y="3278593"/>
            <a:ext cx="10515600" cy="729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Localhost:3000/product/1/review/5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406A76-6E42-4659-B3FE-865AFA74DA00}"/>
              </a:ext>
            </a:extLst>
          </p:cNvPr>
          <p:cNvSpPr txBox="1">
            <a:spLocks/>
          </p:cNvSpPr>
          <p:nvPr/>
        </p:nvSpPr>
        <p:spPr>
          <a:xfrm>
            <a:off x="838200" y="4588086"/>
            <a:ext cx="10515600" cy="56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Catch All Routes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E5D210-F680-4DC1-A225-B4C910B586EA}"/>
              </a:ext>
            </a:extLst>
          </p:cNvPr>
          <p:cNvSpPr txBox="1">
            <a:spLocks/>
          </p:cNvSpPr>
          <p:nvPr/>
        </p:nvSpPr>
        <p:spPr>
          <a:xfrm>
            <a:off x="838200" y="5308197"/>
            <a:ext cx="10515600" cy="729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 have sidebar that contains main links and submain links</a:t>
            </a:r>
          </a:p>
        </p:txBody>
      </p:sp>
    </p:spTree>
    <p:extLst>
      <p:ext uri="{BB962C8B-B14F-4D97-AF65-F5344CB8AC3E}">
        <p14:creationId xmlns:p14="http://schemas.microsoft.com/office/powerpoint/2010/main" val="422075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859B-4CD7-4081-AE99-DCF6C8D7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Routing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B075-5672-4CE1-B452-D4DABDD9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7510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Page based routing mechanism</a:t>
            </a:r>
            <a:r>
              <a:rPr lang="en-US" dirty="0"/>
              <a:t> , pages are associated with a route based on their file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Nested routes </a:t>
            </a:r>
            <a:r>
              <a:rPr lang="en-US" dirty="0"/>
              <a:t>, Nested folder structure , files will be automatically routed in the same way in the URL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Dynamic routes </a:t>
            </a:r>
            <a:r>
              <a:rPr lang="en-US" dirty="0"/>
              <a:t>can be created by adding square brackets to a page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Catch all routes </a:t>
            </a:r>
            <a:r>
              <a:rPr lang="en-US" dirty="0"/>
              <a:t>, add three dots inside square brackets to create a catch all route</a:t>
            </a:r>
          </a:p>
        </p:txBody>
      </p:sp>
    </p:spTree>
    <p:extLst>
      <p:ext uri="{BB962C8B-B14F-4D97-AF65-F5344CB8AC3E}">
        <p14:creationId xmlns:p14="http://schemas.microsoft.com/office/powerpoint/2010/main" val="360485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3F5D-62E7-4B60-9620-8E1D14B4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656"/>
          </a:xfrm>
        </p:spPr>
        <p:txBody>
          <a:bodyPr/>
          <a:lstStyle/>
          <a:p>
            <a:r>
              <a:rPr lang="en-US" u="sng" dirty="0"/>
              <a:t>Pre-rendering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2C39-8B2F-415E-B84B-EC74D0BE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45"/>
            <a:ext cx="109237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Next.js generates html for each page in advance instead of having it all done by client-side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 pre-rendering “plain react.js app”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initial loading : </a:t>
            </a:r>
          </a:p>
          <a:p>
            <a:pPr marL="0" indent="0">
              <a:buNone/>
            </a:pPr>
            <a:r>
              <a:rPr lang="en-US" sz="2000" dirty="0"/>
              <a:t>app is not rendered   </a:t>
            </a:r>
            <a:r>
              <a:rPr lang="en-US" dirty="0" err="1"/>
              <a:t>js</a:t>
            </a:r>
            <a:r>
              <a:rPr lang="en-US" dirty="0"/>
              <a:t> loads     </a:t>
            </a:r>
            <a:r>
              <a:rPr lang="en-US" sz="2000" dirty="0"/>
              <a:t>react comp are initialized and app become interactive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Pre-rendering “using next.js”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initial loading :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Pre-rendered html is displayed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loads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 comp are initialized and app become interactive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C65336-3AA9-4478-8164-2664950C5633}"/>
              </a:ext>
            </a:extLst>
          </p:cNvPr>
          <p:cNvCxnSpPr/>
          <p:nvPr/>
        </p:nvCxnSpPr>
        <p:spPr>
          <a:xfrm>
            <a:off x="2993720" y="3519814"/>
            <a:ext cx="14154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530F5C-FC11-4273-9D22-452B3E72D35D}"/>
              </a:ext>
            </a:extLst>
          </p:cNvPr>
          <p:cNvCxnSpPr/>
          <p:nvPr/>
        </p:nvCxnSpPr>
        <p:spPr>
          <a:xfrm>
            <a:off x="4171167" y="5050077"/>
            <a:ext cx="14154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09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8171-EF5A-4EF4-AD8A-4D30DAD6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Pre-rendering improves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4F0C-A2A2-4ABE-81E7-03BDE54F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4265"/>
          </a:xfrm>
        </p:spPr>
        <p:txBody>
          <a:bodyPr/>
          <a:lstStyle/>
          <a:p>
            <a:r>
              <a:rPr lang="en-US" dirty="0"/>
              <a:t>In react application , you need to wait for the </a:t>
            </a:r>
            <a:r>
              <a:rPr lang="en-US" dirty="0" err="1"/>
              <a:t>javascript</a:t>
            </a:r>
            <a:r>
              <a:rPr lang="en-US" dirty="0"/>
              <a:t> to be executed </a:t>
            </a:r>
          </a:p>
          <a:p>
            <a:r>
              <a:rPr lang="en-US" dirty="0"/>
              <a:t>Perhaps fetch data from an external API and then render the UI.</a:t>
            </a:r>
          </a:p>
          <a:p>
            <a:r>
              <a:rPr lang="en-US" dirty="0"/>
              <a:t>There is a wait time for the user </a:t>
            </a:r>
          </a:p>
          <a:p>
            <a:r>
              <a:rPr lang="en-US" dirty="0"/>
              <a:t>With a pre-rendered page , the html is already generated and loads faster </a:t>
            </a:r>
          </a:p>
        </p:txBody>
      </p:sp>
    </p:spTree>
    <p:extLst>
      <p:ext uri="{BB962C8B-B14F-4D97-AF65-F5344CB8AC3E}">
        <p14:creationId xmlns:p14="http://schemas.microsoft.com/office/powerpoint/2010/main" val="310183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FABF-CBB1-4F09-9C83-A7A76CFA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Pre-rendering helps with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FACA-2C41-43A0-A869-80FAA194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react application , if the search engine hits your page , it only sees a div tag with id equal to root </a:t>
            </a:r>
          </a:p>
          <a:p>
            <a:r>
              <a:rPr lang="en-US" dirty="0"/>
              <a:t>If search engine hits a pre-rendered page through all the content is present in the source code </a:t>
            </a:r>
          </a:p>
        </p:txBody>
      </p:sp>
    </p:spTree>
    <p:extLst>
      <p:ext uri="{BB962C8B-B14F-4D97-AF65-F5344CB8AC3E}">
        <p14:creationId xmlns:p14="http://schemas.microsoft.com/office/powerpoint/2010/main" val="228506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3A13-B465-4DF8-93B0-5CFE11C6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/>
          <a:lstStyle/>
          <a:p>
            <a:r>
              <a:rPr lang="en-US" u="sng" dirty="0"/>
              <a:t>Static Site Generation ‘SSG’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A52B-E39A-489C-9136-A8FAC25C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6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method of pre-rendering where the html pages are generated at build time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Prod : an optimized build is created once you deploy that build , you don’t make code changes on the go once it’s deployed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 : we should be able to make changes on our code and we want that code to immediately reflect in the browser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7F01-06A1-4B37-BF52-21A7CD34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010"/>
            <a:ext cx="10515600" cy="674535"/>
          </a:xfrm>
        </p:spPr>
        <p:txBody>
          <a:bodyPr>
            <a:normAutofit fontScale="90000"/>
          </a:bodyPr>
          <a:lstStyle/>
          <a:p>
            <a:r>
              <a:rPr lang="en-US" u="sng" dirty="0" err="1"/>
              <a:t>getStaticProps</a:t>
            </a:r>
            <a:r>
              <a:rPr lang="en-US" u="sng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EA58-19DE-432F-AE63-0D692E44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5230"/>
          </a:xfrm>
        </p:spPr>
        <p:txBody>
          <a:bodyPr/>
          <a:lstStyle/>
          <a:p>
            <a:r>
              <a:rPr lang="en-US" dirty="0"/>
              <a:t>Used only for pre-rendering </a:t>
            </a:r>
          </a:p>
          <a:p>
            <a:r>
              <a:rPr lang="en-US" dirty="0"/>
              <a:t>Runs only on the server-side , the function will never run client-side </a:t>
            </a:r>
          </a:p>
          <a:p>
            <a:r>
              <a:rPr lang="en-US" dirty="0"/>
              <a:t>It should return an object and object should contain a props key which is an object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816B92-156D-4004-B4AA-6DD72DD15BBE}"/>
              </a:ext>
            </a:extLst>
          </p:cNvPr>
          <p:cNvSpPr txBox="1">
            <a:spLocks/>
          </p:cNvSpPr>
          <p:nvPr/>
        </p:nvSpPr>
        <p:spPr>
          <a:xfrm>
            <a:off x="927970" y="4020855"/>
            <a:ext cx="10515600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getStaticPaths</a:t>
            </a: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A31505-33C8-4C30-A678-77C70F91FCB1}"/>
              </a:ext>
            </a:extLst>
          </p:cNvPr>
          <p:cNvSpPr txBox="1">
            <a:spLocks/>
          </p:cNvSpPr>
          <p:nvPr/>
        </p:nvSpPr>
        <p:spPr>
          <a:xfrm>
            <a:off x="927970" y="5055470"/>
            <a:ext cx="10515600" cy="101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fetch dynamic data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88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4796-44EA-428C-B344-DA3BF9D4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getStaticPaths</a:t>
            </a:r>
            <a:r>
              <a:rPr lang="en-US" u="sng" dirty="0"/>
              <a:t> with fallback :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4F4A-C6FF-4609-A499-BE72B3CB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r>
              <a:rPr lang="en-US" dirty="0"/>
              <a:t>The paths returned from </a:t>
            </a:r>
            <a:r>
              <a:rPr lang="en-US" dirty="0" err="1"/>
              <a:t>getStaticPaths</a:t>
            </a:r>
            <a:r>
              <a:rPr lang="en-US" dirty="0"/>
              <a:t> will be rendered to html at build time by </a:t>
            </a:r>
            <a:r>
              <a:rPr lang="en-US" dirty="0" err="1"/>
              <a:t>getStaticProps</a:t>
            </a:r>
            <a:r>
              <a:rPr lang="en-US" dirty="0"/>
              <a:t> </a:t>
            </a:r>
          </a:p>
          <a:p>
            <a:r>
              <a:rPr lang="en-US" dirty="0"/>
              <a:t>If fallback is set to false , then any paths not returned by </a:t>
            </a:r>
            <a:r>
              <a:rPr lang="en-US" dirty="0" err="1"/>
              <a:t>getStaticPaths</a:t>
            </a:r>
            <a:r>
              <a:rPr lang="en-US" dirty="0"/>
              <a:t> will result in a 404 page  </a:t>
            </a:r>
          </a:p>
          <a:p>
            <a:r>
              <a:rPr lang="en-US" dirty="0"/>
              <a:t>The false value is most suitable if you have an application with a small number of paths to pre-render </a:t>
            </a:r>
          </a:p>
        </p:txBody>
      </p:sp>
    </p:spTree>
    <p:extLst>
      <p:ext uri="{BB962C8B-B14F-4D97-AF65-F5344CB8AC3E}">
        <p14:creationId xmlns:p14="http://schemas.microsoft.com/office/powerpoint/2010/main" val="3622530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6A5B-6542-4293-BF51-E9A81AA0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getStaticPaths</a:t>
            </a:r>
            <a:r>
              <a:rPr lang="en-US" u="sng" dirty="0"/>
              <a:t> with fallback :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7071-5684-4D71-B7ED-7E133CCC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3016"/>
          </a:xfrm>
        </p:spPr>
        <p:txBody>
          <a:bodyPr/>
          <a:lstStyle/>
          <a:p>
            <a:r>
              <a:rPr lang="en-US" dirty="0"/>
              <a:t>The paths that have not been generated at build time will not result in 404 page , instead Next.js will serve a “fallback” version of the page on the first request to such a path </a:t>
            </a:r>
          </a:p>
          <a:p>
            <a:r>
              <a:rPr lang="en-US" dirty="0"/>
              <a:t>The true value is most suitable if your application has a very large number of static pages that depend on data </a:t>
            </a:r>
          </a:p>
        </p:txBody>
      </p:sp>
    </p:spTree>
    <p:extLst>
      <p:ext uri="{BB962C8B-B14F-4D97-AF65-F5344CB8AC3E}">
        <p14:creationId xmlns:p14="http://schemas.microsoft.com/office/powerpoint/2010/main" val="3466509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6A5B-6542-4293-BF51-E9A81AA0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getStaticPaths</a:t>
            </a:r>
            <a:r>
              <a:rPr lang="en-US" u="sng" dirty="0"/>
              <a:t> with fallback : ‘blocking’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7071-5684-4D71-B7ED-7E133CCC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8693"/>
          </a:xfrm>
        </p:spPr>
        <p:txBody>
          <a:bodyPr/>
          <a:lstStyle/>
          <a:p>
            <a:r>
              <a:rPr lang="en-US" dirty="0"/>
              <a:t>The paths that have not been generated at build time will not result in 404 page , instead Next.js will serve a “fallback” version of the page on the first request to such a path </a:t>
            </a:r>
          </a:p>
          <a:p>
            <a:r>
              <a:rPr lang="en-US" dirty="0"/>
              <a:t>The blocking value is most suitable on a UX level that you prefer the page to be loaded without loading indicator if the wait time is a few milliseconds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0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C35D-9CFA-41E8-AF4E-E9FA0BB0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50"/>
            <a:ext cx="10515600" cy="60442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948E-9A72-4957-AA55-A2299BC7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455" y="1487422"/>
            <a:ext cx="9633559" cy="25209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react is a library for building user interfaces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 quite possible to build a full feature rich application ready to deployed for production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have to make decisions on other features of the application like routing , styling , authentication etc.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3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AB94-C826-4597-A255-D10818A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Static Side Generation ‘SSG’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A3B9-2DE0-401F-BCD5-2D7F0582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generation is statically generated at build time , the build page is then cached and reuse for each request </a:t>
            </a:r>
          </a:p>
          <a:p>
            <a:r>
              <a:rPr lang="en-US" dirty="0"/>
              <a:t>A page , once generated , can contain stale data till the time you rebuild the application </a:t>
            </a:r>
          </a:p>
          <a:p>
            <a:r>
              <a:rPr lang="en-US" dirty="0"/>
              <a:t>The build is proportional to the number of pages in the application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77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1A47-671D-4CA5-B38E-0AEB5EF0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264"/>
          </a:xfrm>
        </p:spPr>
        <p:txBody>
          <a:bodyPr/>
          <a:lstStyle/>
          <a:p>
            <a:r>
              <a:rPr lang="en-US" u="sng" dirty="0"/>
              <a:t>Incremental Static Regeneration ‘ISR’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C06E-76C9-46E5-BB35-7B54670A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474"/>
            <a:ext cx="10515600" cy="4351338"/>
          </a:xfrm>
        </p:spPr>
        <p:txBody>
          <a:bodyPr/>
          <a:lstStyle/>
          <a:p>
            <a:r>
              <a:rPr lang="en-US" dirty="0"/>
              <a:t>In SSG there was a problem , a page once generated can contain stale data till the time you rebuild the application </a:t>
            </a:r>
          </a:p>
          <a:p>
            <a:r>
              <a:rPr lang="en-US" dirty="0"/>
              <a:t>There was a need to update only those pages which needed a change without having to rebuild the entire app </a:t>
            </a:r>
          </a:p>
          <a:p>
            <a:r>
              <a:rPr lang="en-US" dirty="0"/>
              <a:t>With ISR , next.js allows you to update static pages after you have built your application </a:t>
            </a:r>
          </a:p>
          <a:p>
            <a:r>
              <a:rPr lang="en-US" dirty="0"/>
              <a:t>In the </a:t>
            </a:r>
            <a:r>
              <a:rPr lang="en-US" dirty="0" err="1"/>
              <a:t>getStaticProps</a:t>
            </a:r>
            <a:r>
              <a:rPr lang="en-US" dirty="0"/>
              <a:t> function , a part from the props key , we can specify a revalidate key , the value for the revalidate is the number of seconds after a page re-generation can occur </a:t>
            </a:r>
          </a:p>
        </p:txBody>
      </p:sp>
    </p:spTree>
    <p:extLst>
      <p:ext uri="{BB962C8B-B14F-4D97-AF65-F5344CB8AC3E}">
        <p14:creationId xmlns:p14="http://schemas.microsoft.com/office/powerpoint/2010/main" val="280414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C39C-98D8-4589-B226-6124A8C1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5" y="1152845"/>
            <a:ext cx="10515600" cy="3582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Props: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 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Posts:data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         </a:t>
            </a:r>
            <a:r>
              <a:rPr lang="en-US" sz="2000" dirty="0"/>
              <a:t> }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Revalidate:10,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sz="2000" dirty="0"/>
              <a:t> }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Asking next to revalidate this page every 10 sec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ISR can help but if revalidate is 1 sec , we still might not always see the most up to date data when the re-generation is happening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AD6A-E413-4740-A0D4-F7C8B85D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Adding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F07D-06F6-4090-A9A2-3B234A79E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792"/>
            <a:ext cx="10515600" cy="4351338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 bootstrap  .</a:t>
            </a:r>
          </a:p>
          <a:p>
            <a:r>
              <a:rPr lang="en-US" dirty="0"/>
              <a:t>In _app.js</a:t>
            </a:r>
          </a:p>
          <a:p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bootstrap/</a:t>
            </a:r>
            <a:r>
              <a:rPr lang="en-US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bootstrap/</a:t>
            </a:r>
            <a:r>
              <a:rPr lang="en-US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/bootstrap.min.js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},[])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1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689A-FA67-4DBB-96CD-9ED472A7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8171"/>
            <a:ext cx="10515600" cy="724639"/>
          </a:xfrm>
        </p:spPr>
        <p:txBody>
          <a:bodyPr/>
          <a:lstStyle/>
          <a:p>
            <a:r>
              <a:rPr lang="en-US" u="sng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92AC-F0DF-478A-8C9D-5944B840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906" y="1529719"/>
            <a:ext cx="9170096" cy="37985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package that uses react for building user interfaces loaded with a lot more features that enable you to build full fledged production ready applications features exactly like routing , styling , authentication , bundle optimization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no need to install additional packages , next.js provide everything for you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Opinions and conventions need to be followed to implement the above said features</a:t>
            </a:r>
          </a:p>
        </p:txBody>
      </p:sp>
    </p:spTree>
    <p:extLst>
      <p:ext uri="{BB962C8B-B14F-4D97-AF65-F5344CB8AC3E}">
        <p14:creationId xmlns:p14="http://schemas.microsoft.com/office/powerpoint/2010/main" val="63965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567A-26A6-41CA-B0DE-ED287E17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Why learn Next.js?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BCC2-7171-4B58-8EA0-278A57B6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50" y="1590479"/>
            <a:ext cx="95082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Next.js simplifies the process of building a React application for production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 based routing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Support for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Pre-rendering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2200" dirty="0"/>
              <a:t>Next.js create html page for all at once that affect the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API routes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 and Prod build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Authentication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3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A0E1-8F47-43EE-B9B9-05EDD7B8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796"/>
          </a:xfrm>
        </p:spPr>
        <p:txBody>
          <a:bodyPr/>
          <a:lstStyle/>
          <a:p>
            <a:r>
              <a:rPr lang="en-US" u="sng" dirty="0"/>
              <a:t>Installation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B7E8-3697-4D2F-9CB0-43D9BAE5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761" y="1227554"/>
            <a:ext cx="8719159" cy="192900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Npx</a:t>
            </a:r>
            <a:r>
              <a:rPr lang="en-US" dirty="0"/>
              <a:t> create-next-app &lt;project-name&gt;</a:t>
            </a:r>
          </a:p>
          <a:p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runs the _app.js at first then index.js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874D-0AE7-466F-99F0-8C9D3F88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Routing in Next.js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152F-5566-42B1-A56D-3B35E762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151" y="1567297"/>
            <a:ext cx="8194110" cy="32223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Route with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Nested routes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Dynamic routes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Catch-all routes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Navigate from the UI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Programmatically navigation between pages</a:t>
            </a:r>
          </a:p>
        </p:txBody>
      </p:sp>
    </p:spTree>
    <p:extLst>
      <p:ext uri="{BB962C8B-B14F-4D97-AF65-F5344CB8AC3E}">
        <p14:creationId xmlns:p14="http://schemas.microsoft.com/office/powerpoint/2010/main" val="195035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F656-76ED-4E50-8D2E-00D989A6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380"/>
            <a:ext cx="10515600" cy="824848"/>
          </a:xfrm>
        </p:spPr>
        <p:txBody>
          <a:bodyPr/>
          <a:lstStyle/>
          <a:p>
            <a:r>
              <a:rPr lang="en-US" u="sng" dirty="0"/>
              <a:t>Routing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CF51-AEEB-42F3-B072-4B6E9A36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228"/>
            <a:ext cx="10515600" cy="31096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React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Install a third party package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Routes.js file to configure the routes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each route , create a component file , export the component import it in routes.js and configure the new router with a new property</a:t>
            </a:r>
          </a:p>
        </p:txBody>
      </p:sp>
    </p:spTree>
    <p:extLst>
      <p:ext uri="{BB962C8B-B14F-4D97-AF65-F5344CB8AC3E}">
        <p14:creationId xmlns:p14="http://schemas.microsoft.com/office/powerpoint/2010/main" val="233480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73D59C-6EBC-475E-A720-1838947C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70"/>
            <a:ext cx="10515600" cy="34102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Next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File-system based routing mechanism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a file is added to the pages folder in a project , it automatically becomes available as a route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mixing and matching file names with a nested folder structure , it’s possible to pretty much define the most common routing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4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18C9-B37B-4C5D-843F-10BF0DCF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66264"/>
            <a:ext cx="10515600" cy="56273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Nested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57CF-86CB-4378-9DC8-720B0D7F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616357"/>
            <a:ext cx="10515600" cy="7298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Localhost:3000/blog/first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74CCFB-AE3D-4BAD-BE01-50BB51082AEE}"/>
              </a:ext>
            </a:extLst>
          </p:cNvPr>
          <p:cNvSpPr txBox="1">
            <a:spLocks/>
          </p:cNvSpPr>
          <p:nvPr/>
        </p:nvSpPr>
        <p:spPr>
          <a:xfrm>
            <a:off x="1143000" y="815009"/>
            <a:ext cx="10515600" cy="748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Routing with pages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902109-248F-4DE6-A471-27BD32B6F4E8}"/>
              </a:ext>
            </a:extLst>
          </p:cNvPr>
          <p:cNvSpPr txBox="1">
            <a:spLocks/>
          </p:cNvSpPr>
          <p:nvPr/>
        </p:nvSpPr>
        <p:spPr>
          <a:xfrm>
            <a:off x="1143000" y="1751263"/>
            <a:ext cx="10515600" cy="92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soon as you make html pages inside pages folder you can route between them immediately</a:t>
            </a:r>
          </a:p>
        </p:txBody>
      </p:sp>
    </p:spTree>
    <p:extLst>
      <p:ext uri="{BB962C8B-B14F-4D97-AF65-F5344CB8AC3E}">
        <p14:creationId xmlns:p14="http://schemas.microsoft.com/office/powerpoint/2010/main" val="154782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1174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Bradley Hand ITC</vt:lpstr>
      <vt:lpstr>Calibri</vt:lpstr>
      <vt:lpstr>Calibri Light</vt:lpstr>
      <vt:lpstr>Consolas</vt:lpstr>
      <vt:lpstr>Wingdings</vt:lpstr>
      <vt:lpstr>Office Theme</vt:lpstr>
      <vt:lpstr>PowerPoint Presentation</vt:lpstr>
      <vt:lpstr>React</vt:lpstr>
      <vt:lpstr>Next</vt:lpstr>
      <vt:lpstr>Why learn Next.js?</vt:lpstr>
      <vt:lpstr>Installation </vt:lpstr>
      <vt:lpstr>Routing in Next.js application</vt:lpstr>
      <vt:lpstr>Routing Section</vt:lpstr>
      <vt:lpstr>PowerPoint Presentation</vt:lpstr>
      <vt:lpstr>Nested routes</vt:lpstr>
      <vt:lpstr>Dynamic routers</vt:lpstr>
      <vt:lpstr>Routing Summary</vt:lpstr>
      <vt:lpstr>Pre-rendering</vt:lpstr>
      <vt:lpstr>Pre-rendering improves performance</vt:lpstr>
      <vt:lpstr>Pre-rendering helps with SEO</vt:lpstr>
      <vt:lpstr>Static Site Generation ‘SSG’</vt:lpstr>
      <vt:lpstr>getStaticProps function</vt:lpstr>
      <vt:lpstr>getStaticPaths with fallback : false</vt:lpstr>
      <vt:lpstr>getStaticPaths with fallback : true</vt:lpstr>
      <vt:lpstr>getStaticPaths with fallback : ‘blocking’</vt:lpstr>
      <vt:lpstr>Static Side Generation ‘SSG’ Issues</vt:lpstr>
      <vt:lpstr>Incremental Static Regeneration ‘ISR’</vt:lpstr>
      <vt:lpstr>PowerPoint Presentation</vt:lpstr>
      <vt:lpstr>Adding 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Ryhab Farouq</cp:lastModifiedBy>
  <cp:revision>11</cp:revision>
  <dcterms:created xsi:type="dcterms:W3CDTF">2022-03-19T04:10:35Z</dcterms:created>
  <dcterms:modified xsi:type="dcterms:W3CDTF">2023-04-19T06:18:59Z</dcterms:modified>
</cp:coreProperties>
</file>