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8"/>
  </p:notesMasterIdLst>
  <p:sldIdLst>
    <p:sldId id="256" r:id="rId2"/>
    <p:sldId id="258" r:id="rId3"/>
    <p:sldId id="259" r:id="rId4"/>
    <p:sldId id="262" r:id="rId5"/>
    <p:sldId id="260" r:id="rId6"/>
    <p:sldId id="264" r:id="rId7"/>
  </p:sldIdLst>
  <p:sldSz cx="9144000" cy="5143500" type="screen16x9"/>
  <p:notesSz cx="6858000" cy="9144000"/>
  <p:embeddedFontLst>
    <p:embeddedFont>
      <p:font typeface="Blinker" panose="020B0604020202020204" charset="0"/>
      <p:regular r:id="rId9"/>
      <p:bold r:id="rId10"/>
    </p:embeddedFont>
    <p:embeddedFont>
      <p:font typeface="Cairo" panose="020B0604020202020204" charset="-78"/>
      <p:regular r:id="rId11"/>
      <p:bold r:id="rId12"/>
    </p:embeddedFont>
    <p:embeddedFont>
      <p:font typeface="Montserrat Alternates" panose="020B0604020202020204" charset="0"/>
      <p:regular r:id="rId13"/>
      <p:bold r:id="rId14"/>
      <p:italic r:id="rId15"/>
      <p:boldItalic r:id="rId16"/>
    </p:embeddedFont>
    <p:embeddedFont>
      <p:font typeface="Raleway"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4817C9-359C-4186-86E8-0964DEC3B8FC}">
  <a:tblStyle styleId="{3D4817C9-359C-4186-86E8-0964DEC3B8F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94660"/>
  </p:normalViewPr>
  <p:slideViewPr>
    <p:cSldViewPr snapToGrid="0">
      <p:cViewPr varScale="1">
        <p:scale>
          <a:sx n="137" d="100"/>
          <a:sy n="137" d="100"/>
        </p:scale>
        <p:origin x="106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10482799c94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10482799c94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e9facb8fde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e9facb8fd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fc0315c917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fc0315c91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e70f70ec4d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e70f70ec4d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e9facb8fde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e9facb8fde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e9facb8fde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e9facb8fde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706952" y="-83657"/>
            <a:ext cx="4737792" cy="4604750"/>
          </a:xfrm>
          <a:custGeom>
            <a:avLst/>
            <a:gdLst/>
            <a:ahLst/>
            <a:cxnLst/>
            <a:rect l="l" t="t" r="r" b="b"/>
            <a:pathLst>
              <a:path w="30644" h="29783" extrusionOk="0">
                <a:moveTo>
                  <a:pt x="14275" y="8326"/>
                </a:moveTo>
                <a:cubicBezTo>
                  <a:pt x="15752" y="8326"/>
                  <a:pt x="17247" y="8786"/>
                  <a:pt x="18404" y="9706"/>
                </a:cubicBezTo>
                <a:cubicBezTo>
                  <a:pt x="20629" y="11446"/>
                  <a:pt x="21428" y="14471"/>
                  <a:pt x="20686" y="17039"/>
                </a:cubicBezTo>
                <a:cubicBezTo>
                  <a:pt x="20315" y="18351"/>
                  <a:pt x="19516" y="19549"/>
                  <a:pt x="18318" y="20377"/>
                </a:cubicBezTo>
                <a:cubicBezTo>
                  <a:pt x="17194" y="21174"/>
                  <a:pt x="15872" y="21553"/>
                  <a:pt x="14547" y="21553"/>
                </a:cubicBezTo>
                <a:cubicBezTo>
                  <a:pt x="12980" y="21553"/>
                  <a:pt x="11410" y="21024"/>
                  <a:pt x="10158" y="20034"/>
                </a:cubicBezTo>
                <a:cubicBezTo>
                  <a:pt x="8075" y="18380"/>
                  <a:pt x="7133" y="15469"/>
                  <a:pt x="7932" y="12930"/>
                </a:cubicBezTo>
                <a:cubicBezTo>
                  <a:pt x="8246" y="11846"/>
                  <a:pt x="8902" y="10876"/>
                  <a:pt x="9758" y="10162"/>
                </a:cubicBezTo>
                <a:cubicBezTo>
                  <a:pt x="11014" y="9107"/>
                  <a:pt x="12212" y="8422"/>
                  <a:pt x="13895" y="8336"/>
                </a:cubicBezTo>
                <a:cubicBezTo>
                  <a:pt x="14022" y="8330"/>
                  <a:pt x="14148" y="8326"/>
                  <a:pt x="14275" y="8326"/>
                </a:cubicBezTo>
                <a:close/>
                <a:moveTo>
                  <a:pt x="14718" y="0"/>
                </a:moveTo>
                <a:cubicBezTo>
                  <a:pt x="8711" y="0"/>
                  <a:pt x="2883" y="3759"/>
                  <a:pt x="1027" y="10162"/>
                </a:cubicBezTo>
                <a:cubicBezTo>
                  <a:pt x="0" y="13786"/>
                  <a:pt x="57" y="17752"/>
                  <a:pt x="1455" y="21204"/>
                </a:cubicBezTo>
                <a:cubicBezTo>
                  <a:pt x="2882" y="24685"/>
                  <a:pt x="5707" y="27624"/>
                  <a:pt x="9216" y="28937"/>
                </a:cubicBezTo>
                <a:cubicBezTo>
                  <a:pt x="10768" y="29507"/>
                  <a:pt x="12430" y="29782"/>
                  <a:pt x="14103" y="29782"/>
                </a:cubicBezTo>
                <a:cubicBezTo>
                  <a:pt x="17782" y="29782"/>
                  <a:pt x="21508" y="28450"/>
                  <a:pt x="24196" y="25998"/>
                </a:cubicBezTo>
                <a:cubicBezTo>
                  <a:pt x="30644" y="20149"/>
                  <a:pt x="30615" y="9107"/>
                  <a:pt x="23967" y="3429"/>
                </a:cubicBezTo>
                <a:cubicBezTo>
                  <a:pt x="21225" y="1085"/>
                  <a:pt x="17946" y="0"/>
                  <a:pt x="147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4916322" y="-898527"/>
            <a:ext cx="5070581" cy="3741468"/>
          </a:xfrm>
          <a:custGeom>
            <a:avLst/>
            <a:gdLst/>
            <a:ahLst/>
            <a:cxnLst/>
            <a:rect l="l" t="t" r="r" b="b"/>
            <a:pathLst>
              <a:path w="36750" h="27117" extrusionOk="0">
                <a:moveTo>
                  <a:pt x="29872" y="1"/>
                </a:moveTo>
                <a:cubicBezTo>
                  <a:pt x="28363" y="1"/>
                  <a:pt x="26882" y="464"/>
                  <a:pt x="25451" y="1004"/>
                </a:cubicBezTo>
                <a:cubicBezTo>
                  <a:pt x="17918" y="3772"/>
                  <a:pt x="10956" y="8051"/>
                  <a:pt x="4993" y="13444"/>
                </a:cubicBezTo>
                <a:cubicBezTo>
                  <a:pt x="2511" y="15670"/>
                  <a:pt x="0" y="18694"/>
                  <a:pt x="656" y="21975"/>
                </a:cubicBezTo>
                <a:cubicBezTo>
                  <a:pt x="1056" y="24001"/>
                  <a:pt x="2654" y="25656"/>
                  <a:pt x="4565" y="26455"/>
                </a:cubicBezTo>
                <a:cubicBezTo>
                  <a:pt x="5668" y="26923"/>
                  <a:pt x="6869" y="27117"/>
                  <a:pt x="8082" y="27117"/>
                </a:cubicBezTo>
                <a:cubicBezTo>
                  <a:pt x="8940" y="27117"/>
                  <a:pt x="9803" y="27020"/>
                  <a:pt x="10643" y="26854"/>
                </a:cubicBezTo>
                <a:cubicBezTo>
                  <a:pt x="15864" y="25770"/>
                  <a:pt x="20115" y="22089"/>
                  <a:pt x="24081" y="18523"/>
                </a:cubicBezTo>
                <a:cubicBezTo>
                  <a:pt x="25422" y="17324"/>
                  <a:pt x="27733" y="15641"/>
                  <a:pt x="29873" y="13644"/>
                </a:cubicBezTo>
                <a:cubicBezTo>
                  <a:pt x="33525" y="10306"/>
                  <a:pt x="36750" y="6111"/>
                  <a:pt x="34239" y="2088"/>
                </a:cubicBezTo>
                <a:cubicBezTo>
                  <a:pt x="33411" y="747"/>
                  <a:pt x="31728" y="34"/>
                  <a:pt x="30130" y="5"/>
                </a:cubicBezTo>
                <a:cubicBezTo>
                  <a:pt x="30044" y="2"/>
                  <a:pt x="29958" y="1"/>
                  <a:pt x="298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616625" y="499225"/>
            <a:ext cx="7908300" cy="15435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5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174679" y="2239493"/>
            <a:ext cx="4792200" cy="512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solidFill>
                  <a:schemeClr val="l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3" name="Google Shape;13;p2"/>
          <p:cNvGrpSpPr/>
          <p:nvPr/>
        </p:nvGrpSpPr>
        <p:grpSpPr>
          <a:xfrm rot="1363986">
            <a:off x="-903198" y="-846506"/>
            <a:ext cx="2076862" cy="1937406"/>
            <a:chOff x="492250" y="689575"/>
            <a:chExt cx="1123275" cy="1047850"/>
          </a:xfrm>
        </p:grpSpPr>
        <p:sp>
          <p:nvSpPr>
            <p:cNvPr id="14" name="Google Shape;14;p2"/>
            <p:cNvSpPr/>
            <p:nvPr/>
          </p:nvSpPr>
          <p:spPr>
            <a:xfrm>
              <a:off x="720300" y="849350"/>
              <a:ext cx="54950" cy="849575"/>
            </a:xfrm>
            <a:custGeom>
              <a:avLst/>
              <a:gdLst/>
              <a:ahLst/>
              <a:cxnLst/>
              <a:rect l="l" t="t" r="r" b="b"/>
              <a:pathLst>
                <a:path w="2198" h="33983" extrusionOk="0">
                  <a:moveTo>
                    <a:pt x="2141" y="0"/>
                  </a:moveTo>
                  <a:cubicBezTo>
                    <a:pt x="2112" y="0"/>
                    <a:pt x="2084" y="22"/>
                    <a:pt x="2084" y="65"/>
                  </a:cubicBezTo>
                  <a:cubicBezTo>
                    <a:pt x="1855" y="4487"/>
                    <a:pt x="1656" y="8881"/>
                    <a:pt x="1427" y="13275"/>
                  </a:cubicBezTo>
                  <a:cubicBezTo>
                    <a:pt x="1171" y="17697"/>
                    <a:pt x="885" y="22091"/>
                    <a:pt x="571" y="26485"/>
                  </a:cubicBezTo>
                  <a:cubicBezTo>
                    <a:pt x="400" y="28939"/>
                    <a:pt x="172" y="31421"/>
                    <a:pt x="1" y="33875"/>
                  </a:cubicBezTo>
                  <a:cubicBezTo>
                    <a:pt x="1" y="33946"/>
                    <a:pt x="58" y="33982"/>
                    <a:pt x="115" y="33982"/>
                  </a:cubicBezTo>
                  <a:cubicBezTo>
                    <a:pt x="172" y="33982"/>
                    <a:pt x="229" y="33946"/>
                    <a:pt x="229" y="33875"/>
                  </a:cubicBezTo>
                  <a:cubicBezTo>
                    <a:pt x="657" y="29510"/>
                    <a:pt x="914" y="25087"/>
                    <a:pt x="1199" y="20693"/>
                  </a:cubicBezTo>
                  <a:cubicBezTo>
                    <a:pt x="1484" y="16299"/>
                    <a:pt x="1713" y="11905"/>
                    <a:pt x="1912" y="7483"/>
                  </a:cubicBezTo>
                  <a:cubicBezTo>
                    <a:pt x="2027" y="5029"/>
                    <a:pt x="2141" y="2547"/>
                    <a:pt x="2198" y="65"/>
                  </a:cubicBezTo>
                  <a:cubicBezTo>
                    <a:pt x="2198" y="22"/>
                    <a:pt x="2169" y="0"/>
                    <a:pt x="214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51125" y="805125"/>
              <a:ext cx="75350" cy="932300"/>
            </a:xfrm>
            <a:custGeom>
              <a:avLst/>
              <a:gdLst/>
              <a:ahLst/>
              <a:cxnLst/>
              <a:rect l="l" t="t" r="r" b="b"/>
              <a:pathLst>
                <a:path w="3014" h="37292" extrusionOk="0">
                  <a:moveTo>
                    <a:pt x="2957" y="0"/>
                  </a:moveTo>
                  <a:cubicBezTo>
                    <a:pt x="2928" y="0"/>
                    <a:pt x="2899" y="22"/>
                    <a:pt x="2899" y="65"/>
                  </a:cubicBezTo>
                  <a:cubicBezTo>
                    <a:pt x="2329" y="4915"/>
                    <a:pt x="1758" y="9765"/>
                    <a:pt x="1359" y="14616"/>
                  </a:cubicBezTo>
                  <a:cubicBezTo>
                    <a:pt x="1159" y="17070"/>
                    <a:pt x="1016" y="19495"/>
                    <a:pt x="931" y="21949"/>
                  </a:cubicBezTo>
                  <a:cubicBezTo>
                    <a:pt x="845" y="24345"/>
                    <a:pt x="845" y="26742"/>
                    <a:pt x="788" y="29110"/>
                  </a:cubicBezTo>
                  <a:cubicBezTo>
                    <a:pt x="702" y="31821"/>
                    <a:pt x="503" y="34531"/>
                    <a:pt x="18" y="37185"/>
                  </a:cubicBezTo>
                  <a:cubicBezTo>
                    <a:pt x="0" y="37254"/>
                    <a:pt x="56" y="37292"/>
                    <a:pt x="103" y="37292"/>
                  </a:cubicBezTo>
                  <a:cubicBezTo>
                    <a:pt x="134" y="37292"/>
                    <a:pt x="160" y="37276"/>
                    <a:pt x="160" y="37242"/>
                  </a:cubicBezTo>
                  <a:cubicBezTo>
                    <a:pt x="1102" y="32534"/>
                    <a:pt x="959" y="27712"/>
                    <a:pt x="1073" y="22947"/>
                  </a:cubicBezTo>
                  <a:cubicBezTo>
                    <a:pt x="1188" y="18040"/>
                    <a:pt x="1587" y="13161"/>
                    <a:pt x="2101" y="8282"/>
                  </a:cubicBezTo>
                  <a:cubicBezTo>
                    <a:pt x="2386" y="5543"/>
                    <a:pt x="2700" y="2804"/>
                    <a:pt x="3014" y="65"/>
                  </a:cubicBezTo>
                  <a:cubicBezTo>
                    <a:pt x="3014" y="22"/>
                    <a:pt x="2985" y="0"/>
                    <a:pt x="295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31450" y="792875"/>
              <a:ext cx="64925" cy="931375"/>
            </a:xfrm>
            <a:custGeom>
              <a:avLst/>
              <a:gdLst/>
              <a:ahLst/>
              <a:cxnLst/>
              <a:rect l="l" t="t" r="r" b="b"/>
              <a:pathLst>
                <a:path w="2597" h="37255" extrusionOk="0">
                  <a:moveTo>
                    <a:pt x="2551" y="1"/>
                  </a:moveTo>
                  <a:cubicBezTo>
                    <a:pt x="2545" y="1"/>
                    <a:pt x="2540" y="4"/>
                    <a:pt x="2540" y="12"/>
                  </a:cubicBezTo>
                  <a:cubicBezTo>
                    <a:pt x="1769" y="4777"/>
                    <a:pt x="1284" y="9599"/>
                    <a:pt x="970" y="14393"/>
                  </a:cubicBezTo>
                  <a:cubicBezTo>
                    <a:pt x="657" y="19243"/>
                    <a:pt x="457" y="24094"/>
                    <a:pt x="286" y="28944"/>
                  </a:cubicBezTo>
                  <a:cubicBezTo>
                    <a:pt x="200" y="31683"/>
                    <a:pt x="86" y="34451"/>
                    <a:pt x="0" y="37190"/>
                  </a:cubicBezTo>
                  <a:cubicBezTo>
                    <a:pt x="0" y="37233"/>
                    <a:pt x="43" y="37254"/>
                    <a:pt x="86" y="37254"/>
                  </a:cubicBezTo>
                  <a:cubicBezTo>
                    <a:pt x="129" y="37254"/>
                    <a:pt x="171" y="37233"/>
                    <a:pt x="171" y="37190"/>
                  </a:cubicBezTo>
                  <a:cubicBezTo>
                    <a:pt x="400" y="32339"/>
                    <a:pt x="514" y="27489"/>
                    <a:pt x="685" y="22610"/>
                  </a:cubicBezTo>
                  <a:cubicBezTo>
                    <a:pt x="885" y="17817"/>
                    <a:pt x="1113" y="12995"/>
                    <a:pt x="1570" y="8201"/>
                  </a:cubicBezTo>
                  <a:cubicBezTo>
                    <a:pt x="1855" y="5462"/>
                    <a:pt x="2169" y="2752"/>
                    <a:pt x="2597" y="41"/>
                  </a:cubicBezTo>
                  <a:cubicBezTo>
                    <a:pt x="2597" y="21"/>
                    <a:pt x="2568" y="1"/>
                    <a:pt x="25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089800" y="762500"/>
              <a:ext cx="33550" cy="948575"/>
            </a:xfrm>
            <a:custGeom>
              <a:avLst/>
              <a:gdLst/>
              <a:ahLst/>
              <a:cxnLst/>
              <a:rect l="l" t="t" r="r" b="b"/>
              <a:pathLst>
                <a:path w="1342" h="37943" extrusionOk="0">
                  <a:moveTo>
                    <a:pt x="799" y="1"/>
                  </a:moveTo>
                  <a:cubicBezTo>
                    <a:pt x="757" y="1"/>
                    <a:pt x="714" y="29"/>
                    <a:pt x="714" y="86"/>
                  </a:cubicBezTo>
                  <a:cubicBezTo>
                    <a:pt x="971" y="4994"/>
                    <a:pt x="1056" y="9901"/>
                    <a:pt x="1056" y="14837"/>
                  </a:cubicBezTo>
                  <a:cubicBezTo>
                    <a:pt x="1028" y="19745"/>
                    <a:pt x="856" y="24681"/>
                    <a:pt x="571" y="29588"/>
                  </a:cubicBezTo>
                  <a:cubicBezTo>
                    <a:pt x="485" y="30958"/>
                    <a:pt x="400" y="32356"/>
                    <a:pt x="314" y="33726"/>
                  </a:cubicBezTo>
                  <a:cubicBezTo>
                    <a:pt x="257" y="34410"/>
                    <a:pt x="200" y="35067"/>
                    <a:pt x="143" y="35751"/>
                  </a:cubicBezTo>
                  <a:cubicBezTo>
                    <a:pt x="86" y="36465"/>
                    <a:pt x="0" y="37178"/>
                    <a:pt x="29" y="37863"/>
                  </a:cubicBezTo>
                  <a:cubicBezTo>
                    <a:pt x="29" y="37912"/>
                    <a:pt x="77" y="37943"/>
                    <a:pt x="123" y="37943"/>
                  </a:cubicBezTo>
                  <a:cubicBezTo>
                    <a:pt x="156" y="37943"/>
                    <a:pt x="188" y="37927"/>
                    <a:pt x="200" y="37891"/>
                  </a:cubicBezTo>
                  <a:cubicBezTo>
                    <a:pt x="314" y="37321"/>
                    <a:pt x="343" y="36721"/>
                    <a:pt x="400" y="36122"/>
                  </a:cubicBezTo>
                  <a:cubicBezTo>
                    <a:pt x="457" y="35523"/>
                    <a:pt x="485" y="34895"/>
                    <a:pt x="543" y="34296"/>
                  </a:cubicBezTo>
                  <a:cubicBezTo>
                    <a:pt x="628" y="33041"/>
                    <a:pt x="714" y="31785"/>
                    <a:pt x="799" y="30559"/>
                  </a:cubicBezTo>
                  <a:cubicBezTo>
                    <a:pt x="942" y="28105"/>
                    <a:pt x="1085" y="25651"/>
                    <a:pt x="1142" y="23169"/>
                  </a:cubicBezTo>
                  <a:cubicBezTo>
                    <a:pt x="1313" y="18261"/>
                    <a:pt x="1341" y="13325"/>
                    <a:pt x="1199" y="8389"/>
                  </a:cubicBezTo>
                  <a:cubicBezTo>
                    <a:pt x="1142" y="5621"/>
                    <a:pt x="1028" y="2854"/>
                    <a:pt x="885" y="86"/>
                  </a:cubicBezTo>
                  <a:cubicBezTo>
                    <a:pt x="885" y="29"/>
                    <a:pt x="842" y="1"/>
                    <a:pt x="79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92250" y="689575"/>
              <a:ext cx="1123275" cy="890675"/>
            </a:xfrm>
            <a:custGeom>
              <a:avLst/>
              <a:gdLst/>
              <a:ahLst/>
              <a:cxnLst/>
              <a:rect l="l" t="t" r="r" b="b"/>
              <a:pathLst>
                <a:path w="44931" h="35627" extrusionOk="0">
                  <a:moveTo>
                    <a:pt x="29167" y="0"/>
                  </a:moveTo>
                  <a:cubicBezTo>
                    <a:pt x="29131" y="0"/>
                    <a:pt x="29095" y="22"/>
                    <a:pt x="29095" y="64"/>
                  </a:cubicBezTo>
                  <a:cubicBezTo>
                    <a:pt x="29352" y="3260"/>
                    <a:pt x="29609" y="6484"/>
                    <a:pt x="29752" y="9680"/>
                  </a:cubicBezTo>
                  <a:cubicBezTo>
                    <a:pt x="27868" y="9908"/>
                    <a:pt x="25985" y="10165"/>
                    <a:pt x="24102" y="10364"/>
                  </a:cubicBezTo>
                  <a:cubicBezTo>
                    <a:pt x="19708" y="10907"/>
                    <a:pt x="15314" y="11420"/>
                    <a:pt x="10920" y="11934"/>
                  </a:cubicBezTo>
                  <a:cubicBezTo>
                    <a:pt x="9693" y="12105"/>
                    <a:pt x="8467" y="12248"/>
                    <a:pt x="7240" y="12390"/>
                  </a:cubicBezTo>
                  <a:cubicBezTo>
                    <a:pt x="6650" y="12464"/>
                    <a:pt x="6046" y="12522"/>
                    <a:pt x="5441" y="12522"/>
                  </a:cubicBezTo>
                  <a:cubicBezTo>
                    <a:pt x="4876" y="12522"/>
                    <a:pt x="4311" y="12471"/>
                    <a:pt x="3759" y="12333"/>
                  </a:cubicBezTo>
                  <a:cubicBezTo>
                    <a:pt x="3749" y="12330"/>
                    <a:pt x="3741" y="12329"/>
                    <a:pt x="3733" y="12329"/>
                  </a:cubicBezTo>
                  <a:cubicBezTo>
                    <a:pt x="3668" y="12329"/>
                    <a:pt x="3651" y="12422"/>
                    <a:pt x="3702" y="12447"/>
                  </a:cubicBezTo>
                  <a:cubicBezTo>
                    <a:pt x="4301" y="12601"/>
                    <a:pt x="4910" y="12663"/>
                    <a:pt x="5518" y="12663"/>
                  </a:cubicBezTo>
                  <a:cubicBezTo>
                    <a:pt x="5923" y="12663"/>
                    <a:pt x="6327" y="12636"/>
                    <a:pt x="6726" y="12590"/>
                  </a:cubicBezTo>
                  <a:cubicBezTo>
                    <a:pt x="7810" y="12504"/>
                    <a:pt x="8923" y="12362"/>
                    <a:pt x="10007" y="12219"/>
                  </a:cubicBezTo>
                  <a:cubicBezTo>
                    <a:pt x="12176" y="11962"/>
                    <a:pt x="14373" y="11705"/>
                    <a:pt x="16570" y="11449"/>
                  </a:cubicBezTo>
                  <a:cubicBezTo>
                    <a:pt x="20964" y="10907"/>
                    <a:pt x="25358" y="10393"/>
                    <a:pt x="29780" y="9879"/>
                  </a:cubicBezTo>
                  <a:cubicBezTo>
                    <a:pt x="29809" y="10964"/>
                    <a:pt x="29866" y="12048"/>
                    <a:pt x="29894" y="13161"/>
                  </a:cubicBezTo>
                  <a:cubicBezTo>
                    <a:pt x="28468" y="13189"/>
                    <a:pt x="27041" y="13189"/>
                    <a:pt x="25586" y="13189"/>
                  </a:cubicBezTo>
                  <a:cubicBezTo>
                    <a:pt x="24064" y="13189"/>
                    <a:pt x="22530" y="13164"/>
                    <a:pt x="21000" y="13164"/>
                  </a:cubicBezTo>
                  <a:cubicBezTo>
                    <a:pt x="20234" y="13164"/>
                    <a:pt x="19470" y="13170"/>
                    <a:pt x="18710" y="13189"/>
                  </a:cubicBezTo>
                  <a:cubicBezTo>
                    <a:pt x="16313" y="13275"/>
                    <a:pt x="13916" y="13417"/>
                    <a:pt x="11519" y="13646"/>
                  </a:cubicBezTo>
                  <a:cubicBezTo>
                    <a:pt x="8809" y="13874"/>
                    <a:pt x="6127" y="14216"/>
                    <a:pt x="3445" y="14559"/>
                  </a:cubicBezTo>
                  <a:cubicBezTo>
                    <a:pt x="3359" y="14559"/>
                    <a:pt x="3359" y="14673"/>
                    <a:pt x="3445" y="14673"/>
                  </a:cubicBezTo>
                  <a:cubicBezTo>
                    <a:pt x="8267" y="14074"/>
                    <a:pt x="13089" y="13532"/>
                    <a:pt x="17911" y="13360"/>
                  </a:cubicBezTo>
                  <a:cubicBezTo>
                    <a:pt x="19060" y="13319"/>
                    <a:pt x="20208" y="13307"/>
                    <a:pt x="21357" y="13307"/>
                  </a:cubicBezTo>
                  <a:cubicBezTo>
                    <a:pt x="23228" y="13307"/>
                    <a:pt x="25098" y="13340"/>
                    <a:pt x="26969" y="13340"/>
                  </a:cubicBezTo>
                  <a:cubicBezTo>
                    <a:pt x="27944" y="13340"/>
                    <a:pt x="28919" y="13331"/>
                    <a:pt x="29894" y="13303"/>
                  </a:cubicBezTo>
                  <a:cubicBezTo>
                    <a:pt x="29894" y="13532"/>
                    <a:pt x="29894" y="13760"/>
                    <a:pt x="29923" y="13988"/>
                  </a:cubicBezTo>
                  <a:cubicBezTo>
                    <a:pt x="29951" y="15643"/>
                    <a:pt x="29923" y="17298"/>
                    <a:pt x="29894" y="18953"/>
                  </a:cubicBezTo>
                  <a:cubicBezTo>
                    <a:pt x="28353" y="18953"/>
                    <a:pt x="26841" y="18953"/>
                    <a:pt x="25301" y="18924"/>
                  </a:cubicBezTo>
                  <a:cubicBezTo>
                    <a:pt x="20961" y="18832"/>
                    <a:pt x="16621" y="18665"/>
                    <a:pt x="12267" y="18665"/>
                  </a:cubicBezTo>
                  <a:cubicBezTo>
                    <a:pt x="11239" y="18665"/>
                    <a:pt x="10210" y="18674"/>
                    <a:pt x="9180" y="18696"/>
                  </a:cubicBezTo>
                  <a:cubicBezTo>
                    <a:pt x="6155" y="18724"/>
                    <a:pt x="3131" y="18896"/>
                    <a:pt x="107" y="19238"/>
                  </a:cubicBezTo>
                  <a:cubicBezTo>
                    <a:pt x="58" y="19238"/>
                    <a:pt x="51" y="19301"/>
                    <a:pt x="86" y="19301"/>
                  </a:cubicBezTo>
                  <a:cubicBezTo>
                    <a:pt x="91" y="19301"/>
                    <a:pt x="98" y="19299"/>
                    <a:pt x="107" y="19295"/>
                  </a:cubicBezTo>
                  <a:cubicBezTo>
                    <a:pt x="3913" y="18910"/>
                    <a:pt x="7748" y="18784"/>
                    <a:pt x="11582" y="18784"/>
                  </a:cubicBezTo>
                  <a:cubicBezTo>
                    <a:pt x="13150" y="18784"/>
                    <a:pt x="14718" y="18805"/>
                    <a:pt x="16284" y="18839"/>
                  </a:cubicBezTo>
                  <a:cubicBezTo>
                    <a:pt x="20523" y="18918"/>
                    <a:pt x="24761" y="19098"/>
                    <a:pt x="28976" y="19098"/>
                  </a:cubicBezTo>
                  <a:cubicBezTo>
                    <a:pt x="29273" y="19098"/>
                    <a:pt x="29569" y="19097"/>
                    <a:pt x="29866" y="19095"/>
                  </a:cubicBezTo>
                  <a:lnTo>
                    <a:pt x="29866" y="19095"/>
                  </a:lnTo>
                  <a:cubicBezTo>
                    <a:pt x="29866" y="19723"/>
                    <a:pt x="29837" y="20322"/>
                    <a:pt x="29809" y="20921"/>
                  </a:cubicBezTo>
                  <a:cubicBezTo>
                    <a:pt x="29780" y="21235"/>
                    <a:pt x="29752" y="21521"/>
                    <a:pt x="29723" y="21834"/>
                  </a:cubicBezTo>
                  <a:cubicBezTo>
                    <a:pt x="28525" y="21806"/>
                    <a:pt x="27326" y="21777"/>
                    <a:pt x="26099" y="21749"/>
                  </a:cubicBezTo>
                  <a:cubicBezTo>
                    <a:pt x="20735" y="21606"/>
                    <a:pt x="15371" y="21521"/>
                    <a:pt x="9979" y="21378"/>
                  </a:cubicBezTo>
                  <a:cubicBezTo>
                    <a:pt x="6983" y="21292"/>
                    <a:pt x="3958" y="21150"/>
                    <a:pt x="991" y="20636"/>
                  </a:cubicBezTo>
                  <a:cubicBezTo>
                    <a:pt x="905" y="20636"/>
                    <a:pt x="877" y="20750"/>
                    <a:pt x="963" y="20779"/>
                  </a:cubicBezTo>
                  <a:cubicBezTo>
                    <a:pt x="3588" y="21207"/>
                    <a:pt x="6241" y="21349"/>
                    <a:pt x="8895" y="21435"/>
                  </a:cubicBezTo>
                  <a:cubicBezTo>
                    <a:pt x="11577" y="21521"/>
                    <a:pt x="14230" y="21578"/>
                    <a:pt x="16912" y="21635"/>
                  </a:cubicBezTo>
                  <a:cubicBezTo>
                    <a:pt x="21192" y="21720"/>
                    <a:pt x="25472" y="21834"/>
                    <a:pt x="29723" y="21920"/>
                  </a:cubicBezTo>
                  <a:cubicBezTo>
                    <a:pt x="29609" y="23575"/>
                    <a:pt x="29438" y="25201"/>
                    <a:pt x="29209" y="26856"/>
                  </a:cubicBezTo>
                  <a:cubicBezTo>
                    <a:pt x="28582" y="26828"/>
                    <a:pt x="27983" y="26828"/>
                    <a:pt x="27355" y="26799"/>
                  </a:cubicBezTo>
                  <a:cubicBezTo>
                    <a:pt x="22744" y="26709"/>
                    <a:pt x="18116" y="26529"/>
                    <a:pt x="13484" y="26529"/>
                  </a:cubicBezTo>
                  <a:cubicBezTo>
                    <a:pt x="12268" y="26529"/>
                    <a:pt x="11052" y="26541"/>
                    <a:pt x="9836" y="26571"/>
                  </a:cubicBezTo>
                  <a:cubicBezTo>
                    <a:pt x="6583" y="26656"/>
                    <a:pt x="3331" y="26885"/>
                    <a:pt x="78" y="27341"/>
                  </a:cubicBezTo>
                  <a:cubicBezTo>
                    <a:pt x="0" y="27341"/>
                    <a:pt x="40" y="27459"/>
                    <a:pt x="113" y="27459"/>
                  </a:cubicBezTo>
                  <a:cubicBezTo>
                    <a:pt x="120" y="27459"/>
                    <a:pt x="127" y="27458"/>
                    <a:pt x="135" y="27455"/>
                  </a:cubicBezTo>
                  <a:cubicBezTo>
                    <a:pt x="4627" y="26858"/>
                    <a:pt x="9170" y="26672"/>
                    <a:pt x="13711" y="26672"/>
                  </a:cubicBezTo>
                  <a:cubicBezTo>
                    <a:pt x="15026" y="26672"/>
                    <a:pt x="16341" y="26688"/>
                    <a:pt x="17654" y="26713"/>
                  </a:cubicBezTo>
                  <a:cubicBezTo>
                    <a:pt x="21477" y="26799"/>
                    <a:pt x="25329" y="26942"/>
                    <a:pt x="29181" y="26999"/>
                  </a:cubicBezTo>
                  <a:cubicBezTo>
                    <a:pt x="29152" y="27284"/>
                    <a:pt x="29095" y="27569"/>
                    <a:pt x="29067" y="27855"/>
                  </a:cubicBezTo>
                  <a:cubicBezTo>
                    <a:pt x="28867" y="29110"/>
                    <a:pt x="28696" y="30365"/>
                    <a:pt x="28553" y="31621"/>
                  </a:cubicBezTo>
                  <a:cubicBezTo>
                    <a:pt x="28553" y="31649"/>
                    <a:pt x="28553" y="31649"/>
                    <a:pt x="28553" y="31649"/>
                  </a:cubicBezTo>
                  <a:cubicBezTo>
                    <a:pt x="28211" y="31678"/>
                    <a:pt x="27868" y="31678"/>
                    <a:pt x="27555" y="31707"/>
                  </a:cubicBezTo>
                  <a:cubicBezTo>
                    <a:pt x="25275" y="31778"/>
                    <a:pt x="22995" y="31814"/>
                    <a:pt x="20717" y="31814"/>
                  </a:cubicBezTo>
                  <a:cubicBezTo>
                    <a:pt x="17521" y="31814"/>
                    <a:pt x="14330" y="31742"/>
                    <a:pt x="11149" y="31592"/>
                  </a:cubicBezTo>
                  <a:cubicBezTo>
                    <a:pt x="8067" y="31450"/>
                    <a:pt x="4986" y="31250"/>
                    <a:pt x="1933" y="30965"/>
                  </a:cubicBezTo>
                  <a:cubicBezTo>
                    <a:pt x="1925" y="30962"/>
                    <a:pt x="1918" y="30961"/>
                    <a:pt x="1912" y="30961"/>
                  </a:cubicBezTo>
                  <a:cubicBezTo>
                    <a:pt x="1848" y="30961"/>
                    <a:pt x="1855" y="31081"/>
                    <a:pt x="1933" y="31107"/>
                  </a:cubicBezTo>
                  <a:cubicBezTo>
                    <a:pt x="7382" y="31621"/>
                    <a:pt x="12860" y="31906"/>
                    <a:pt x="18339" y="31963"/>
                  </a:cubicBezTo>
                  <a:cubicBezTo>
                    <a:pt x="19248" y="31979"/>
                    <a:pt x="20160" y="31986"/>
                    <a:pt x="21073" y="31986"/>
                  </a:cubicBezTo>
                  <a:cubicBezTo>
                    <a:pt x="23567" y="31986"/>
                    <a:pt x="26068" y="31933"/>
                    <a:pt x="28553" y="31849"/>
                  </a:cubicBezTo>
                  <a:lnTo>
                    <a:pt x="28553" y="31849"/>
                  </a:lnTo>
                  <a:cubicBezTo>
                    <a:pt x="28411" y="33048"/>
                    <a:pt x="28325" y="34303"/>
                    <a:pt x="28496" y="35530"/>
                  </a:cubicBezTo>
                  <a:cubicBezTo>
                    <a:pt x="28496" y="35590"/>
                    <a:pt x="28552" y="35626"/>
                    <a:pt x="28604" y="35626"/>
                  </a:cubicBezTo>
                  <a:cubicBezTo>
                    <a:pt x="28651" y="35626"/>
                    <a:pt x="28696" y="35597"/>
                    <a:pt x="28696" y="35530"/>
                  </a:cubicBezTo>
                  <a:cubicBezTo>
                    <a:pt x="28724" y="34360"/>
                    <a:pt x="28696" y="33219"/>
                    <a:pt x="28810" y="32077"/>
                  </a:cubicBezTo>
                  <a:cubicBezTo>
                    <a:pt x="28810" y="31992"/>
                    <a:pt x="28810" y="31906"/>
                    <a:pt x="28810" y="31821"/>
                  </a:cubicBezTo>
                  <a:cubicBezTo>
                    <a:pt x="30807" y="31764"/>
                    <a:pt x="32776" y="31649"/>
                    <a:pt x="34745" y="31507"/>
                  </a:cubicBezTo>
                  <a:cubicBezTo>
                    <a:pt x="37826" y="31307"/>
                    <a:pt x="40879" y="31022"/>
                    <a:pt x="43961" y="30651"/>
                  </a:cubicBezTo>
                  <a:cubicBezTo>
                    <a:pt x="44046" y="30651"/>
                    <a:pt x="44046" y="30480"/>
                    <a:pt x="43961" y="30480"/>
                  </a:cubicBezTo>
                  <a:cubicBezTo>
                    <a:pt x="38910" y="31022"/>
                    <a:pt x="33889" y="31450"/>
                    <a:pt x="28839" y="31649"/>
                  </a:cubicBezTo>
                  <a:cubicBezTo>
                    <a:pt x="28953" y="30622"/>
                    <a:pt x="29067" y="29595"/>
                    <a:pt x="29238" y="28597"/>
                  </a:cubicBezTo>
                  <a:cubicBezTo>
                    <a:pt x="29295" y="28054"/>
                    <a:pt x="29381" y="27541"/>
                    <a:pt x="29438" y="26999"/>
                  </a:cubicBezTo>
                  <a:cubicBezTo>
                    <a:pt x="30541" y="27032"/>
                    <a:pt x="31644" y="27046"/>
                    <a:pt x="32741" y="27046"/>
                  </a:cubicBezTo>
                  <a:cubicBezTo>
                    <a:pt x="33517" y="27046"/>
                    <a:pt x="34290" y="27039"/>
                    <a:pt x="35059" y="27027"/>
                  </a:cubicBezTo>
                  <a:cubicBezTo>
                    <a:pt x="38340" y="26999"/>
                    <a:pt x="41592" y="26885"/>
                    <a:pt x="44845" y="26457"/>
                  </a:cubicBezTo>
                  <a:cubicBezTo>
                    <a:pt x="44902" y="26457"/>
                    <a:pt x="44931" y="26342"/>
                    <a:pt x="44845" y="26342"/>
                  </a:cubicBezTo>
                  <a:cubicBezTo>
                    <a:pt x="41906" y="26599"/>
                    <a:pt x="38996" y="26799"/>
                    <a:pt x="36057" y="26856"/>
                  </a:cubicBezTo>
                  <a:cubicBezTo>
                    <a:pt x="34959" y="26870"/>
                    <a:pt x="33860" y="26877"/>
                    <a:pt x="32762" y="26877"/>
                  </a:cubicBezTo>
                  <a:cubicBezTo>
                    <a:pt x="31663" y="26877"/>
                    <a:pt x="30565" y="26870"/>
                    <a:pt x="29466" y="26856"/>
                  </a:cubicBezTo>
                  <a:cubicBezTo>
                    <a:pt x="29694" y="25230"/>
                    <a:pt x="29866" y="23575"/>
                    <a:pt x="29980" y="21949"/>
                  </a:cubicBezTo>
                  <a:cubicBezTo>
                    <a:pt x="31064" y="21949"/>
                    <a:pt x="32120" y="21977"/>
                    <a:pt x="33175" y="22006"/>
                  </a:cubicBezTo>
                  <a:cubicBezTo>
                    <a:pt x="36200" y="22091"/>
                    <a:pt x="39224" y="22148"/>
                    <a:pt x="42277" y="22205"/>
                  </a:cubicBezTo>
                  <a:cubicBezTo>
                    <a:pt x="42334" y="22205"/>
                    <a:pt x="42334" y="22120"/>
                    <a:pt x="42277" y="22120"/>
                  </a:cubicBezTo>
                  <a:cubicBezTo>
                    <a:pt x="38169" y="22006"/>
                    <a:pt x="34088" y="21920"/>
                    <a:pt x="30008" y="21834"/>
                  </a:cubicBezTo>
                  <a:cubicBezTo>
                    <a:pt x="30008" y="21806"/>
                    <a:pt x="30008" y="21777"/>
                    <a:pt x="30008" y="21749"/>
                  </a:cubicBezTo>
                  <a:cubicBezTo>
                    <a:pt x="30065" y="20864"/>
                    <a:pt x="30094" y="19980"/>
                    <a:pt x="30122" y="19095"/>
                  </a:cubicBezTo>
                  <a:lnTo>
                    <a:pt x="32405" y="19095"/>
                  </a:lnTo>
                  <a:cubicBezTo>
                    <a:pt x="35429" y="19038"/>
                    <a:pt x="38482" y="18924"/>
                    <a:pt x="41478" y="18525"/>
                  </a:cubicBezTo>
                  <a:cubicBezTo>
                    <a:pt x="41564" y="18496"/>
                    <a:pt x="41564" y="18382"/>
                    <a:pt x="41478" y="18382"/>
                  </a:cubicBezTo>
                  <a:cubicBezTo>
                    <a:pt x="38796" y="18639"/>
                    <a:pt x="36114" y="18839"/>
                    <a:pt x="33404" y="18896"/>
                  </a:cubicBezTo>
                  <a:cubicBezTo>
                    <a:pt x="32319" y="18924"/>
                    <a:pt x="31235" y="18953"/>
                    <a:pt x="30122" y="18953"/>
                  </a:cubicBezTo>
                  <a:cubicBezTo>
                    <a:pt x="30180" y="17070"/>
                    <a:pt x="30180" y="15186"/>
                    <a:pt x="30122" y="13275"/>
                  </a:cubicBezTo>
                  <a:cubicBezTo>
                    <a:pt x="30693" y="13275"/>
                    <a:pt x="31235" y="13246"/>
                    <a:pt x="31777" y="13218"/>
                  </a:cubicBezTo>
                  <a:cubicBezTo>
                    <a:pt x="34317" y="13046"/>
                    <a:pt x="36856" y="12704"/>
                    <a:pt x="39310" y="11962"/>
                  </a:cubicBezTo>
                  <a:cubicBezTo>
                    <a:pt x="39388" y="11962"/>
                    <a:pt x="39348" y="11844"/>
                    <a:pt x="39297" y="11844"/>
                  </a:cubicBezTo>
                  <a:cubicBezTo>
                    <a:pt x="39292" y="11844"/>
                    <a:pt x="39286" y="11846"/>
                    <a:pt x="39281" y="11848"/>
                  </a:cubicBezTo>
                  <a:cubicBezTo>
                    <a:pt x="37056" y="12476"/>
                    <a:pt x="34773" y="12847"/>
                    <a:pt x="32491" y="13018"/>
                  </a:cubicBezTo>
                  <a:cubicBezTo>
                    <a:pt x="31692" y="13075"/>
                    <a:pt x="30921" y="13104"/>
                    <a:pt x="30122" y="13132"/>
                  </a:cubicBezTo>
                  <a:cubicBezTo>
                    <a:pt x="30094" y="12048"/>
                    <a:pt x="30037" y="10935"/>
                    <a:pt x="29980" y="9851"/>
                  </a:cubicBezTo>
                  <a:cubicBezTo>
                    <a:pt x="32405" y="9566"/>
                    <a:pt x="34830" y="9280"/>
                    <a:pt x="37256" y="8966"/>
                  </a:cubicBezTo>
                  <a:cubicBezTo>
                    <a:pt x="37341" y="8938"/>
                    <a:pt x="37341" y="8824"/>
                    <a:pt x="37256" y="8824"/>
                  </a:cubicBezTo>
                  <a:cubicBezTo>
                    <a:pt x="34830" y="9081"/>
                    <a:pt x="32405" y="9366"/>
                    <a:pt x="29980" y="9651"/>
                  </a:cubicBezTo>
                  <a:cubicBezTo>
                    <a:pt x="29951" y="9081"/>
                    <a:pt x="29923" y="8481"/>
                    <a:pt x="29866" y="7882"/>
                  </a:cubicBezTo>
                  <a:cubicBezTo>
                    <a:pt x="29694" y="5286"/>
                    <a:pt x="29466" y="2661"/>
                    <a:pt x="29238" y="64"/>
                  </a:cubicBezTo>
                  <a:cubicBezTo>
                    <a:pt x="29238" y="22"/>
                    <a:pt x="29202" y="0"/>
                    <a:pt x="2916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1581000" y="2360400"/>
            <a:ext cx="3810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solidFill>
                  <a:schemeClr val="l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2833475" y="1224376"/>
            <a:ext cx="1305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a:off x="1847550" y="3189325"/>
            <a:ext cx="32769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3" name="Google Shape;23;p3"/>
          <p:cNvGrpSpPr/>
          <p:nvPr/>
        </p:nvGrpSpPr>
        <p:grpSpPr>
          <a:xfrm rot="623712">
            <a:off x="-392076" y="3670622"/>
            <a:ext cx="2076762" cy="1937313"/>
            <a:chOff x="492250" y="689575"/>
            <a:chExt cx="1123275" cy="1047850"/>
          </a:xfrm>
        </p:grpSpPr>
        <p:sp>
          <p:nvSpPr>
            <p:cNvPr id="24" name="Google Shape;24;p3"/>
            <p:cNvSpPr/>
            <p:nvPr/>
          </p:nvSpPr>
          <p:spPr>
            <a:xfrm>
              <a:off x="720300" y="849350"/>
              <a:ext cx="54950" cy="849575"/>
            </a:xfrm>
            <a:custGeom>
              <a:avLst/>
              <a:gdLst/>
              <a:ahLst/>
              <a:cxnLst/>
              <a:rect l="l" t="t" r="r" b="b"/>
              <a:pathLst>
                <a:path w="2198" h="33983" extrusionOk="0">
                  <a:moveTo>
                    <a:pt x="2141" y="0"/>
                  </a:moveTo>
                  <a:cubicBezTo>
                    <a:pt x="2112" y="0"/>
                    <a:pt x="2084" y="22"/>
                    <a:pt x="2084" y="65"/>
                  </a:cubicBezTo>
                  <a:cubicBezTo>
                    <a:pt x="1855" y="4487"/>
                    <a:pt x="1656" y="8881"/>
                    <a:pt x="1427" y="13275"/>
                  </a:cubicBezTo>
                  <a:cubicBezTo>
                    <a:pt x="1171" y="17697"/>
                    <a:pt x="885" y="22091"/>
                    <a:pt x="571" y="26485"/>
                  </a:cubicBezTo>
                  <a:cubicBezTo>
                    <a:pt x="400" y="28939"/>
                    <a:pt x="172" y="31421"/>
                    <a:pt x="1" y="33875"/>
                  </a:cubicBezTo>
                  <a:cubicBezTo>
                    <a:pt x="1" y="33946"/>
                    <a:pt x="58" y="33982"/>
                    <a:pt x="115" y="33982"/>
                  </a:cubicBezTo>
                  <a:cubicBezTo>
                    <a:pt x="172" y="33982"/>
                    <a:pt x="229" y="33946"/>
                    <a:pt x="229" y="33875"/>
                  </a:cubicBezTo>
                  <a:cubicBezTo>
                    <a:pt x="657" y="29510"/>
                    <a:pt x="914" y="25087"/>
                    <a:pt x="1199" y="20693"/>
                  </a:cubicBezTo>
                  <a:cubicBezTo>
                    <a:pt x="1484" y="16299"/>
                    <a:pt x="1713" y="11905"/>
                    <a:pt x="1912" y="7483"/>
                  </a:cubicBezTo>
                  <a:cubicBezTo>
                    <a:pt x="2027" y="5029"/>
                    <a:pt x="2141" y="2547"/>
                    <a:pt x="2198" y="65"/>
                  </a:cubicBezTo>
                  <a:cubicBezTo>
                    <a:pt x="2198" y="22"/>
                    <a:pt x="2169" y="0"/>
                    <a:pt x="214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851125" y="805125"/>
              <a:ext cx="75350" cy="932300"/>
            </a:xfrm>
            <a:custGeom>
              <a:avLst/>
              <a:gdLst/>
              <a:ahLst/>
              <a:cxnLst/>
              <a:rect l="l" t="t" r="r" b="b"/>
              <a:pathLst>
                <a:path w="3014" h="37292" extrusionOk="0">
                  <a:moveTo>
                    <a:pt x="2957" y="0"/>
                  </a:moveTo>
                  <a:cubicBezTo>
                    <a:pt x="2928" y="0"/>
                    <a:pt x="2899" y="22"/>
                    <a:pt x="2899" y="65"/>
                  </a:cubicBezTo>
                  <a:cubicBezTo>
                    <a:pt x="2329" y="4915"/>
                    <a:pt x="1758" y="9765"/>
                    <a:pt x="1359" y="14616"/>
                  </a:cubicBezTo>
                  <a:cubicBezTo>
                    <a:pt x="1159" y="17070"/>
                    <a:pt x="1016" y="19495"/>
                    <a:pt x="931" y="21949"/>
                  </a:cubicBezTo>
                  <a:cubicBezTo>
                    <a:pt x="845" y="24345"/>
                    <a:pt x="845" y="26742"/>
                    <a:pt x="788" y="29110"/>
                  </a:cubicBezTo>
                  <a:cubicBezTo>
                    <a:pt x="702" y="31821"/>
                    <a:pt x="503" y="34531"/>
                    <a:pt x="18" y="37185"/>
                  </a:cubicBezTo>
                  <a:cubicBezTo>
                    <a:pt x="0" y="37254"/>
                    <a:pt x="56" y="37292"/>
                    <a:pt x="103" y="37292"/>
                  </a:cubicBezTo>
                  <a:cubicBezTo>
                    <a:pt x="134" y="37292"/>
                    <a:pt x="160" y="37276"/>
                    <a:pt x="160" y="37242"/>
                  </a:cubicBezTo>
                  <a:cubicBezTo>
                    <a:pt x="1102" y="32534"/>
                    <a:pt x="959" y="27712"/>
                    <a:pt x="1073" y="22947"/>
                  </a:cubicBezTo>
                  <a:cubicBezTo>
                    <a:pt x="1188" y="18040"/>
                    <a:pt x="1587" y="13161"/>
                    <a:pt x="2101" y="8282"/>
                  </a:cubicBezTo>
                  <a:cubicBezTo>
                    <a:pt x="2386" y="5543"/>
                    <a:pt x="2700" y="2804"/>
                    <a:pt x="3014" y="65"/>
                  </a:cubicBezTo>
                  <a:cubicBezTo>
                    <a:pt x="3014" y="22"/>
                    <a:pt x="2985" y="0"/>
                    <a:pt x="295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931450" y="792875"/>
              <a:ext cx="64925" cy="931375"/>
            </a:xfrm>
            <a:custGeom>
              <a:avLst/>
              <a:gdLst/>
              <a:ahLst/>
              <a:cxnLst/>
              <a:rect l="l" t="t" r="r" b="b"/>
              <a:pathLst>
                <a:path w="2597" h="37255" extrusionOk="0">
                  <a:moveTo>
                    <a:pt x="2551" y="1"/>
                  </a:moveTo>
                  <a:cubicBezTo>
                    <a:pt x="2545" y="1"/>
                    <a:pt x="2540" y="4"/>
                    <a:pt x="2540" y="12"/>
                  </a:cubicBezTo>
                  <a:cubicBezTo>
                    <a:pt x="1769" y="4777"/>
                    <a:pt x="1284" y="9599"/>
                    <a:pt x="970" y="14393"/>
                  </a:cubicBezTo>
                  <a:cubicBezTo>
                    <a:pt x="657" y="19243"/>
                    <a:pt x="457" y="24094"/>
                    <a:pt x="286" y="28944"/>
                  </a:cubicBezTo>
                  <a:cubicBezTo>
                    <a:pt x="200" y="31683"/>
                    <a:pt x="86" y="34451"/>
                    <a:pt x="0" y="37190"/>
                  </a:cubicBezTo>
                  <a:cubicBezTo>
                    <a:pt x="0" y="37233"/>
                    <a:pt x="43" y="37254"/>
                    <a:pt x="86" y="37254"/>
                  </a:cubicBezTo>
                  <a:cubicBezTo>
                    <a:pt x="129" y="37254"/>
                    <a:pt x="171" y="37233"/>
                    <a:pt x="171" y="37190"/>
                  </a:cubicBezTo>
                  <a:cubicBezTo>
                    <a:pt x="400" y="32339"/>
                    <a:pt x="514" y="27489"/>
                    <a:pt x="685" y="22610"/>
                  </a:cubicBezTo>
                  <a:cubicBezTo>
                    <a:pt x="885" y="17817"/>
                    <a:pt x="1113" y="12995"/>
                    <a:pt x="1570" y="8201"/>
                  </a:cubicBezTo>
                  <a:cubicBezTo>
                    <a:pt x="1855" y="5462"/>
                    <a:pt x="2169" y="2752"/>
                    <a:pt x="2597" y="41"/>
                  </a:cubicBezTo>
                  <a:cubicBezTo>
                    <a:pt x="2597" y="21"/>
                    <a:pt x="2568" y="1"/>
                    <a:pt x="25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1089800" y="762500"/>
              <a:ext cx="33550" cy="948575"/>
            </a:xfrm>
            <a:custGeom>
              <a:avLst/>
              <a:gdLst/>
              <a:ahLst/>
              <a:cxnLst/>
              <a:rect l="l" t="t" r="r" b="b"/>
              <a:pathLst>
                <a:path w="1342" h="37943" extrusionOk="0">
                  <a:moveTo>
                    <a:pt x="799" y="1"/>
                  </a:moveTo>
                  <a:cubicBezTo>
                    <a:pt x="757" y="1"/>
                    <a:pt x="714" y="29"/>
                    <a:pt x="714" y="86"/>
                  </a:cubicBezTo>
                  <a:cubicBezTo>
                    <a:pt x="971" y="4994"/>
                    <a:pt x="1056" y="9901"/>
                    <a:pt x="1056" y="14837"/>
                  </a:cubicBezTo>
                  <a:cubicBezTo>
                    <a:pt x="1028" y="19745"/>
                    <a:pt x="856" y="24681"/>
                    <a:pt x="571" y="29588"/>
                  </a:cubicBezTo>
                  <a:cubicBezTo>
                    <a:pt x="485" y="30958"/>
                    <a:pt x="400" y="32356"/>
                    <a:pt x="314" y="33726"/>
                  </a:cubicBezTo>
                  <a:cubicBezTo>
                    <a:pt x="257" y="34410"/>
                    <a:pt x="200" y="35067"/>
                    <a:pt x="143" y="35751"/>
                  </a:cubicBezTo>
                  <a:cubicBezTo>
                    <a:pt x="86" y="36465"/>
                    <a:pt x="0" y="37178"/>
                    <a:pt x="29" y="37863"/>
                  </a:cubicBezTo>
                  <a:cubicBezTo>
                    <a:pt x="29" y="37912"/>
                    <a:pt x="77" y="37943"/>
                    <a:pt x="123" y="37943"/>
                  </a:cubicBezTo>
                  <a:cubicBezTo>
                    <a:pt x="156" y="37943"/>
                    <a:pt x="188" y="37927"/>
                    <a:pt x="200" y="37891"/>
                  </a:cubicBezTo>
                  <a:cubicBezTo>
                    <a:pt x="314" y="37321"/>
                    <a:pt x="343" y="36721"/>
                    <a:pt x="400" y="36122"/>
                  </a:cubicBezTo>
                  <a:cubicBezTo>
                    <a:pt x="457" y="35523"/>
                    <a:pt x="485" y="34895"/>
                    <a:pt x="543" y="34296"/>
                  </a:cubicBezTo>
                  <a:cubicBezTo>
                    <a:pt x="628" y="33041"/>
                    <a:pt x="714" y="31785"/>
                    <a:pt x="799" y="30559"/>
                  </a:cubicBezTo>
                  <a:cubicBezTo>
                    <a:pt x="942" y="28105"/>
                    <a:pt x="1085" y="25651"/>
                    <a:pt x="1142" y="23169"/>
                  </a:cubicBezTo>
                  <a:cubicBezTo>
                    <a:pt x="1313" y="18261"/>
                    <a:pt x="1341" y="13325"/>
                    <a:pt x="1199" y="8389"/>
                  </a:cubicBezTo>
                  <a:cubicBezTo>
                    <a:pt x="1142" y="5621"/>
                    <a:pt x="1028" y="2854"/>
                    <a:pt x="885" y="86"/>
                  </a:cubicBezTo>
                  <a:cubicBezTo>
                    <a:pt x="885" y="29"/>
                    <a:pt x="842" y="1"/>
                    <a:pt x="79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492250" y="689575"/>
              <a:ext cx="1123275" cy="890675"/>
            </a:xfrm>
            <a:custGeom>
              <a:avLst/>
              <a:gdLst/>
              <a:ahLst/>
              <a:cxnLst/>
              <a:rect l="l" t="t" r="r" b="b"/>
              <a:pathLst>
                <a:path w="44931" h="35627" extrusionOk="0">
                  <a:moveTo>
                    <a:pt x="29167" y="0"/>
                  </a:moveTo>
                  <a:cubicBezTo>
                    <a:pt x="29131" y="0"/>
                    <a:pt x="29095" y="22"/>
                    <a:pt x="29095" y="64"/>
                  </a:cubicBezTo>
                  <a:cubicBezTo>
                    <a:pt x="29352" y="3260"/>
                    <a:pt x="29609" y="6484"/>
                    <a:pt x="29752" y="9680"/>
                  </a:cubicBezTo>
                  <a:cubicBezTo>
                    <a:pt x="27868" y="9908"/>
                    <a:pt x="25985" y="10165"/>
                    <a:pt x="24102" y="10364"/>
                  </a:cubicBezTo>
                  <a:cubicBezTo>
                    <a:pt x="19708" y="10907"/>
                    <a:pt x="15314" y="11420"/>
                    <a:pt x="10920" y="11934"/>
                  </a:cubicBezTo>
                  <a:cubicBezTo>
                    <a:pt x="9693" y="12105"/>
                    <a:pt x="8467" y="12248"/>
                    <a:pt x="7240" y="12390"/>
                  </a:cubicBezTo>
                  <a:cubicBezTo>
                    <a:pt x="6650" y="12464"/>
                    <a:pt x="6046" y="12522"/>
                    <a:pt x="5441" y="12522"/>
                  </a:cubicBezTo>
                  <a:cubicBezTo>
                    <a:pt x="4876" y="12522"/>
                    <a:pt x="4311" y="12471"/>
                    <a:pt x="3759" y="12333"/>
                  </a:cubicBezTo>
                  <a:cubicBezTo>
                    <a:pt x="3749" y="12330"/>
                    <a:pt x="3741" y="12329"/>
                    <a:pt x="3733" y="12329"/>
                  </a:cubicBezTo>
                  <a:cubicBezTo>
                    <a:pt x="3668" y="12329"/>
                    <a:pt x="3651" y="12422"/>
                    <a:pt x="3702" y="12447"/>
                  </a:cubicBezTo>
                  <a:cubicBezTo>
                    <a:pt x="4301" y="12601"/>
                    <a:pt x="4910" y="12663"/>
                    <a:pt x="5518" y="12663"/>
                  </a:cubicBezTo>
                  <a:cubicBezTo>
                    <a:pt x="5923" y="12663"/>
                    <a:pt x="6327" y="12636"/>
                    <a:pt x="6726" y="12590"/>
                  </a:cubicBezTo>
                  <a:cubicBezTo>
                    <a:pt x="7810" y="12504"/>
                    <a:pt x="8923" y="12362"/>
                    <a:pt x="10007" y="12219"/>
                  </a:cubicBezTo>
                  <a:cubicBezTo>
                    <a:pt x="12176" y="11962"/>
                    <a:pt x="14373" y="11705"/>
                    <a:pt x="16570" y="11449"/>
                  </a:cubicBezTo>
                  <a:cubicBezTo>
                    <a:pt x="20964" y="10907"/>
                    <a:pt x="25358" y="10393"/>
                    <a:pt x="29780" y="9879"/>
                  </a:cubicBezTo>
                  <a:cubicBezTo>
                    <a:pt x="29809" y="10964"/>
                    <a:pt x="29866" y="12048"/>
                    <a:pt x="29894" y="13161"/>
                  </a:cubicBezTo>
                  <a:cubicBezTo>
                    <a:pt x="28468" y="13189"/>
                    <a:pt x="27041" y="13189"/>
                    <a:pt x="25586" y="13189"/>
                  </a:cubicBezTo>
                  <a:cubicBezTo>
                    <a:pt x="24064" y="13189"/>
                    <a:pt x="22530" y="13164"/>
                    <a:pt x="21000" y="13164"/>
                  </a:cubicBezTo>
                  <a:cubicBezTo>
                    <a:pt x="20234" y="13164"/>
                    <a:pt x="19470" y="13170"/>
                    <a:pt x="18710" y="13189"/>
                  </a:cubicBezTo>
                  <a:cubicBezTo>
                    <a:pt x="16313" y="13275"/>
                    <a:pt x="13916" y="13417"/>
                    <a:pt x="11519" y="13646"/>
                  </a:cubicBezTo>
                  <a:cubicBezTo>
                    <a:pt x="8809" y="13874"/>
                    <a:pt x="6127" y="14216"/>
                    <a:pt x="3445" y="14559"/>
                  </a:cubicBezTo>
                  <a:cubicBezTo>
                    <a:pt x="3359" y="14559"/>
                    <a:pt x="3359" y="14673"/>
                    <a:pt x="3445" y="14673"/>
                  </a:cubicBezTo>
                  <a:cubicBezTo>
                    <a:pt x="8267" y="14074"/>
                    <a:pt x="13089" y="13532"/>
                    <a:pt x="17911" y="13360"/>
                  </a:cubicBezTo>
                  <a:cubicBezTo>
                    <a:pt x="19060" y="13319"/>
                    <a:pt x="20208" y="13307"/>
                    <a:pt x="21357" y="13307"/>
                  </a:cubicBezTo>
                  <a:cubicBezTo>
                    <a:pt x="23228" y="13307"/>
                    <a:pt x="25098" y="13340"/>
                    <a:pt x="26969" y="13340"/>
                  </a:cubicBezTo>
                  <a:cubicBezTo>
                    <a:pt x="27944" y="13340"/>
                    <a:pt x="28919" y="13331"/>
                    <a:pt x="29894" y="13303"/>
                  </a:cubicBezTo>
                  <a:cubicBezTo>
                    <a:pt x="29894" y="13532"/>
                    <a:pt x="29894" y="13760"/>
                    <a:pt x="29923" y="13988"/>
                  </a:cubicBezTo>
                  <a:cubicBezTo>
                    <a:pt x="29951" y="15643"/>
                    <a:pt x="29923" y="17298"/>
                    <a:pt x="29894" y="18953"/>
                  </a:cubicBezTo>
                  <a:cubicBezTo>
                    <a:pt x="28353" y="18953"/>
                    <a:pt x="26841" y="18953"/>
                    <a:pt x="25301" y="18924"/>
                  </a:cubicBezTo>
                  <a:cubicBezTo>
                    <a:pt x="20961" y="18832"/>
                    <a:pt x="16621" y="18665"/>
                    <a:pt x="12267" y="18665"/>
                  </a:cubicBezTo>
                  <a:cubicBezTo>
                    <a:pt x="11239" y="18665"/>
                    <a:pt x="10210" y="18674"/>
                    <a:pt x="9180" y="18696"/>
                  </a:cubicBezTo>
                  <a:cubicBezTo>
                    <a:pt x="6155" y="18724"/>
                    <a:pt x="3131" y="18896"/>
                    <a:pt x="107" y="19238"/>
                  </a:cubicBezTo>
                  <a:cubicBezTo>
                    <a:pt x="58" y="19238"/>
                    <a:pt x="51" y="19301"/>
                    <a:pt x="86" y="19301"/>
                  </a:cubicBezTo>
                  <a:cubicBezTo>
                    <a:pt x="91" y="19301"/>
                    <a:pt x="98" y="19299"/>
                    <a:pt x="107" y="19295"/>
                  </a:cubicBezTo>
                  <a:cubicBezTo>
                    <a:pt x="3913" y="18910"/>
                    <a:pt x="7748" y="18784"/>
                    <a:pt x="11582" y="18784"/>
                  </a:cubicBezTo>
                  <a:cubicBezTo>
                    <a:pt x="13150" y="18784"/>
                    <a:pt x="14718" y="18805"/>
                    <a:pt x="16284" y="18839"/>
                  </a:cubicBezTo>
                  <a:cubicBezTo>
                    <a:pt x="20523" y="18918"/>
                    <a:pt x="24761" y="19098"/>
                    <a:pt x="28976" y="19098"/>
                  </a:cubicBezTo>
                  <a:cubicBezTo>
                    <a:pt x="29273" y="19098"/>
                    <a:pt x="29569" y="19097"/>
                    <a:pt x="29866" y="19095"/>
                  </a:cubicBezTo>
                  <a:lnTo>
                    <a:pt x="29866" y="19095"/>
                  </a:lnTo>
                  <a:cubicBezTo>
                    <a:pt x="29866" y="19723"/>
                    <a:pt x="29837" y="20322"/>
                    <a:pt x="29809" y="20921"/>
                  </a:cubicBezTo>
                  <a:cubicBezTo>
                    <a:pt x="29780" y="21235"/>
                    <a:pt x="29752" y="21521"/>
                    <a:pt x="29723" y="21834"/>
                  </a:cubicBezTo>
                  <a:cubicBezTo>
                    <a:pt x="28525" y="21806"/>
                    <a:pt x="27326" y="21777"/>
                    <a:pt x="26099" y="21749"/>
                  </a:cubicBezTo>
                  <a:cubicBezTo>
                    <a:pt x="20735" y="21606"/>
                    <a:pt x="15371" y="21521"/>
                    <a:pt x="9979" y="21378"/>
                  </a:cubicBezTo>
                  <a:cubicBezTo>
                    <a:pt x="6983" y="21292"/>
                    <a:pt x="3958" y="21150"/>
                    <a:pt x="991" y="20636"/>
                  </a:cubicBezTo>
                  <a:cubicBezTo>
                    <a:pt x="905" y="20636"/>
                    <a:pt x="877" y="20750"/>
                    <a:pt x="963" y="20779"/>
                  </a:cubicBezTo>
                  <a:cubicBezTo>
                    <a:pt x="3588" y="21207"/>
                    <a:pt x="6241" y="21349"/>
                    <a:pt x="8895" y="21435"/>
                  </a:cubicBezTo>
                  <a:cubicBezTo>
                    <a:pt x="11577" y="21521"/>
                    <a:pt x="14230" y="21578"/>
                    <a:pt x="16912" y="21635"/>
                  </a:cubicBezTo>
                  <a:cubicBezTo>
                    <a:pt x="21192" y="21720"/>
                    <a:pt x="25472" y="21834"/>
                    <a:pt x="29723" y="21920"/>
                  </a:cubicBezTo>
                  <a:cubicBezTo>
                    <a:pt x="29609" y="23575"/>
                    <a:pt x="29438" y="25201"/>
                    <a:pt x="29209" y="26856"/>
                  </a:cubicBezTo>
                  <a:cubicBezTo>
                    <a:pt x="28582" y="26828"/>
                    <a:pt x="27983" y="26828"/>
                    <a:pt x="27355" y="26799"/>
                  </a:cubicBezTo>
                  <a:cubicBezTo>
                    <a:pt x="22744" y="26709"/>
                    <a:pt x="18116" y="26529"/>
                    <a:pt x="13484" y="26529"/>
                  </a:cubicBezTo>
                  <a:cubicBezTo>
                    <a:pt x="12268" y="26529"/>
                    <a:pt x="11052" y="26541"/>
                    <a:pt x="9836" y="26571"/>
                  </a:cubicBezTo>
                  <a:cubicBezTo>
                    <a:pt x="6583" y="26656"/>
                    <a:pt x="3331" y="26885"/>
                    <a:pt x="78" y="27341"/>
                  </a:cubicBezTo>
                  <a:cubicBezTo>
                    <a:pt x="0" y="27341"/>
                    <a:pt x="40" y="27459"/>
                    <a:pt x="113" y="27459"/>
                  </a:cubicBezTo>
                  <a:cubicBezTo>
                    <a:pt x="120" y="27459"/>
                    <a:pt x="127" y="27458"/>
                    <a:pt x="135" y="27455"/>
                  </a:cubicBezTo>
                  <a:cubicBezTo>
                    <a:pt x="4627" y="26858"/>
                    <a:pt x="9170" y="26672"/>
                    <a:pt x="13711" y="26672"/>
                  </a:cubicBezTo>
                  <a:cubicBezTo>
                    <a:pt x="15026" y="26672"/>
                    <a:pt x="16341" y="26688"/>
                    <a:pt x="17654" y="26713"/>
                  </a:cubicBezTo>
                  <a:cubicBezTo>
                    <a:pt x="21477" y="26799"/>
                    <a:pt x="25329" y="26942"/>
                    <a:pt x="29181" y="26999"/>
                  </a:cubicBezTo>
                  <a:cubicBezTo>
                    <a:pt x="29152" y="27284"/>
                    <a:pt x="29095" y="27569"/>
                    <a:pt x="29067" y="27855"/>
                  </a:cubicBezTo>
                  <a:cubicBezTo>
                    <a:pt x="28867" y="29110"/>
                    <a:pt x="28696" y="30365"/>
                    <a:pt x="28553" y="31621"/>
                  </a:cubicBezTo>
                  <a:cubicBezTo>
                    <a:pt x="28553" y="31649"/>
                    <a:pt x="28553" y="31649"/>
                    <a:pt x="28553" y="31649"/>
                  </a:cubicBezTo>
                  <a:cubicBezTo>
                    <a:pt x="28211" y="31678"/>
                    <a:pt x="27868" y="31678"/>
                    <a:pt x="27555" y="31707"/>
                  </a:cubicBezTo>
                  <a:cubicBezTo>
                    <a:pt x="25275" y="31778"/>
                    <a:pt x="22995" y="31814"/>
                    <a:pt x="20717" y="31814"/>
                  </a:cubicBezTo>
                  <a:cubicBezTo>
                    <a:pt x="17521" y="31814"/>
                    <a:pt x="14330" y="31742"/>
                    <a:pt x="11149" y="31592"/>
                  </a:cubicBezTo>
                  <a:cubicBezTo>
                    <a:pt x="8067" y="31450"/>
                    <a:pt x="4986" y="31250"/>
                    <a:pt x="1933" y="30965"/>
                  </a:cubicBezTo>
                  <a:cubicBezTo>
                    <a:pt x="1925" y="30962"/>
                    <a:pt x="1918" y="30961"/>
                    <a:pt x="1912" y="30961"/>
                  </a:cubicBezTo>
                  <a:cubicBezTo>
                    <a:pt x="1848" y="30961"/>
                    <a:pt x="1855" y="31081"/>
                    <a:pt x="1933" y="31107"/>
                  </a:cubicBezTo>
                  <a:cubicBezTo>
                    <a:pt x="7382" y="31621"/>
                    <a:pt x="12860" y="31906"/>
                    <a:pt x="18339" y="31963"/>
                  </a:cubicBezTo>
                  <a:cubicBezTo>
                    <a:pt x="19248" y="31979"/>
                    <a:pt x="20160" y="31986"/>
                    <a:pt x="21073" y="31986"/>
                  </a:cubicBezTo>
                  <a:cubicBezTo>
                    <a:pt x="23567" y="31986"/>
                    <a:pt x="26068" y="31933"/>
                    <a:pt x="28553" y="31849"/>
                  </a:cubicBezTo>
                  <a:lnTo>
                    <a:pt x="28553" y="31849"/>
                  </a:lnTo>
                  <a:cubicBezTo>
                    <a:pt x="28411" y="33048"/>
                    <a:pt x="28325" y="34303"/>
                    <a:pt x="28496" y="35530"/>
                  </a:cubicBezTo>
                  <a:cubicBezTo>
                    <a:pt x="28496" y="35590"/>
                    <a:pt x="28552" y="35626"/>
                    <a:pt x="28604" y="35626"/>
                  </a:cubicBezTo>
                  <a:cubicBezTo>
                    <a:pt x="28651" y="35626"/>
                    <a:pt x="28696" y="35597"/>
                    <a:pt x="28696" y="35530"/>
                  </a:cubicBezTo>
                  <a:cubicBezTo>
                    <a:pt x="28724" y="34360"/>
                    <a:pt x="28696" y="33219"/>
                    <a:pt x="28810" y="32077"/>
                  </a:cubicBezTo>
                  <a:cubicBezTo>
                    <a:pt x="28810" y="31992"/>
                    <a:pt x="28810" y="31906"/>
                    <a:pt x="28810" y="31821"/>
                  </a:cubicBezTo>
                  <a:cubicBezTo>
                    <a:pt x="30807" y="31764"/>
                    <a:pt x="32776" y="31649"/>
                    <a:pt x="34745" y="31507"/>
                  </a:cubicBezTo>
                  <a:cubicBezTo>
                    <a:pt x="37826" y="31307"/>
                    <a:pt x="40879" y="31022"/>
                    <a:pt x="43961" y="30651"/>
                  </a:cubicBezTo>
                  <a:cubicBezTo>
                    <a:pt x="44046" y="30651"/>
                    <a:pt x="44046" y="30480"/>
                    <a:pt x="43961" y="30480"/>
                  </a:cubicBezTo>
                  <a:cubicBezTo>
                    <a:pt x="38910" y="31022"/>
                    <a:pt x="33889" y="31450"/>
                    <a:pt x="28839" y="31649"/>
                  </a:cubicBezTo>
                  <a:cubicBezTo>
                    <a:pt x="28953" y="30622"/>
                    <a:pt x="29067" y="29595"/>
                    <a:pt x="29238" y="28597"/>
                  </a:cubicBezTo>
                  <a:cubicBezTo>
                    <a:pt x="29295" y="28054"/>
                    <a:pt x="29381" y="27541"/>
                    <a:pt x="29438" y="26999"/>
                  </a:cubicBezTo>
                  <a:cubicBezTo>
                    <a:pt x="30541" y="27032"/>
                    <a:pt x="31644" y="27046"/>
                    <a:pt x="32741" y="27046"/>
                  </a:cubicBezTo>
                  <a:cubicBezTo>
                    <a:pt x="33517" y="27046"/>
                    <a:pt x="34290" y="27039"/>
                    <a:pt x="35059" y="27027"/>
                  </a:cubicBezTo>
                  <a:cubicBezTo>
                    <a:pt x="38340" y="26999"/>
                    <a:pt x="41592" y="26885"/>
                    <a:pt x="44845" y="26457"/>
                  </a:cubicBezTo>
                  <a:cubicBezTo>
                    <a:pt x="44902" y="26457"/>
                    <a:pt x="44931" y="26342"/>
                    <a:pt x="44845" y="26342"/>
                  </a:cubicBezTo>
                  <a:cubicBezTo>
                    <a:pt x="41906" y="26599"/>
                    <a:pt x="38996" y="26799"/>
                    <a:pt x="36057" y="26856"/>
                  </a:cubicBezTo>
                  <a:cubicBezTo>
                    <a:pt x="34959" y="26870"/>
                    <a:pt x="33860" y="26877"/>
                    <a:pt x="32762" y="26877"/>
                  </a:cubicBezTo>
                  <a:cubicBezTo>
                    <a:pt x="31663" y="26877"/>
                    <a:pt x="30565" y="26870"/>
                    <a:pt x="29466" y="26856"/>
                  </a:cubicBezTo>
                  <a:cubicBezTo>
                    <a:pt x="29694" y="25230"/>
                    <a:pt x="29866" y="23575"/>
                    <a:pt x="29980" y="21949"/>
                  </a:cubicBezTo>
                  <a:cubicBezTo>
                    <a:pt x="31064" y="21949"/>
                    <a:pt x="32120" y="21977"/>
                    <a:pt x="33175" y="22006"/>
                  </a:cubicBezTo>
                  <a:cubicBezTo>
                    <a:pt x="36200" y="22091"/>
                    <a:pt x="39224" y="22148"/>
                    <a:pt x="42277" y="22205"/>
                  </a:cubicBezTo>
                  <a:cubicBezTo>
                    <a:pt x="42334" y="22205"/>
                    <a:pt x="42334" y="22120"/>
                    <a:pt x="42277" y="22120"/>
                  </a:cubicBezTo>
                  <a:cubicBezTo>
                    <a:pt x="38169" y="22006"/>
                    <a:pt x="34088" y="21920"/>
                    <a:pt x="30008" y="21834"/>
                  </a:cubicBezTo>
                  <a:cubicBezTo>
                    <a:pt x="30008" y="21806"/>
                    <a:pt x="30008" y="21777"/>
                    <a:pt x="30008" y="21749"/>
                  </a:cubicBezTo>
                  <a:cubicBezTo>
                    <a:pt x="30065" y="20864"/>
                    <a:pt x="30094" y="19980"/>
                    <a:pt x="30122" y="19095"/>
                  </a:cubicBezTo>
                  <a:lnTo>
                    <a:pt x="32405" y="19095"/>
                  </a:lnTo>
                  <a:cubicBezTo>
                    <a:pt x="35429" y="19038"/>
                    <a:pt x="38482" y="18924"/>
                    <a:pt x="41478" y="18525"/>
                  </a:cubicBezTo>
                  <a:cubicBezTo>
                    <a:pt x="41564" y="18496"/>
                    <a:pt x="41564" y="18382"/>
                    <a:pt x="41478" y="18382"/>
                  </a:cubicBezTo>
                  <a:cubicBezTo>
                    <a:pt x="38796" y="18639"/>
                    <a:pt x="36114" y="18839"/>
                    <a:pt x="33404" y="18896"/>
                  </a:cubicBezTo>
                  <a:cubicBezTo>
                    <a:pt x="32319" y="18924"/>
                    <a:pt x="31235" y="18953"/>
                    <a:pt x="30122" y="18953"/>
                  </a:cubicBezTo>
                  <a:cubicBezTo>
                    <a:pt x="30180" y="17070"/>
                    <a:pt x="30180" y="15186"/>
                    <a:pt x="30122" y="13275"/>
                  </a:cubicBezTo>
                  <a:cubicBezTo>
                    <a:pt x="30693" y="13275"/>
                    <a:pt x="31235" y="13246"/>
                    <a:pt x="31777" y="13218"/>
                  </a:cubicBezTo>
                  <a:cubicBezTo>
                    <a:pt x="34317" y="13046"/>
                    <a:pt x="36856" y="12704"/>
                    <a:pt x="39310" y="11962"/>
                  </a:cubicBezTo>
                  <a:cubicBezTo>
                    <a:pt x="39388" y="11962"/>
                    <a:pt x="39348" y="11844"/>
                    <a:pt x="39297" y="11844"/>
                  </a:cubicBezTo>
                  <a:cubicBezTo>
                    <a:pt x="39292" y="11844"/>
                    <a:pt x="39286" y="11846"/>
                    <a:pt x="39281" y="11848"/>
                  </a:cubicBezTo>
                  <a:cubicBezTo>
                    <a:pt x="37056" y="12476"/>
                    <a:pt x="34773" y="12847"/>
                    <a:pt x="32491" y="13018"/>
                  </a:cubicBezTo>
                  <a:cubicBezTo>
                    <a:pt x="31692" y="13075"/>
                    <a:pt x="30921" y="13104"/>
                    <a:pt x="30122" y="13132"/>
                  </a:cubicBezTo>
                  <a:cubicBezTo>
                    <a:pt x="30094" y="12048"/>
                    <a:pt x="30037" y="10935"/>
                    <a:pt x="29980" y="9851"/>
                  </a:cubicBezTo>
                  <a:cubicBezTo>
                    <a:pt x="32405" y="9566"/>
                    <a:pt x="34830" y="9280"/>
                    <a:pt x="37256" y="8966"/>
                  </a:cubicBezTo>
                  <a:cubicBezTo>
                    <a:pt x="37341" y="8938"/>
                    <a:pt x="37341" y="8824"/>
                    <a:pt x="37256" y="8824"/>
                  </a:cubicBezTo>
                  <a:cubicBezTo>
                    <a:pt x="34830" y="9081"/>
                    <a:pt x="32405" y="9366"/>
                    <a:pt x="29980" y="9651"/>
                  </a:cubicBezTo>
                  <a:cubicBezTo>
                    <a:pt x="29951" y="9081"/>
                    <a:pt x="29923" y="8481"/>
                    <a:pt x="29866" y="7882"/>
                  </a:cubicBezTo>
                  <a:cubicBezTo>
                    <a:pt x="29694" y="5286"/>
                    <a:pt x="29466" y="2661"/>
                    <a:pt x="29238" y="64"/>
                  </a:cubicBezTo>
                  <a:cubicBezTo>
                    <a:pt x="29238" y="22"/>
                    <a:pt x="29202" y="0"/>
                    <a:pt x="2916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3"/>
          <p:cNvSpPr/>
          <p:nvPr/>
        </p:nvSpPr>
        <p:spPr>
          <a:xfrm rot="2700092">
            <a:off x="-967932" y="-1404828"/>
            <a:ext cx="2813429" cy="2698496"/>
          </a:xfrm>
          <a:custGeom>
            <a:avLst/>
            <a:gdLst/>
            <a:ahLst/>
            <a:cxnLst/>
            <a:rect l="l" t="t" r="r" b="b"/>
            <a:pathLst>
              <a:path w="42471" h="40736" extrusionOk="0">
                <a:moveTo>
                  <a:pt x="27963" y="1"/>
                </a:moveTo>
                <a:cubicBezTo>
                  <a:pt x="27395" y="1"/>
                  <a:pt x="26827" y="36"/>
                  <a:pt x="26265" y="108"/>
                </a:cubicBezTo>
                <a:cubicBezTo>
                  <a:pt x="18818" y="1050"/>
                  <a:pt x="9316" y="9838"/>
                  <a:pt x="5408" y="15002"/>
                </a:cubicBezTo>
                <a:cubicBezTo>
                  <a:pt x="2868" y="18340"/>
                  <a:pt x="728" y="22106"/>
                  <a:pt x="500" y="26101"/>
                </a:cubicBezTo>
                <a:cubicBezTo>
                  <a:pt x="0" y="35219"/>
                  <a:pt x="8553" y="40736"/>
                  <a:pt x="17595" y="40736"/>
                </a:cubicBezTo>
                <a:cubicBezTo>
                  <a:pt x="21455" y="40736"/>
                  <a:pt x="25404" y="39730"/>
                  <a:pt x="28775" y="37571"/>
                </a:cubicBezTo>
                <a:cubicBezTo>
                  <a:pt x="29746" y="36972"/>
                  <a:pt x="30601" y="36258"/>
                  <a:pt x="31429" y="35517"/>
                </a:cubicBezTo>
                <a:cubicBezTo>
                  <a:pt x="33455" y="33633"/>
                  <a:pt x="35081" y="31408"/>
                  <a:pt x="36679" y="29211"/>
                </a:cubicBezTo>
                <a:cubicBezTo>
                  <a:pt x="39190" y="25759"/>
                  <a:pt x="41758" y="22163"/>
                  <a:pt x="42214" y="18112"/>
                </a:cubicBezTo>
                <a:cubicBezTo>
                  <a:pt x="42471" y="15658"/>
                  <a:pt x="41929" y="13176"/>
                  <a:pt x="41187" y="10808"/>
                </a:cubicBezTo>
                <a:cubicBezTo>
                  <a:pt x="40474" y="8382"/>
                  <a:pt x="39504" y="5929"/>
                  <a:pt x="37677" y="3989"/>
                </a:cubicBezTo>
                <a:cubicBezTo>
                  <a:pt x="35353" y="1491"/>
                  <a:pt x="31657" y="1"/>
                  <a:pt x="279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129650" y="723392"/>
            <a:ext cx="1077368" cy="795837"/>
          </a:xfrm>
          <a:custGeom>
            <a:avLst/>
            <a:gdLst/>
            <a:ahLst/>
            <a:cxnLst/>
            <a:rect l="l" t="t" r="r" b="b"/>
            <a:pathLst>
              <a:path w="16264" h="12014" extrusionOk="0">
                <a:moveTo>
                  <a:pt x="13231" y="1"/>
                </a:moveTo>
                <a:cubicBezTo>
                  <a:pt x="12559" y="1"/>
                  <a:pt x="11889" y="216"/>
                  <a:pt x="11271" y="431"/>
                </a:cubicBezTo>
                <a:cubicBezTo>
                  <a:pt x="7932" y="1658"/>
                  <a:pt x="4851" y="3570"/>
                  <a:pt x="2197" y="5938"/>
                </a:cubicBezTo>
                <a:cubicBezTo>
                  <a:pt x="1085" y="6936"/>
                  <a:pt x="0" y="8277"/>
                  <a:pt x="286" y="9733"/>
                </a:cubicBezTo>
                <a:cubicBezTo>
                  <a:pt x="457" y="10646"/>
                  <a:pt x="1170" y="11359"/>
                  <a:pt x="1998" y="11730"/>
                </a:cubicBezTo>
                <a:cubicBezTo>
                  <a:pt x="2499" y="11930"/>
                  <a:pt x="3030" y="12013"/>
                  <a:pt x="3567" y="12013"/>
                </a:cubicBezTo>
                <a:cubicBezTo>
                  <a:pt x="3947" y="12013"/>
                  <a:pt x="4330" y="11972"/>
                  <a:pt x="4708" y="11901"/>
                </a:cubicBezTo>
                <a:cubicBezTo>
                  <a:pt x="7019" y="11416"/>
                  <a:pt x="8902" y="9790"/>
                  <a:pt x="10671" y="8192"/>
                </a:cubicBezTo>
                <a:cubicBezTo>
                  <a:pt x="11242" y="7678"/>
                  <a:pt x="12269" y="6936"/>
                  <a:pt x="13239" y="6052"/>
                </a:cubicBezTo>
                <a:cubicBezTo>
                  <a:pt x="14837" y="4568"/>
                  <a:pt x="16264" y="2714"/>
                  <a:pt x="15151" y="916"/>
                </a:cubicBezTo>
                <a:cubicBezTo>
                  <a:pt x="14780" y="317"/>
                  <a:pt x="14038" y="3"/>
                  <a:pt x="13353" y="3"/>
                </a:cubicBezTo>
                <a:cubicBezTo>
                  <a:pt x="13313" y="2"/>
                  <a:pt x="13272" y="1"/>
                  <a:pt x="13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5038197">
            <a:off x="6834050" y="149771"/>
            <a:ext cx="2926513" cy="2161776"/>
          </a:xfrm>
          <a:custGeom>
            <a:avLst/>
            <a:gdLst/>
            <a:ahLst/>
            <a:cxnLst/>
            <a:rect l="l" t="t" r="r" b="b"/>
            <a:pathLst>
              <a:path w="16264" h="12014" extrusionOk="0">
                <a:moveTo>
                  <a:pt x="13231" y="1"/>
                </a:moveTo>
                <a:cubicBezTo>
                  <a:pt x="12559" y="1"/>
                  <a:pt x="11889" y="216"/>
                  <a:pt x="11271" y="431"/>
                </a:cubicBezTo>
                <a:cubicBezTo>
                  <a:pt x="7932" y="1658"/>
                  <a:pt x="4851" y="3570"/>
                  <a:pt x="2197" y="5938"/>
                </a:cubicBezTo>
                <a:cubicBezTo>
                  <a:pt x="1085" y="6936"/>
                  <a:pt x="0" y="8277"/>
                  <a:pt x="286" y="9733"/>
                </a:cubicBezTo>
                <a:cubicBezTo>
                  <a:pt x="457" y="10646"/>
                  <a:pt x="1170" y="11359"/>
                  <a:pt x="1998" y="11730"/>
                </a:cubicBezTo>
                <a:cubicBezTo>
                  <a:pt x="2499" y="11930"/>
                  <a:pt x="3030" y="12013"/>
                  <a:pt x="3567" y="12013"/>
                </a:cubicBezTo>
                <a:cubicBezTo>
                  <a:pt x="3947" y="12013"/>
                  <a:pt x="4330" y="11972"/>
                  <a:pt x="4708" y="11901"/>
                </a:cubicBezTo>
                <a:cubicBezTo>
                  <a:pt x="7019" y="11416"/>
                  <a:pt x="8902" y="9790"/>
                  <a:pt x="10671" y="8192"/>
                </a:cubicBezTo>
                <a:cubicBezTo>
                  <a:pt x="11242" y="7678"/>
                  <a:pt x="12269" y="6936"/>
                  <a:pt x="13239" y="6052"/>
                </a:cubicBezTo>
                <a:cubicBezTo>
                  <a:pt x="14837" y="4568"/>
                  <a:pt x="16264" y="2714"/>
                  <a:pt x="15151" y="916"/>
                </a:cubicBezTo>
                <a:cubicBezTo>
                  <a:pt x="14780" y="317"/>
                  <a:pt x="14038" y="3"/>
                  <a:pt x="13353" y="3"/>
                </a:cubicBezTo>
                <a:cubicBezTo>
                  <a:pt x="13313" y="2"/>
                  <a:pt x="13272" y="1"/>
                  <a:pt x="132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6455450" y="157817"/>
            <a:ext cx="1077368" cy="795837"/>
          </a:xfrm>
          <a:custGeom>
            <a:avLst/>
            <a:gdLst/>
            <a:ahLst/>
            <a:cxnLst/>
            <a:rect l="l" t="t" r="r" b="b"/>
            <a:pathLst>
              <a:path w="16264" h="12014" extrusionOk="0">
                <a:moveTo>
                  <a:pt x="13231" y="1"/>
                </a:moveTo>
                <a:cubicBezTo>
                  <a:pt x="12559" y="1"/>
                  <a:pt x="11889" y="216"/>
                  <a:pt x="11271" y="431"/>
                </a:cubicBezTo>
                <a:cubicBezTo>
                  <a:pt x="7932" y="1658"/>
                  <a:pt x="4851" y="3570"/>
                  <a:pt x="2197" y="5938"/>
                </a:cubicBezTo>
                <a:cubicBezTo>
                  <a:pt x="1085" y="6936"/>
                  <a:pt x="0" y="8277"/>
                  <a:pt x="286" y="9733"/>
                </a:cubicBezTo>
                <a:cubicBezTo>
                  <a:pt x="457" y="10646"/>
                  <a:pt x="1170" y="11359"/>
                  <a:pt x="1998" y="11730"/>
                </a:cubicBezTo>
                <a:cubicBezTo>
                  <a:pt x="2499" y="11930"/>
                  <a:pt x="3030" y="12013"/>
                  <a:pt x="3567" y="12013"/>
                </a:cubicBezTo>
                <a:cubicBezTo>
                  <a:pt x="3947" y="12013"/>
                  <a:pt x="4330" y="11972"/>
                  <a:pt x="4708" y="11901"/>
                </a:cubicBezTo>
                <a:cubicBezTo>
                  <a:pt x="7019" y="11416"/>
                  <a:pt x="8902" y="9790"/>
                  <a:pt x="10671" y="8192"/>
                </a:cubicBezTo>
                <a:cubicBezTo>
                  <a:pt x="11242" y="7678"/>
                  <a:pt x="12269" y="6936"/>
                  <a:pt x="13239" y="6052"/>
                </a:cubicBezTo>
                <a:cubicBezTo>
                  <a:pt x="14837" y="4568"/>
                  <a:pt x="16264" y="2714"/>
                  <a:pt x="15151" y="916"/>
                </a:cubicBezTo>
                <a:cubicBezTo>
                  <a:pt x="14780" y="317"/>
                  <a:pt x="14038" y="3"/>
                  <a:pt x="13353" y="3"/>
                </a:cubicBezTo>
                <a:cubicBezTo>
                  <a:pt x="13313" y="2"/>
                  <a:pt x="13272" y="1"/>
                  <a:pt x="13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8"/>
        <p:cNvGrpSpPr/>
        <p:nvPr/>
      </p:nvGrpSpPr>
      <p:grpSpPr>
        <a:xfrm>
          <a:off x="0" y="0"/>
          <a:ext cx="0" cy="0"/>
          <a:chOff x="0" y="0"/>
          <a:chExt cx="0" cy="0"/>
        </a:xfrm>
      </p:grpSpPr>
      <p:sp>
        <p:nvSpPr>
          <p:cNvPr id="119" name="Google Shape;119;p9"/>
          <p:cNvSpPr/>
          <p:nvPr/>
        </p:nvSpPr>
        <p:spPr>
          <a:xfrm rot="1508481">
            <a:off x="-1068703" y="-645571"/>
            <a:ext cx="3216404" cy="3202558"/>
          </a:xfrm>
          <a:custGeom>
            <a:avLst/>
            <a:gdLst/>
            <a:ahLst/>
            <a:cxnLst/>
            <a:rect l="l" t="t" r="r" b="b"/>
            <a:pathLst>
              <a:path w="63198" h="43128" extrusionOk="0">
                <a:moveTo>
                  <a:pt x="56346" y="0"/>
                </a:moveTo>
                <a:cubicBezTo>
                  <a:pt x="55901" y="0"/>
                  <a:pt x="55428" y="36"/>
                  <a:pt x="54925" y="112"/>
                </a:cubicBezTo>
                <a:cubicBezTo>
                  <a:pt x="51301" y="654"/>
                  <a:pt x="48448" y="3393"/>
                  <a:pt x="45794" y="5904"/>
                </a:cubicBezTo>
                <a:cubicBezTo>
                  <a:pt x="43141" y="8443"/>
                  <a:pt x="40059" y="11011"/>
                  <a:pt x="36407" y="11125"/>
                </a:cubicBezTo>
                <a:cubicBezTo>
                  <a:pt x="36305" y="11129"/>
                  <a:pt x="36203" y="11131"/>
                  <a:pt x="36101" y="11131"/>
                </a:cubicBezTo>
                <a:cubicBezTo>
                  <a:pt x="34923" y="11131"/>
                  <a:pt x="33744" y="10894"/>
                  <a:pt x="32566" y="10894"/>
                </a:cubicBezTo>
                <a:cubicBezTo>
                  <a:pt x="32334" y="10894"/>
                  <a:pt x="32102" y="10903"/>
                  <a:pt x="31871" y="10925"/>
                </a:cubicBezTo>
                <a:cubicBezTo>
                  <a:pt x="26906" y="11410"/>
                  <a:pt x="24538" y="16632"/>
                  <a:pt x="20258" y="18458"/>
                </a:cubicBezTo>
                <a:cubicBezTo>
                  <a:pt x="19378" y="18825"/>
                  <a:pt x="18607" y="18928"/>
                  <a:pt x="17862" y="18928"/>
                </a:cubicBezTo>
                <a:cubicBezTo>
                  <a:pt x="16929" y="18928"/>
                  <a:pt x="16038" y="18767"/>
                  <a:pt x="15029" y="18767"/>
                </a:cubicBezTo>
                <a:cubicBezTo>
                  <a:pt x="14783" y="18767"/>
                  <a:pt x="14529" y="18776"/>
                  <a:pt x="14266" y="18800"/>
                </a:cubicBezTo>
                <a:cubicBezTo>
                  <a:pt x="11270" y="19085"/>
                  <a:pt x="7276" y="20769"/>
                  <a:pt x="4794" y="22395"/>
                </a:cubicBezTo>
                <a:cubicBezTo>
                  <a:pt x="2711" y="23765"/>
                  <a:pt x="942" y="25848"/>
                  <a:pt x="542" y="28301"/>
                </a:cubicBezTo>
                <a:cubicBezTo>
                  <a:pt x="0" y="31668"/>
                  <a:pt x="2340" y="39543"/>
                  <a:pt x="5136" y="41512"/>
                </a:cubicBezTo>
                <a:cubicBezTo>
                  <a:pt x="6702" y="42628"/>
                  <a:pt x="9170" y="43127"/>
                  <a:pt x="11682" y="43127"/>
                </a:cubicBezTo>
                <a:cubicBezTo>
                  <a:pt x="14436" y="43127"/>
                  <a:pt x="17244" y="42528"/>
                  <a:pt x="18974" y="41483"/>
                </a:cubicBezTo>
                <a:cubicBezTo>
                  <a:pt x="23168" y="38972"/>
                  <a:pt x="26507" y="35235"/>
                  <a:pt x="30644" y="32667"/>
                </a:cubicBezTo>
                <a:cubicBezTo>
                  <a:pt x="35723" y="29528"/>
                  <a:pt x="41800" y="28244"/>
                  <a:pt x="46850" y="25077"/>
                </a:cubicBezTo>
                <a:cubicBezTo>
                  <a:pt x="52214" y="21739"/>
                  <a:pt x="56893" y="17003"/>
                  <a:pt x="60346" y="11610"/>
                </a:cubicBezTo>
                <a:cubicBezTo>
                  <a:pt x="63197" y="7186"/>
                  <a:pt x="62639" y="0"/>
                  <a:pt x="563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rot="2975406">
            <a:off x="2015724" y="95646"/>
            <a:ext cx="1188025" cy="1235159"/>
          </a:xfrm>
          <a:custGeom>
            <a:avLst/>
            <a:gdLst/>
            <a:ahLst/>
            <a:cxnLst/>
            <a:rect l="l" t="t" r="r" b="b"/>
            <a:pathLst>
              <a:path w="29389" h="30555" extrusionOk="0">
                <a:moveTo>
                  <a:pt x="19681" y="0"/>
                </a:moveTo>
                <a:cubicBezTo>
                  <a:pt x="18478" y="0"/>
                  <a:pt x="17321" y="888"/>
                  <a:pt x="16350" y="1713"/>
                </a:cubicBezTo>
                <a:cubicBezTo>
                  <a:pt x="10501" y="6821"/>
                  <a:pt x="4566" y="12013"/>
                  <a:pt x="657" y="18718"/>
                </a:cubicBezTo>
                <a:cubicBezTo>
                  <a:pt x="315" y="19261"/>
                  <a:pt x="1" y="19860"/>
                  <a:pt x="29" y="20516"/>
                </a:cubicBezTo>
                <a:cubicBezTo>
                  <a:pt x="58" y="20915"/>
                  <a:pt x="229" y="21315"/>
                  <a:pt x="429" y="21686"/>
                </a:cubicBezTo>
                <a:cubicBezTo>
                  <a:pt x="457" y="21743"/>
                  <a:pt x="486" y="21828"/>
                  <a:pt x="514" y="21886"/>
                </a:cubicBezTo>
                <a:cubicBezTo>
                  <a:pt x="1228" y="23227"/>
                  <a:pt x="1912" y="24539"/>
                  <a:pt x="2597" y="25880"/>
                </a:cubicBezTo>
                <a:cubicBezTo>
                  <a:pt x="3310" y="27250"/>
                  <a:pt x="4081" y="28648"/>
                  <a:pt x="5308" y="29618"/>
                </a:cubicBezTo>
                <a:cubicBezTo>
                  <a:pt x="6018" y="30159"/>
                  <a:pt x="7094" y="30554"/>
                  <a:pt x="8114" y="30554"/>
                </a:cubicBezTo>
                <a:cubicBezTo>
                  <a:pt x="8651" y="30554"/>
                  <a:pt x="9173" y="30445"/>
                  <a:pt x="9616" y="30188"/>
                </a:cubicBezTo>
                <a:cubicBezTo>
                  <a:pt x="10900" y="29475"/>
                  <a:pt x="11299" y="27592"/>
                  <a:pt x="12412" y="26622"/>
                </a:cubicBezTo>
                <a:cubicBezTo>
                  <a:pt x="14096" y="25110"/>
                  <a:pt x="16093" y="23911"/>
                  <a:pt x="17947" y="22656"/>
                </a:cubicBezTo>
                <a:cubicBezTo>
                  <a:pt x="20544" y="20944"/>
                  <a:pt x="23197" y="19261"/>
                  <a:pt x="25623" y="17320"/>
                </a:cubicBezTo>
                <a:cubicBezTo>
                  <a:pt x="26536" y="16579"/>
                  <a:pt x="28447" y="15380"/>
                  <a:pt x="28904" y="14267"/>
                </a:cubicBezTo>
                <a:cubicBezTo>
                  <a:pt x="29389" y="13069"/>
                  <a:pt x="28504" y="11329"/>
                  <a:pt x="27934" y="10330"/>
                </a:cubicBezTo>
                <a:cubicBezTo>
                  <a:pt x="27192" y="9103"/>
                  <a:pt x="26279" y="7990"/>
                  <a:pt x="25708" y="6678"/>
                </a:cubicBezTo>
                <a:cubicBezTo>
                  <a:pt x="25423" y="6022"/>
                  <a:pt x="25223" y="5337"/>
                  <a:pt x="24909" y="4709"/>
                </a:cubicBezTo>
                <a:cubicBezTo>
                  <a:pt x="24282" y="3368"/>
                  <a:pt x="23169" y="2312"/>
                  <a:pt x="22085" y="1285"/>
                </a:cubicBezTo>
                <a:cubicBezTo>
                  <a:pt x="21571" y="800"/>
                  <a:pt x="21000" y="287"/>
                  <a:pt x="20316" y="87"/>
                </a:cubicBezTo>
                <a:cubicBezTo>
                  <a:pt x="20103" y="27"/>
                  <a:pt x="19891" y="0"/>
                  <a:pt x="196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9"/>
          <p:cNvGrpSpPr/>
          <p:nvPr/>
        </p:nvGrpSpPr>
        <p:grpSpPr>
          <a:xfrm rot="-1452517">
            <a:off x="8040592" y="-46795"/>
            <a:ext cx="1127800" cy="645040"/>
            <a:chOff x="2567050" y="2204500"/>
            <a:chExt cx="594200" cy="339850"/>
          </a:xfrm>
        </p:grpSpPr>
        <p:sp>
          <p:nvSpPr>
            <p:cNvPr id="122" name="Google Shape;122;p9"/>
            <p:cNvSpPr/>
            <p:nvPr/>
          </p:nvSpPr>
          <p:spPr>
            <a:xfrm>
              <a:off x="2567050" y="2426350"/>
              <a:ext cx="200475" cy="85375"/>
            </a:xfrm>
            <a:custGeom>
              <a:avLst/>
              <a:gdLst/>
              <a:ahLst/>
              <a:cxnLst/>
              <a:rect l="l" t="t" r="r" b="b"/>
              <a:pathLst>
                <a:path w="8019" h="3415" extrusionOk="0">
                  <a:moveTo>
                    <a:pt x="2206" y="405"/>
                  </a:moveTo>
                  <a:cubicBezTo>
                    <a:pt x="3003" y="405"/>
                    <a:pt x="3829" y="586"/>
                    <a:pt x="4566" y="811"/>
                  </a:cubicBezTo>
                  <a:cubicBezTo>
                    <a:pt x="5108" y="982"/>
                    <a:pt x="5621" y="1182"/>
                    <a:pt x="6135" y="1439"/>
                  </a:cubicBezTo>
                  <a:cubicBezTo>
                    <a:pt x="6563" y="1667"/>
                    <a:pt x="7020" y="1924"/>
                    <a:pt x="7333" y="2323"/>
                  </a:cubicBezTo>
                  <a:cubicBezTo>
                    <a:pt x="7505" y="2523"/>
                    <a:pt x="7704" y="2837"/>
                    <a:pt x="7333" y="2951"/>
                  </a:cubicBezTo>
                  <a:cubicBezTo>
                    <a:pt x="7217" y="3003"/>
                    <a:pt x="7077" y="3019"/>
                    <a:pt x="6933" y="3019"/>
                  </a:cubicBezTo>
                  <a:cubicBezTo>
                    <a:pt x="6758" y="3019"/>
                    <a:pt x="6576" y="2995"/>
                    <a:pt x="6420" y="2979"/>
                  </a:cubicBezTo>
                  <a:cubicBezTo>
                    <a:pt x="5878" y="2951"/>
                    <a:pt x="5308" y="2865"/>
                    <a:pt x="4766" y="2751"/>
                  </a:cubicBezTo>
                  <a:cubicBezTo>
                    <a:pt x="3938" y="2609"/>
                    <a:pt x="3111" y="2380"/>
                    <a:pt x="2312" y="2123"/>
                  </a:cubicBezTo>
                  <a:cubicBezTo>
                    <a:pt x="1912" y="1895"/>
                    <a:pt x="1484" y="1695"/>
                    <a:pt x="1056" y="1496"/>
                  </a:cubicBezTo>
                  <a:cubicBezTo>
                    <a:pt x="857" y="1382"/>
                    <a:pt x="600" y="1210"/>
                    <a:pt x="657" y="954"/>
                  </a:cubicBezTo>
                  <a:cubicBezTo>
                    <a:pt x="742" y="668"/>
                    <a:pt x="1028" y="554"/>
                    <a:pt x="1285" y="497"/>
                  </a:cubicBezTo>
                  <a:cubicBezTo>
                    <a:pt x="1583" y="433"/>
                    <a:pt x="1892" y="405"/>
                    <a:pt x="2206" y="405"/>
                  </a:cubicBezTo>
                  <a:close/>
                  <a:moveTo>
                    <a:pt x="2110" y="0"/>
                  </a:moveTo>
                  <a:cubicBezTo>
                    <a:pt x="1697" y="0"/>
                    <a:pt x="1279" y="44"/>
                    <a:pt x="914" y="183"/>
                  </a:cubicBezTo>
                  <a:cubicBezTo>
                    <a:pt x="372" y="412"/>
                    <a:pt x="1" y="1068"/>
                    <a:pt x="457" y="1553"/>
                  </a:cubicBezTo>
                  <a:cubicBezTo>
                    <a:pt x="714" y="1810"/>
                    <a:pt x="1056" y="1924"/>
                    <a:pt x="1342" y="2066"/>
                  </a:cubicBezTo>
                  <a:cubicBezTo>
                    <a:pt x="1370" y="2066"/>
                    <a:pt x="1399" y="2095"/>
                    <a:pt x="1427" y="2095"/>
                  </a:cubicBezTo>
                  <a:cubicBezTo>
                    <a:pt x="2569" y="2609"/>
                    <a:pt x="3710" y="2979"/>
                    <a:pt x="4908" y="3208"/>
                  </a:cubicBezTo>
                  <a:cubicBezTo>
                    <a:pt x="5593" y="3322"/>
                    <a:pt x="6278" y="3407"/>
                    <a:pt x="6991" y="3407"/>
                  </a:cubicBezTo>
                  <a:cubicBezTo>
                    <a:pt x="7032" y="3412"/>
                    <a:pt x="7074" y="3414"/>
                    <a:pt x="7117" y="3414"/>
                  </a:cubicBezTo>
                  <a:cubicBezTo>
                    <a:pt x="7344" y="3414"/>
                    <a:pt x="7593" y="3347"/>
                    <a:pt x="7761" y="3179"/>
                  </a:cubicBezTo>
                  <a:cubicBezTo>
                    <a:pt x="7961" y="3008"/>
                    <a:pt x="8018" y="2723"/>
                    <a:pt x="7904" y="2466"/>
                  </a:cubicBezTo>
                  <a:cubicBezTo>
                    <a:pt x="7676" y="1924"/>
                    <a:pt x="7134" y="1524"/>
                    <a:pt x="6620" y="1239"/>
                  </a:cubicBezTo>
                  <a:cubicBezTo>
                    <a:pt x="6049" y="925"/>
                    <a:pt x="5422" y="668"/>
                    <a:pt x="4794" y="440"/>
                  </a:cubicBezTo>
                  <a:cubicBezTo>
                    <a:pt x="4166" y="240"/>
                    <a:pt x="3539" y="98"/>
                    <a:pt x="2882" y="41"/>
                  </a:cubicBezTo>
                  <a:cubicBezTo>
                    <a:pt x="2637" y="18"/>
                    <a:pt x="2375" y="0"/>
                    <a:pt x="2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2663350" y="2339325"/>
              <a:ext cx="200475" cy="85200"/>
            </a:xfrm>
            <a:custGeom>
              <a:avLst/>
              <a:gdLst/>
              <a:ahLst/>
              <a:cxnLst/>
              <a:rect l="l" t="t" r="r" b="b"/>
              <a:pathLst>
                <a:path w="8019" h="3408" extrusionOk="0">
                  <a:moveTo>
                    <a:pt x="2251" y="400"/>
                  </a:moveTo>
                  <a:cubicBezTo>
                    <a:pt x="3034" y="400"/>
                    <a:pt x="3842" y="570"/>
                    <a:pt x="4566" y="811"/>
                  </a:cubicBezTo>
                  <a:cubicBezTo>
                    <a:pt x="5108" y="982"/>
                    <a:pt x="5621" y="1182"/>
                    <a:pt x="6135" y="1439"/>
                  </a:cubicBezTo>
                  <a:cubicBezTo>
                    <a:pt x="6563" y="1667"/>
                    <a:pt x="7019" y="1924"/>
                    <a:pt x="7333" y="2295"/>
                  </a:cubicBezTo>
                  <a:cubicBezTo>
                    <a:pt x="7504" y="2494"/>
                    <a:pt x="7704" y="2808"/>
                    <a:pt x="7333" y="2951"/>
                  </a:cubicBezTo>
                  <a:cubicBezTo>
                    <a:pt x="7231" y="2997"/>
                    <a:pt x="7110" y="3010"/>
                    <a:pt x="6983" y="3010"/>
                  </a:cubicBezTo>
                  <a:cubicBezTo>
                    <a:pt x="6793" y="3010"/>
                    <a:pt x="6591" y="2980"/>
                    <a:pt x="6420" y="2980"/>
                  </a:cubicBezTo>
                  <a:cubicBezTo>
                    <a:pt x="5878" y="2922"/>
                    <a:pt x="5307" y="2865"/>
                    <a:pt x="4765" y="2751"/>
                  </a:cubicBezTo>
                  <a:cubicBezTo>
                    <a:pt x="3938" y="2609"/>
                    <a:pt x="3110" y="2380"/>
                    <a:pt x="2312" y="2095"/>
                  </a:cubicBezTo>
                  <a:cubicBezTo>
                    <a:pt x="1912" y="1867"/>
                    <a:pt x="1484" y="1696"/>
                    <a:pt x="1056" y="1467"/>
                  </a:cubicBezTo>
                  <a:cubicBezTo>
                    <a:pt x="856" y="1353"/>
                    <a:pt x="600" y="1211"/>
                    <a:pt x="657" y="925"/>
                  </a:cubicBezTo>
                  <a:cubicBezTo>
                    <a:pt x="742" y="668"/>
                    <a:pt x="1028" y="554"/>
                    <a:pt x="1284" y="497"/>
                  </a:cubicBezTo>
                  <a:cubicBezTo>
                    <a:pt x="1597" y="430"/>
                    <a:pt x="1922" y="400"/>
                    <a:pt x="2251" y="400"/>
                  </a:cubicBezTo>
                  <a:close/>
                  <a:moveTo>
                    <a:pt x="2110" y="0"/>
                  </a:moveTo>
                  <a:cubicBezTo>
                    <a:pt x="1697" y="0"/>
                    <a:pt x="1279" y="44"/>
                    <a:pt x="914" y="183"/>
                  </a:cubicBezTo>
                  <a:cubicBezTo>
                    <a:pt x="371" y="383"/>
                    <a:pt x="0" y="1068"/>
                    <a:pt x="457" y="1553"/>
                  </a:cubicBezTo>
                  <a:cubicBezTo>
                    <a:pt x="714" y="1781"/>
                    <a:pt x="1056" y="1895"/>
                    <a:pt x="1342" y="2038"/>
                  </a:cubicBezTo>
                  <a:cubicBezTo>
                    <a:pt x="1370" y="2066"/>
                    <a:pt x="1399" y="2066"/>
                    <a:pt x="1427" y="2095"/>
                  </a:cubicBezTo>
                  <a:cubicBezTo>
                    <a:pt x="2568" y="2609"/>
                    <a:pt x="3710" y="2980"/>
                    <a:pt x="4908" y="3208"/>
                  </a:cubicBezTo>
                  <a:cubicBezTo>
                    <a:pt x="5593" y="3322"/>
                    <a:pt x="6278" y="3407"/>
                    <a:pt x="6991" y="3407"/>
                  </a:cubicBezTo>
                  <a:cubicBezTo>
                    <a:pt x="7248" y="3407"/>
                    <a:pt x="7562" y="3379"/>
                    <a:pt x="7761" y="3179"/>
                  </a:cubicBezTo>
                  <a:cubicBezTo>
                    <a:pt x="7961" y="2980"/>
                    <a:pt x="8018" y="2723"/>
                    <a:pt x="7904" y="2466"/>
                  </a:cubicBezTo>
                  <a:cubicBezTo>
                    <a:pt x="7676" y="1924"/>
                    <a:pt x="7134" y="1524"/>
                    <a:pt x="6620" y="1239"/>
                  </a:cubicBezTo>
                  <a:cubicBezTo>
                    <a:pt x="6049" y="897"/>
                    <a:pt x="5422" y="640"/>
                    <a:pt x="4794" y="440"/>
                  </a:cubicBezTo>
                  <a:cubicBezTo>
                    <a:pt x="4166" y="240"/>
                    <a:pt x="3538" y="98"/>
                    <a:pt x="2882" y="41"/>
                  </a:cubicBezTo>
                  <a:cubicBezTo>
                    <a:pt x="2637" y="18"/>
                    <a:pt x="2375" y="0"/>
                    <a:pt x="2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a:off x="2809575" y="2459150"/>
              <a:ext cx="199750" cy="85200"/>
            </a:xfrm>
            <a:custGeom>
              <a:avLst/>
              <a:gdLst/>
              <a:ahLst/>
              <a:cxnLst/>
              <a:rect l="l" t="t" r="r" b="b"/>
              <a:pathLst>
                <a:path w="7990" h="3408" extrusionOk="0">
                  <a:moveTo>
                    <a:pt x="2245" y="400"/>
                  </a:moveTo>
                  <a:cubicBezTo>
                    <a:pt x="3020" y="400"/>
                    <a:pt x="3814" y="570"/>
                    <a:pt x="4537" y="811"/>
                  </a:cubicBezTo>
                  <a:cubicBezTo>
                    <a:pt x="5079" y="983"/>
                    <a:pt x="5621" y="1182"/>
                    <a:pt x="6135" y="1439"/>
                  </a:cubicBezTo>
                  <a:cubicBezTo>
                    <a:pt x="6563" y="1667"/>
                    <a:pt x="6991" y="1924"/>
                    <a:pt x="7305" y="2295"/>
                  </a:cubicBezTo>
                  <a:cubicBezTo>
                    <a:pt x="7476" y="2495"/>
                    <a:pt x="7676" y="2809"/>
                    <a:pt x="7333" y="2951"/>
                  </a:cubicBezTo>
                  <a:cubicBezTo>
                    <a:pt x="7231" y="2997"/>
                    <a:pt x="7110" y="3011"/>
                    <a:pt x="6983" y="3011"/>
                  </a:cubicBezTo>
                  <a:cubicBezTo>
                    <a:pt x="6794" y="3011"/>
                    <a:pt x="6592" y="2980"/>
                    <a:pt x="6420" y="2980"/>
                  </a:cubicBezTo>
                  <a:cubicBezTo>
                    <a:pt x="5850" y="2923"/>
                    <a:pt x="5308" y="2866"/>
                    <a:pt x="4737" y="2752"/>
                  </a:cubicBezTo>
                  <a:cubicBezTo>
                    <a:pt x="3938" y="2609"/>
                    <a:pt x="3111" y="2381"/>
                    <a:pt x="2312" y="2095"/>
                  </a:cubicBezTo>
                  <a:cubicBezTo>
                    <a:pt x="1884" y="1867"/>
                    <a:pt x="1456" y="1696"/>
                    <a:pt x="1056" y="1468"/>
                  </a:cubicBezTo>
                  <a:cubicBezTo>
                    <a:pt x="857" y="1354"/>
                    <a:pt x="600" y="1211"/>
                    <a:pt x="657" y="926"/>
                  </a:cubicBezTo>
                  <a:cubicBezTo>
                    <a:pt x="714" y="669"/>
                    <a:pt x="1028" y="555"/>
                    <a:pt x="1285" y="498"/>
                  </a:cubicBezTo>
                  <a:cubicBezTo>
                    <a:pt x="1597" y="430"/>
                    <a:pt x="1919" y="400"/>
                    <a:pt x="2245" y="400"/>
                  </a:cubicBezTo>
                  <a:close/>
                  <a:moveTo>
                    <a:pt x="2083" y="1"/>
                  </a:moveTo>
                  <a:cubicBezTo>
                    <a:pt x="1673" y="1"/>
                    <a:pt x="1261" y="45"/>
                    <a:pt x="914" y="184"/>
                  </a:cubicBezTo>
                  <a:cubicBezTo>
                    <a:pt x="372" y="383"/>
                    <a:pt x="1" y="1068"/>
                    <a:pt x="457" y="1553"/>
                  </a:cubicBezTo>
                  <a:cubicBezTo>
                    <a:pt x="685" y="1782"/>
                    <a:pt x="1028" y="1896"/>
                    <a:pt x="1342" y="2038"/>
                  </a:cubicBezTo>
                  <a:cubicBezTo>
                    <a:pt x="1370" y="2067"/>
                    <a:pt x="1399" y="2067"/>
                    <a:pt x="1427" y="2095"/>
                  </a:cubicBezTo>
                  <a:cubicBezTo>
                    <a:pt x="2540" y="2580"/>
                    <a:pt x="3681" y="2980"/>
                    <a:pt x="4908" y="3208"/>
                  </a:cubicBezTo>
                  <a:cubicBezTo>
                    <a:pt x="5593" y="3322"/>
                    <a:pt x="6278" y="3408"/>
                    <a:pt x="6962" y="3408"/>
                  </a:cubicBezTo>
                  <a:cubicBezTo>
                    <a:pt x="7248" y="3408"/>
                    <a:pt x="7533" y="3379"/>
                    <a:pt x="7733" y="3180"/>
                  </a:cubicBezTo>
                  <a:cubicBezTo>
                    <a:pt x="7961" y="2980"/>
                    <a:pt x="7990" y="2723"/>
                    <a:pt x="7904" y="2466"/>
                  </a:cubicBezTo>
                  <a:cubicBezTo>
                    <a:pt x="7676" y="1924"/>
                    <a:pt x="7134" y="1496"/>
                    <a:pt x="6620" y="1239"/>
                  </a:cubicBezTo>
                  <a:cubicBezTo>
                    <a:pt x="6049" y="897"/>
                    <a:pt x="5422" y="640"/>
                    <a:pt x="4794" y="441"/>
                  </a:cubicBezTo>
                  <a:cubicBezTo>
                    <a:pt x="4166" y="241"/>
                    <a:pt x="3510" y="98"/>
                    <a:pt x="2854" y="41"/>
                  </a:cubicBezTo>
                  <a:cubicBezTo>
                    <a:pt x="2609" y="19"/>
                    <a:pt x="2346" y="1"/>
                    <a:pt x="20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961500" y="2412800"/>
              <a:ext cx="199750" cy="85200"/>
            </a:xfrm>
            <a:custGeom>
              <a:avLst/>
              <a:gdLst/>
              <a:ahLst/>
              <a:cxnLst/>
              <a:rect l="l" t="t" r="r" b="b"/>
              <a:pathLst>
                <a:path w="7990" h="3408" extrusionOk="0">
                  <a:moveTo>
                    <a:pt x="2190" y="405"/>
                  </a:moveTo>
                  <a:cubicBezTo>
                    <a:pt x="2990" y="405"/>
                    <a:pt x="3800" y="586"/>
                    <a:pt x="4538" y="811"/>
                  </a:cubicBezTo>
                  <a:cubicBezTo>
                    <a:pt x="5080" y="982"/>
                    <a:pt x="5622" y="1182"/>
                    <a:pt x="6107" y="1439"/>
                  </a:cubicBezTo>
                  <a:cubicBezTo>
                    <a:pt x="6563" y="1667"/>
                    <a:pt x="6991" y="1924"/>
                    <a:pt x="7305" y="2295"/>
                  </a:cubicBezTo>
                  <a:cubicBezTo>
                    <a:pt x="7476" y="2523"/>
                    <a:pt x="7676" y="2808"/>
                    <a:pt x="7334" y="2951"/>
                  </a:cubicBezTo>
                  <a:cubicBezTo>
                    <a:pt x="7204" y="3002"/>
                    <a:pt x="7058" y="3019"/>
                    <a:pt x="6912" y="3019"/>
                  </a:cubicBezTo>
                  <a:cubicBezTo>
                    <a:pt x="6736" y="3019"/>
                    <a:pt x="6561" y="2995"/>
                    <a:pt x="6421" y="2979"/>
                  </a:cubicBezTo>
                  <a:cubicBezTo>
                    <a:pt x="5850" y="2922"/>
                    <a:pt x="5279" y="2865"/>
                    <a:pt x="4737" y="2751"/>
                  </a:cubicBezTo>
                  <a:cubicBezTo>
                    <a:pt x="3910" y="2608"/>
                    <a:pt x="3111" y="2380"/>
                    <a:pt x="2312" y="2123"/>
                  </a:cubicBezTo>
                  <a:cubicBezTo>
                    <a:pt x="1884" y="1895"/>
                    <a:pt x="1456" y="1695"/>
                    <a:pt x="1057" y="1467"/>
                  </a:cubicBezTo>
                  <a:cubicBezTo>
                    <a:pt x="828" y="1382"/>
                    <a:pt x="572" y="1210"/>
                    <a:pt x="657" y="954"/>
                  </a:cubicBezTo>
                  <a:cubicBezTo>
                    <a:pt x="714" y="668"/>
                    <a:pt x="1028" y="554"/>
                    <a:pt x="1256" y="497"/>
                  </a:cubicBezTo>
                  <a:cubicBezTo>
                    <a:pt x="1563" y="433"/>
                    <a:pt x="1876" y="405"/>
                    <a:pt x="2190" y="405"/>
                  </a:cubicBezTo>
                  <a:close/>
                  <a:moveTo>
                    <a:pt x="2082" y="0"/>
                  </a:moveTo>
                  <a:cubicBezTo>
                    <a:pt x="1669" y="0"/>
                    <a:pt x="1251" y="44"/>
                    <a:pt x="885" y="183"/>
                  </a:cubicBezTo>
                  <a:cubicBezTo>
                    <a:pt x="343" y="383"/>
                    <a:pt x="1" y="1068"/>
                    <a:pt x="457" y="1553"/>
                  </a:cubicBezTo>
                  <a:cubicBezTo>
                    <a:pt x="686" y="1781"/>
                    <a:pt x="1028" y="1924"/>
                    <a:pt x="1342" y="2066"/>
                  </a:cubicBezTo>
                  <a:cubicBezTo>
                    <a:pt x="1370" y="2066"/>
                    <a:pt x="1399" y="2066"/>
                    <a:pt x="1428" y="2095"/>
                  </a:cubicBezTo>
                  <a:cubicBezTo>
                    <a:pt x="2540" y="2608"/>
                    <a:pt x="3682" y="2979"/>
                    <a:pt x="4908" y="3208"/>
                  </a:cubicBezTo>
                  <a:cubicBezTo>
                    <a:pt x="5565" y="3322"/>
                    <a:pt x="6278" y="3407"/>
                    <a:pt x="6963" y="3407"/>
                  </a:cubicBezTo>
                  <a:cubicBezTo>
                    <a:pt x="7248" y="3407"/>
                    <a:pt x="7533" y="3379"/>
                    <a:pt x="7733" y="3179"/>
                  </a:cubicBezTo>
                  <a:cubicBezTo>
                    <a:pt x="7933" y="3008"/>
                    <a:pt x="7990" y="2723"/>
                    <a:pt x="7904" y="2466"/>
                  </a:cubicBezTo>
                  <a:cubicBezTo>
                    <a:pt x="7676" y="1924"/>
                    <a:pt x="7105" y="1524"/>
                    <a:pt x="6620" y="1239"/>
                  </a:cubicBezTo>
                  <a:cubicBezTo>
                    <a:pt x="6050" y="896"/>
                    <a:pt x="5422" y="668"/>
                    <a:pt x="4794" y="440"/>
                  </a:cubicBezTo>
                  <a:cubicBezTo>
                    <a:pt x="4167" y="240"/>
                    <a:pt x="3510" y="98"/>
                    <a:pt x="2854" y="41"/>
                  </a:cubicBezTo>
                  <a:cubicBezTo>
                    <a:pt x="2609" y="18"/>
                    <a:pt x="2347" y="0"/>
                    <a:pt x="20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2592025" y="2204500"/>
              <a:ext cx="200450" cy="85375"/>
            </a:xfrm>
            <a:custGeom>
              <a:avLst/>
              <a:gdLst/>
              <a:ahLst/>
              <a:cxnLst/>
              <a:rect l="l" t="t" r="r" b="b"/>
              <a:pathLst>
                <a:path w="8018" h="3415" extrusionOk="0">
                  <a:moveTo>
                    <a:pt x="2206" y="405"/>
                  </a:moveTo>
                  <a:cubicBezTo>
                    <a:pt x="3003" y="405"/>
                    <a:pt x="3828" y="586"/>
                    <a:pt x="4565" y="811"/>
                  </a:cubicBezTo>
                  <a:cubicBezTo>
                    <a:pt x="5108" y="983"/>
                    <a:pt x="5621" y="1182"/>
                    <a:pt x="6135" y="1439"/>
                  </a:cubicBezTo>
                  <a:cubicBezTo>
                    <a:pt x="6563" y="1667"/>
                    <a:pt x="6991" y="1924"/>
                    <a:pt x="7305" y="2324"/>
                  </a:cubicBezTo>
                  <a:cubicBezTo>
                    <a:pt x="7476" y="2523"/>
                    <a:pt x="7675" y="2837"/>
                    <a:pt x="7333" y="2980"/>
                  </a:cubicBezTo>
                  <a:cubicBezTo>
                    <a:pt x="7232" y="3014"/>
                    <a:pt x="7114" y="3025"/>
                    <a:pt x="6990" y="3025"/>
                  </a:cubicBezTo>
                  <a:cubicBezTo>
                    <a:pt x="6798" y="3025"/>
                    <a:pt x="6593" y="2997"/>
                    <a:pt x="6420" y="2980"/>
                  </a:cubicBezTo>
                  <a:cubicBezTo>
                    <a:pt x="5849" y="2951"/>
                    <a:pt x="5307" y="2866"/>
                    <a:pt x="4737" y="2752"/>
                  </a:cubicBezTo>
                  <a:cubicBezTo>
                    <a:pt x="3938" y="2609"/>
                    <a:pt x="3110" y="2409"/>
                    <a:pt x="2311" y="2124"/>
                  </a:cubicBezTo>
                  <a:cubicBezTo>
                    <a:pt x="1912" y="1896"/>
                    <a:pt x="1484" y="1696"/>
                    <a:pt x="1056" y="1496"/>
                  </a:cubicBezTo>
                  <a:cubicBezTo>
                    <a:pt x="856" y="1382"/>
                    <a:pt x="599" y="1211"/>
                    <a:pt x="657" y="954"/>
                  </a:cubicBezTo>
                  <a:cubicBezTo>
                    <a:pt x="742" y="669"/>
                    <a:pt x="1027" y="555"/>
                    <a:pt x="1284" y="498"/>
                  </a:cubicBezTo>
                  <a:cubicBezTo>
                    <a:pt x="1582" y="433"/>
                    <a:pt x="1892" y="405"/>
                    <a:pt x="2206" y="405"/>
                  </a:cubicBezTo>
                  <a:close/>
                  <a:moveTo>
                    <a:pt x="2104" y="1"/>
                  </a:moveTo>
                  <a:cubicBezTo>
                    <a:pt x="1697" y="1"/>
                    <a:pt x="1279" y="45"/>
                    <a:pt x="913" y="184"/>
                  </a:cubicBezTo>
                  <a:cubicBezTo>
                    <a:pt x="371" y="412"/>
                    <a:pt x="0" y="1068"/>
                    <a:pt x="457" y="1553"/>
                  </a:cubicBezTo>
                  <a:cubicBezTo>
                    <a:pt x="685" y="1810"/>
                    <a:pt x="1056" y="1924"/>
                    <a:pt x="1341" y="2067"/>
                  </a:cubicBezTo>
                  <a:cubicBezTo>
                    <a:pt x="1370" y="2067"/>
                    <a:pt x="1398" y="2095"/>
                    <a:pt x="1427" y="2095"/>
                  </a:cubicBezTo>
                  <a:cubicBezTo>
                    <a:pt x="2540" y="2609"/>
                    <a:pt x="3681" y="2980"/>
                    <a:pt x="4908" y="3208"/>
                  </a:cubicBezTo>
                  <a:cubicBezTo>
                    <a:pt x="5593" y="3322"/>
                    <a:pt x="6277" y="3408"/>
                    <a:pt x="6962" y="3408"/>
                  </a:cubicBezTo>
                  <a:cubicBezTo>
                    <a:pt x="7007" y="3412"/>
                    <a:pt x="7052" y="3415"/>
                    <a:pt x="7097" y="3415"/>
                  </a:cubicBezTo>
                  <a:cubicBezTo>
                    <a:pt x="7336" y="3415"/>
                    <a:pt x="7569" y="3348"/>
                    <a:pt x="7761" y="3180"/>
                  </a:cubicBezTo>
                  <a:cubicBezTo>
                    <a:pt x="7961" y="3008"/>
                    <a:pt x="8018" y="2723"/>
                    <a:pt x="7904" y="2466"/>
                  </a:cubicBezTo>
                  <a:cubicBezTo>
                    <a:pt x="7675" y="1924"/>
                    <a:pt x="7133" y="1525"/>
                    <a:pt x="6620" y="1239"/>
                  </a:cubicBezTo>
                  <a:cubicBezTo>
                    <a:pt x="6049" y="926"/>
                    <a:pt x="5421" y="669"/>
                    <a:pt x="4794" y="469"/>
                  </a:cubicBezTo>
                  <a:cubicBezTo>
                    <a:pt x="4166" y="241"/>
                    <a:pt x="3510" y="98"/>
                    <a:pt x="2853" y="41"/>
                  </a:cubicBezTo>
                  <a:cubicBezTo>
                    <a:pt x="2620" y="19"/>
                    <a:pt x="2364" y="1"/>
                    <a:pt x="2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2835250" y="2296525"/>
              <a:ext cx="199750" cy="85200"/>
            </a:xfrm>
            <a:custGeom>
              <a:avLst/>
              <a:gdLst/>
              <a:ahLst/>
              <a:cxnLst/>
              <a:rect l="l" t="t" r="r" b="b"/>
              <a:pathLst>
                <a:path w="7990" h="3408" extrusionOk="0">
                  <a:moveTo>
                    <a:pt x="2205" y="405"/>
                  </a:moveTo>
                  <a:cubicBezTo>
                    <a:pt x="3001" y="405"/>
                    <a:pt x="3821" y="586"/>
                    <a:pt x="4537" y="811"/>
                  </a:cubicBezTo>
                  <a:cubicBezTo>
                    <a:pt x="5079" y="982"/>
                    <a:pt x="5622" y="1182"/>
                    <a:pt x="6135" y="1439"/>
                  </a:cubicBezTo>
                  <a:cubicBezTo>
                    <a:pt x="6563" y="1667"/>
                    <a:pt x="6991" y="1924"/>
                    <a:pt x="7305" y="2295"/>
                  </a:cubicBezTo>
                  <a:cubicBezTo>
                    <a:pt x="7476" y="2523"/>
                    <a:pt x="7676" y="2808"/>
                    <a:pt x="7334" y="2951"/>
                  </a:cubicBezTo>
                  <a:cubicBezTo>
                    <a:pt x="7231" y="2997"/>
                    <a:pt x="7110" y="3010"/>
                    <a:pt x="6983" y="3010"/>
                  </a:cubicBezTo>
                  <a:cubicBezTo>
                    <a:pt x="6794" y="3010"/>
                    <a:pt x="6592" y="2980"/>
                    <a:pt x="6420" y="2980"/>
                  </a:cubicBezTo>
                  <a:cubicBezTo>
                    <a:pt x="5850" y="2923"/>
                    <a:pt x="5308" y="2865"/>
                    <a:pt x="4737" y="2751"/>
                  </a:cubicBezTo>
                  <a:cubicBezTo>
                    <a:pt x="3938" y="2609"/>
                    <a:pt x="3111" y="2380"/>
                    <a:pt x="2312" y="2124"/>
                  </a:cubicBezTo>
                  <a:cubicBezTo>
                    <a:pt x="1912" y="1895"/>
                    <a:pt x="1484" y="1696"/>
                    <a:pt x="1056" y="1467"/>
                  </a:cubicBezTo>
                  <a:cubicBezTo>
                    <a:pt x="857" y="1382"/>
                    <a:pt x="600" y="1211"/>
                    <a:pt x="657" y="954"/>
                  </a:cubicBezTo>
                  <a:cubicBezTo>
                    <a:pt x="743" y="668"/>
                    <a:pt x="1028" y="554"/>
                    <a:pt x="1285" y="497"/>
                  </a:cubicBezTo>
                  <a:cubicBezTo>
                    <a:pt x="1583" y="433"/>
                    <a:pt x="1892" y="405"/>
                    <a:pt x="2205" y="405"/>
                  </a:cubicBezTo>
                  <a:close/>
                  <a:moveTo>
                    <a:pt x="2096" y="1"/>
                  </a:moveTo>
                  <a:cubicBezTo>
                    <a:pt x="1684" y="1"/>
                    <a:pt x="1262" y="44"/>
                    <a:pt x="914" y="183"/>
                  </a:cubicBezTo>
                  <a:cubicBezTo>
                    <a:pt x="372" y="383"/>
                    <a:pt x="1" y="1068"/>
                    <a:pt x="457" y="1553"/>
                  </a:cubicBezTo>
                  <a:cubicBezTo>
                    <a:pt x="686" y="1781"/>
                    <a:pt x="1028" y="1924"/>
                    <a:pt x="1342" y="2038"/>
                  </a:cubicBezTo>
                  <a:cubicBezTo>
                    <a:pt x="1370" y="2067"/>
                    <a:pt x="1399" y="2067"/>
                    <a:pt x="1427" y="2095"/>
                  </a:cubicBezTo>
                  <a:cubicBezTo>
                    <a:pt x="2540" y="2609"/>
                    <a:pt x="3681" y="2980"/>
                    <a:pt x="4908" y="3208"/>
                  </a:cubicBezTo>
                  <a:cubicBezTo>
                    <a:pt x="5593" y="3322"/>
                    <a:pt x="6278" y="3408"/>
                    <a:pt x="6963" y="3408"/>
                  </a:cubicBezTo>
                  <a:cubicBezTo>
                    <a:pt x="7248" y="3408"/>
                    <a:pt x="7533" y="3379"/>
                    <a:pt x="7762" y="3179"/>
                  </a:cubicBezTo>
                  <a:cubicBezTo>
                    <a:pt x="7961" y="2980"/>
                    <a:pt x="7990" y="2723"/>
                    <a:pt x="7904" y="2466"/>
                  </a:cubicBezTo>
                  <a:cubicBezTo>
                    <a:pt x="7676" y="1924"/>
                    <a:pt x="7134" y="1524"/>
                    <a:pt x="6620" y="1239"/>
                  </a:cubicBezTo>
                  <a:cubicBezTo>
                    <a:pt x="6050" y="897"/>
                    <a:pt x="5422" y="668"/>
                    <a:pt x="4794" y="440"/>
                  </a:cubicBezTo>
                  <a:cubicBezTo>
                    <a:pt x="4166" y="240"/>
                    <a:pt x="3510" y="98"/>
                    <a:pt x="2854" y="41"/>
                  </a:cubicBezTo>
                  <a:cubicBezTo>
                    <a:pt x="2620" y="18"/>
                    <a:pt x="2360" y="1"/>
                    <a:pt x="2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9"/>
          <p:cNvSpPr txBox="1">
            <a:spLocks noGrp="1"/>
          </p:cNvSpPr>
          <p:nvPr>
            <p:ph type="title"/>
          </p:nvPr>
        </p:nvSpPr>
        <p:spPr>
          <a:xfrm>
            <a:off x="948600" y="1736359"/>
            <a:ext cx="3642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9" name="Google Shape;129;p9"/>
          <p:cNvSpPr txBox="1">
            <a:spLocks noGrp="1"/>
          </p:cNvSpPr>
          <p:nvPr>
            <p:ph type="subTitle" idx="1"/>
          </p:nvPr>
        </p:nvSpPr>
        <p:spPr>
          <a:xfrm>
            <a:off x="948600" y="2450200"/>
            <a:ext cx="3642600" cy="156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9"/>
          <p:cNvSpPr/>
          <p:nvPr/>
        </p:nvSpPr>
        <p:spPr>
          <a:xfrm rot="-4280452">
            <a:off x="5166491" y="821403"/>
            <a:ext cx="4693965" cy="4502307"/>
          </a:xfrm>
          <a:custGeom>
            <a:avLst/>
            <a:gdLst/>
            <a:ahLst/>
            <a:cxnLst/>
            <a:rect l="l" t="t" r="r" b="b"/>
            <a:pathLst>
              <a:path w="42471" h="40736" extrusionOk="0">
                <a:moveTo>
                  <a:pt x="27963" y="1"/>
                </a:moveTo>
                <a:cubicBezTo>
                  <a:pt x="27395" y="1"/>
                  <a:pt x="26827" y="36"/>
                  <a:pt x="26265" y="108"/>
                </a:cubicBezTo>
                <a:cubicBezTo>
                  <a:pt x="18818" y="1050"/>
                  <a:pt x="9316" y="9838"/>
                  <a:pt x="5408" y="15002"/>
                </a:cubicBezTo>
                <a:cubicBezTo>
                  <a:pt x="2868" y="18340"/>
                  <a:pt x="728" y="22106"/>
                  <a:pt x="500" y="26101"/>
                </a:cubicBezTo>
                <a:cubicBezTo>
                  <a:pt x="0" y="35219"/>
                  <a:pt x="8553" y="40736"/>
                  <a:pt x="17595" y="40736"/>
                </a:cubicBezTo>
                <a:cubicBezTo>
                  <a:pt x="21455" y="40736"/>
                  <a:pt x="25404" y="39730"/>
                  <a:pt x="28775" y="37571"/>
                </a:cubicBezTo>
                <a:cubicBezTo>
                  <a:pt x="29746" y="36972"/>
                  <a:pt x="30601" y="36258"/>
                  <a:pt x="31429" y="35517"/>
                </a:cubicBezTo>
                <a:cubicBezTo>
                  <a:pt x="33455" y="33633"/>
                  <a:pt x="35081" y="31408"/>
                  <a:pt x="36679" y="29211"/>
                </a:cubicBezTo>
                <a:cubicBezTo>
                  <a:pt x="39190" y="25759"/>
                  <a:pt x="41758" y="22163"/>
                  <a:pt x="42214" y="18112"/>
                </a:cubicBezTo>
                <a:cubicBezTo>
                  <a:pt x="42471" y="15658"/>
                  <a:pt x="41929" y="13176"/>
                  <a:pt x="41187" y="10808"/>
                </a:cubicBezTo>
                <a:cubicBezTo>
                  <a:pt x="40474" y="8382"/>
                  <a:pt x="39504" y="5929"/>
                  <a:pt x="37677" y="3989"/>
                </a:cubicBezTo>
                <a:cubicBezTo>
                  <a:pt x="35353" y="1491"/>
                  <a:pt x="31657" y="1"/>
                  <a:pt x="27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159"/>
        <p:cNvGrpSpPr/>
        <p:nvPr/>
      </p:nvGrpSpPr>
      <p:grpSpPr>
        <a:xfrm>
          <a:off x="0" y="0"/>
          <a:ext cx="0" cy="0"/>
          <a:chOff x="0" y="0"/>
          <a:chExt cx="0" cy="0"/>
        </a:xfrm>
      </p:grpSpPr>
      <p:grpSp>
        <p:nvGrpSpPr>
          <p:cNvPr id="160" name="Google Shape;160;p13"/>
          <p:cNvGrpSpPr/>
          <p:nvPr/>
        </p:nvGrpSpPr>
        <p:grpSpPr>
          <a:xfrm>
            <a:off x="8047910" y="4200920"/>
            <a:ext cx="2076823" cy="1937370"/>
            <a:chOff x="492250" y="689575"/>
            <a:chExt cx="1123275" cy="1047850"/>
          </a:xfrm>
        </p:grpSpPr>
        <p:sp>
          <p:nvSpPr>
            <p:cNvPr id="161" name="Google Shape;161;p13"/>
            <p:cNvSpPr/>
            <p:nvPr/>
          </p:nvSpPr>
          <p:spPr>
            <a:xfrm>
              <a:off x="720300" y="849350"/>
              <a:ext cx="54950" cy="849575"/>
            </a:xfrm>
            <a:custGeom>
              <a:avLst/>
              <a:gdLst/>
              <a:ahLst/>
              <a:cxnLst/>
              <a:rect l="l" t="t" r="r" b="b"/>
              <a:pathLst>
                <a:path w="2198" h="33983" extrusionOk="0">
                  <a:moveTo>
                    <a:pt x="2141" y="0"/>
                  </a:moveTo>
                  <a:cubicBezTo>
                    <a:pt x="2112" y="0"/>
                    <a:pt x="2084" y="22"/>
                    <a:pt x="2084" y="65"/>
                  </a:cubicBezTo>
                  <a:cubicBezTo>
                    <a:pt x="1855" y="4487"/>
                    <a:pt x="1656" y="8881"/>
                    <a:pt x="1427" y="13275"/>
                  </a:cubicBezTo>
                  <a:cubicBezTo>
                    <a:pt x="1171" y="17697"/>
                    <a:pt x="885" y="22091"/>
                    <a:pt x="571" y="26485"/>
                  </a:cubicBezTo>
                  <a:cubicBezTo>
                    <a:pt x="400" y="28939"/>
                    <a:pt x="172" y="31421"/>
                    <a:pt x="1" y="33875"/>
                  </a:cubicBezTo>
                  <a:cubicBezTo>
                    <a:pt x="1" y="33946"/>
                    <a:pt x="58" y="33982"/>
                    <a:pt x="115" y="33982"/>
                  </a:cubicBezTo>
                  <a:cubicBezTo>
                    <a:pt x="172" y="33982"/>
                    <a:pt x="229" y="33946"/>
                    <a:pt x="229" y="33875"/>
                  </a:cubicBezTo>
                  <a:cubicBezTo>
                    <a:pt x="657" y="29510"/>
                    <a:pt x="914" y="25087"/>
                    <a:pt x="1199" y="20693"/>
                  </a:cubicBezTo>
                  <a:cubicBezTo>
                    <a:pt x="1484" y="16299"/>
                    <a:pt x="1713" y="11905"/>
                    <a:pt x="1912" y="7483"/>
                  </a:cubicBezTo>
                  <a:cubicBezTo>
                    <a:pt x="2027" y="5029"/>
                    <a:pt x="2141" y="2547"/>
                    <a:pt x="2198" y="65"/>
                  </a:cubicBezTo>
                  <a:cubicBezTo>
                    <a:pt x="2198" y="22"/>
                    <a:pt x="2169" y="0"/>
                    <a:pt x="214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851125" y="805125"/>
              <a:ext cx="75350" cy="932300"/>
            </a:xfrm>
            <a:custGeom>
              <a:avLst/>
              <a:gdLst/>
              <a:ahLst/>
              <a:cxnLst/>
              <a:rect l="l" t="t" r="r" b="b"/>
              <a:pathLst>
                <a:path w="3014" h="37292" extrusionOk="0">
                  <a:moveTo>
                    <a:pt x="2957" y="0"/>
                  </a:moveTo>
                  <a:cubicBezTo>
                    <a:pt x="2928" y="0"/>
                    <a:pt x="2899" y="22"/>
                    <a:pt x="2899" y="65"/>
                  </a:cubicBezTo>
                  <a:cubicBezTo>
                    <a:pt x="2329" y="4915"/>
                    <a:pt x="1758" y="9765"/>
                    <a:pt x="1359" y="14616"/>
                  </a:cubicBezTo>
                  <a:cubicBezTo>
                    <a:pt x="1159" y="17070"/>
                    <a:pt x="1016" y="19495"/>
                    <a:pt x="931" y="21949"/>
                  </a:cubicBezTo>
                  <a:cubicBezTo>
                    <a:pt x="845" y="24345"/>
                    <a:pt x="845" y="26742"/>
                    <a:pt x="788" y="29110"/>
                  </a:cubicBezTo>
                  <a:cubicBezTo>
                    <a:pt x="702" y="31821"/>
                    <a:pt x="503" y="34531"/>
                    <a:pt x="18" y="37185"/>
                  </a:cubicBezTo>
                  <a:cubicBezTo>
                    <a:pt x="0" y="37254"/>
                    <a:pt x="56" y="37292"/>
                    <a:pt x="103" y="37292"/>
                  </a:cubicBezTo>
                  <a:cubicBezTo>
                    <a:pt x="134" y="37292"/>
                    <a:pt x="160" y="37276"/>
                    <a:pt x="160" y="37242"/>
                  </a:cubicBezTo>
                  <a:cubicBezTo>
                    <a:pt x="1102" y="32534"/>
                    <a:pt x="959" y="27712"/>
                    <a:pt x="1073" y="22947"/>
                  </a:cubicBezTo>
                  <a:cubicBezTo>
                    <a:pt x="1188" y="18040"/>
                    <a:pt x="1587" y="13161"/>
                    <a:pt x="2101" y="8282"/>
                  </a:cubicBezTo>
                  <a:cubicBezTo>
                    <a:pt x="2386" y="5543"/>
                    <a:pt x="2700" y="2804"/>
                    <a:pt x="3014" y="65"/>
                  </a:cubicBezTo>
                  <a:cubicBezTo>
                    <a:pt x="3014" y="22"/>
                    <a:pt x="2985" y="0"/>
                    <a:pt x="295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931450" y="792875"/>
              <a:ext cx="64925" cy="931375"/>
            </a:xfrm>
            <a:custGeom>
              <a:avLst/>
              <a:gdLst/>
              <a:ahLst/>
              <a:cxnLst/>
              <a:rect l="l" t="t" r="r" b="b"/>
              <a:pathLst>
                <a:path w="2597" h="37255" extrusionOk="0">
                  <a:moveTo>
                    <a:pt x="2551" y="1"/>
                  </a:moveTo>
                  <a:cubicBezTo>
                    <a:pt x="2545" y="1"/>
                    <a:pt x="2540" y="4"/>
                    <a:pt x="2540" y="12"/>
                  </a:cubicBezTo>
                  <a:cubicBezTo>
                    <a:pt x="1769" y="4777"/>
                    <a:pt x="1284" y="9599"/>
                    <a:pt x="970" y="14393"/>
                  </a:cubicBezTo>
                  <a:cubicBezTo>
                    <a:pt x="657" y="19243"/>
                    <a:pt x="457" y="24094"/>
                    <a:pt x="286" y="28944"/>
                  </a:cubicBezTo>
                  <a:cubicBezTo>
                    <a:pt x="200" y="31683"/>
                    <a:pt x="86" y="34451"/>
                    <a:pt x="0" y="37190"/>
                  </a:cubicBezTo>
                  <a:cubicBezTo>
                    <a:pt x="0" y="37233"/>
                    <a:pt x="43" y="37254"/>
                    <a:pt x="86" y="37254"/>
                  </a:cubicBezTo>
                  <a:cubicBezTo>
                    <a:pt x="129" y="37254"/>
                    <a:pt x="171" y="37233"/>
                    <a:pt x="171" y="37190"/>
                  </a:cubicBezTo>
                  <a:cubicBezTo>
                    <a:pt x="400" y="32339"/>
                    <a:pt x="514" y="27489"/>
                    <a:pt x="685" y="22610"/>
                  </a:cubicBezTo>
                  <a:cubicBezTo>
                    <a:pt x="885" y="17817"/>
                    <a:pt x="1113" y="12995"/>
                    <a:pt x="1570" y="8201"/>
                  </a:cubicBezTo>
                  <a:cubicBezTo>
                    <a:pt x="1855" y="5462"/>
                    <a:pt x="2169" y="2752"/>
                    <a:pt x="2597" y="41"/>
                  </a:cubicBezTo>
                  <a:cubicBezTo>
                    <a:pt x="2597" y="21"/>
                    <a:pt x="2568" y="1"/>
                    <a:pt x="25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1089800" y="762500"/>
              <a:ext cx="33550" cy="948575"/>
            </a:xfrm>
            <a:custGeom>
              <a:avLst/>
              <a:gdLst/>
              <a:ahLst/>
              <a:cxnLst/>
              <a:rect l="l" t="t" r="r" b="b"/>
              <a:pathLst>
                <a:path w="1342" h="37943" extrusionOk="0">
                  <a:moveTo>
                    <a:pt x="799" y="1"/>
                  </a:moveTo>
                  <a:cubicBezTo>
                    <a:pt x="757" y="1"/>
                    <a:pt x="714" y="29"/>
                    <a:pt x="714" y="86"/>
                  </a:cubicBezTo>
                  <a:cubicBezTo>
                    <a:pt x="971" y="4994"/>
                    <a:pt x="1056" y="9901"/>
                    <a:pt x="1056" y="14837"/>
                  </a:cubicBezTo>
                  <a:cubicBezTo>
                    <a:pt x="1028" y="19745"/>
                    <a:pt x="856" y="24681"/>
                    <a:pt x="571" y="29588"/>
                  </a:cubicBezTo>
                  <a:cubicBezTo>
                    <a:pt x="485" y="30958"/>
                    <a:pt x="400" y="32356"/>
                    <a:pt x="314" y="33726"/>
                  </a:cubicBezTo>
                  <a:cubicBezTo>
                    <a:pt x="257" y="34410"/>
                    <a:pt x="200" y="35067"/>
                    <a:pt x="143" y="35751"/>
                  </a:cubicBezTo>
                  <a:cubicBezTo>
                    <a:pt x="86" y="36465"/>
                    <a:pt x="0" y="37178"/>
                    <a:pt x="29" y="37863"/>
                  </a:cubicBezTo>
                  <a:cubicBezTo>
                    <a:pt x="29" y="37912"/>
                    <a:pt x="77" y="37943"/>
                    <a:pt x="123" y="37943"/>
                  </a:cubicBezTo>
                  <a:cubicBezTo>
                    <a:pt x="156" y="37943"/>
                    <a:pt x="188" y="37927"/>
                    <a:pt x="200" y="37891"/>
                  </a:cubicBezTo>
                  <a:cubicBezTo>
                    <a:pt x="314" y="37321"/>
                    <a:pt x="343" y="36721"/>
                    <a:pt x="400" y="36122"/>
                  </a:cubicBezTo>
                  <a:cubicBezTo>
                    <a:pt x="457" y="35523"/>
                    <a:pt x="485" y="34895"/>
                    <a:pt x="543" y="34296"/>
                  </a:cubicBezTo>
                  <a:cubicBezTo>
                    <a:pt x="628" y="33041"/>
                    <a:pt x="714" y="31785"/>
                    <a:pt x="799" y="30559"/>
                  </a:cubicBezTo>
                  <a:cubicBezTo>
                    <a:pt x="942" y="28105"/>
                    <a:pt x="1085" y="25651"/>
                    <a:pt x="1142" y="23169"/>
                  </a:cubicBezTo>
                  <a:cubicBezTo>
                    <a:pt x="1313" y="18261"/>
                    <a:pt x="1341" y="13325"/>
                    <a:pt x="1199" y="8389"/>
                  </a:cubicBezTo>
                  <a:cubicBezTo>
                    <a:pt x="1142" y="5621"/>
                    <a:pt x="1028" y="2854"/>
                    <a:pt x="885" y="86"/>
                  </a:cubicBezTo>
                  <a:cubicBezTo>
                    <a:pt x="885" y="29"/>
                    <a:pt x="842" y="1"/>
                    <a:pt x="79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3"/>
            <p:cNvSpPr/>
            <p:nvPr/>
          </p:nvSpPr>
          <p:spPr>
            <a:xfrm>
              <a:off x="492250" y="689575"/>
              <a:ext cx="1123275" cy="890675"/>
            </a:xfrm>
            <a:custGeom>
              <a:avLst/>
              <a:gdLst/>
              <a:ahLst/>
              <a:cxnLst/>
              <a:rect l="l" t="t" r="r" b="b"/>
              <a:pathLst>
                <a:path w="44931" h="35627" extrusionOk="0">
                  <a:moveTo>
                    <a:pt x="29167" y="0"/>
                  </a:moveTo>
                  <a:cubicBezTo>
                    <a:pt x="29131" y="0"/>
                    <a:pt x="29095" y="22"/>
                    <a:pt x="29095" y="64"/>
                  </a:cubicBezTo>
                  <a:cubicBezTo>
                    <a:pt x="29352" y="3260"/>
                    <a:pt x="29609" y="6484"/>
                    <a:pt x="29752" y="9680"/>
                  </a:cubicBezTo>
                  <a:cubicBezTo>
                    <a:pt x="27868" y="9908"/>
                    <a:pt x="25985" y="10165"/>
                    <a:pt x="24102" y="10364"/>
                  </a:cubicBezTo>
                  <a:cubicBezTo>
                    <a:pt x="19708" y="10907"/>
                    <a:pt x="15314" y="11420"/>
                    <a:pt x="10920" y="11934"/>
                  </a:cubicBezTo>
                  <a:cubicBezTo>
                    <a:pt x="9693" y="12105"/>
                    <a:pt x="8467" y="12248"/>
                    <a:pt x="7240" y="12390"/>
                  </a:cubicBezTo>
                  <a:cubicBezTo>
                    <a:pt x="6650" y="12464"/>
                    <a:pt x="6046" y="12522"/>
                    <a:pt x="5441" y="12522"/>
                  </a:cubicBezTo>
                  <a:cubicBezTo>
                    <a:pt x="4876" y="12522"/>
                    <a:pt x="4311" y="12471"/>
                    <a:pt x="3759" y="12333"/>
                  </a:cubicBezTo>
                  <a:cubicBezTo>
                    <a:pt x="3749" y="12330"/>
                    <a:pt x="3741" y="12329"/>
                    <a:pt x="3733" y="12329"/>
                  </a:cubicBezTo>
                  <a:cubicBezTo>
                    <a:pt x="3668" y="12329"/>
                    <a:pt x="3651" y="12422"/>
                    <a:pt x="3702" y="12447"/>
                  </a:cubicBezTo>
                  <a:cubicBezTo>
                    <a:pt x="4301" y="12601"/>
                    <a:pt x="4910" y="12663"/>
                    <a:pt x="5518" y="12663"/>
                  </a:cubicBezTo>
                  <a:cubicBezTo>
                    <a:pt x="5923" y="12663"/>
                    <a:pt x="6327" y="12636"/>
                    <a:pt x="6726" y="12590"/>
                  </a:cubicBezTo>
                  <a:cubicBezTo>
                    <a:pt x="7810" y="12504"/>
                    <a:pt x="8923" y="12362"/>
                    <a:pt x="10007" y="12219"/>
                  </a:cubicBezTo>
                  <a:cubicBezTo>
                    <a:pt x="12176" y="11962"/>
                    <a:pt x="14373" y="11705"/>
                    <a:pt x="16570" y="11449"/>
                  </a:cubicBezTo>
                  <a:cubicBezTo>
                    <a:pt x="20964" y="10907"/>
                    <a:pt x="25358" y="10393"/>
                    <a:pt x="29780" y="9879"/>
                  </a:cubicBezTo>
                  <a:cubicBezTo>
                    <a:pt x="29809" y="10964"/>
                    <a:pt x="29866" y="12048"/>
                    <a:pt x="29894" y="13161"/>
                  </a:cubicBezTo>
                  <a:cubicBezTo>
                    <a:pt x="28468" y="13189"/>
                    <a:pt x="27041" y="13189"/>
                    <a:pt x="25586" y="13189"/>
                  </a:cubicBezTo>
                  <a:cubicBezTo>
                    <a:pt x="24064" y="13189"/>
                    <a:pt x="22530" y="13164"/>
                    <a:pt x="21000" y="13164"/>
                  </a:cubicBezTo>
                  <a:cubicBezTo>
                    <a:pt x="20234" y="13164"/>
                    <a:pt x="19470" y="13170"/>
                    <a:pt x="18710" y="13189"/>
                  </a:cubicBezTo>
                  <a:cubicBezTo>
                    <a:pt x="16313" y="13275"/>
                    <a:pt x="13916" y="13417"/>
                    <a:pt x="11519" y="13646"/>
                  </a:cubicBezTo>
                  <a:cubicBezTo>
                    <a:pt x="8809" y="13874"/>
                    <a:pt x="6127" y="14216"/>
                    <a:pt x="3445" y="14559"/>
                  </a:cubicBezTo>
                  <a:cubicBezTo>
                    <a:pt x="3359" y="14559"/>
                    <a:pt x="3359" y="14673"/>
                    <a:pt x="3445" y="14673"/>
                  </a:cubicBezTo>
                  <a:cubicBezTo>
                    <a:pt x="8267" y="14074"/>
                    <a:pt x="13089" y="13532"/>
                    <a:pt x="17911" y="13360"/>
                  </a:cubicBezTo>
                  <a:cubicBezTo>
                    <a:pt x="19060" y="13319"/>
                    <a:pt x="20208" y="13307"/>
                    <a:pt x="21357" y="13307"/>
                  </a:cubicBezTo>
                  <a:cubicBezTo>
                    <a:pt x="23228" y="13307"/>
                    <a:pt x="25098" y="13340"/>
                    <a:pt x="26969" y="13340"/>
                  </a:cubicBezTo>
                  <a:cubicBezTo>
                    <a:pt x="27944" y="13340"/>
                    <a:pt x="28919" y="13331"/>
                    <a:pt x="29894" y="13303"/>
                  </a:cubicBezTo>
                  <a:cubicBezTo>
                    <a:pt x="29894" y="13532"/>
                    <a:pt x="29894" y="13760"/>
                    <a:pt x="29923" y="13988"/>
                  </a:cubicBezTo>
                  <a:cubicBezTo>
                    <a:pt x="29951" y="15643"/>
                    <a:pt x="29923" y="17298"/>
                    <a:pt x="29894" y="18953"/>
                  </a:cubicBezTo>
                  <a:cubicBezTo>
                    <a:pt x="28353" y="18953"/>
                    <a:pt x="26841" y="18953"/>
                    <a:pt x="25301" y="18924"/>
                  </a:cubicBezTo>
                  <a:cubicBezTo>
                    <a:pt x="20961" y="18832"/>
                    <a:pt x="16621" y="18665"/>
                    <a:pt x="12267" y="18665"/>
                  </a:cubicBezTo>
                  <a:cubicBezTo>
                    <a:pt x="11239" y="18665"/>
                    <a:pt x="10210" y="18674"/>
                    <a:pt x="9180" y="18696"/>
                  </a:cubicBezTo>
                  <a:cubicBezTo>
                    <a:pt x="6155" y="18724"/>
                    <a:pt x="3131" y="18896"/>
                    <a:pt x="107" y="19238"/>
                  </a:cubicBezTo>
                  <a:cubicBezTo>
                    <a:pt x="58" y="19238"/>
                    <a:pt x="51" y="19301"/>
                    <a:pt x="86" y="19301"/>
                  </a:cubicBezTo>
                  <a:cubicBezTo>
                    <a:pt x="91" y="19301"/>
                    <a:pt x="98" y="19299"/>
                    <a:pt x="107" y="19295"/>
                  </a:cubicBezTo>
                  <a:cubicBezTo>
                    <a:pt x="3913" y="18910"/>
                    <a:pt x="7748" y="18784"/>
                    <a:pt x="11582" y="18784"/>
                  </a:cubicBezTo>
                  <a:cubicBezTo>
                    <a:pt x="13150" y="18784"/>
                    <a:pt x="14718" y="18805"/>
                    <a:pt x="16284" y="18839"/>
                  </a:cubicBezTo>
                  <a:cubicBezTo>
                    <a:pt x="20523" y="18918"/>
                    <a:pt x="24761" y="19098"/>
                    <a:pt x="28976" y="19098"/>
                  </a:cubicBezTo>
                  <a:cubicBezTo>
                    <a:pt x="29273" y="19098"/>
                    <a:pt x="29569" y="19097"/>
                    <a:pt x="29866" y="19095"/>
                  </a:cubicBezTo>
                  <a:lnTo>
                    <a:pt x="29866" y="19095"/>
                  </a:lnTo>
                  <a:cubicBezTo>
                    <a:pt x="29866" y="19723"/>
                    <a:pt x="29837" y="20322"/>
                    <a:pt x="29809" y="20921"/>
                  </a:cubicBezTo>
                  <a:cubicBezTo>
                    <a:pt x="29780" y="21235"/>
                    <a:pt x="29752" y="21521"/>
                    <a:pt x="29723" y="21834"/>
                  </a:cubicBezTo>
                  <a:cubicBezTo>
                    <a:pt x="28525" y="21806"/>
                    <a:pt x="27326" y="21777"/>
                    <a:pt x="26099" y="21749"/>
                  </a:cubicBezTo>
                  <a:cubicBezTo>
                    <a:pt x="20735" y="21606"/>
                    <a:pt x="15371" y="21521"/>
                    <a:pt x="9979" y="21378"/>
                  </a:cubicBezTo>
                  <a:cubicBezTo>
                    <a:pt x="6983" y="21292"/>
                    <a:pt x="3958" y="21150"/>
                    <a:pt x="991" y="20636"/>
                  </a:cubicBezTo>
                  <a:cubicBezTo>
                    <a:pt x="905" y="20636"/>
                    <a:pt x="877" y="20750"/>
                    <a:pt x="963" y="20779"/>
                  </a:cubicBezTo>
                  <a:cubicBezTo>
                    <a:pt x="3588" y="21207"/>
                    <a:pt x="6241" y="21349"/>
                    <a:pt x="8895" y="21435"/>
                  </a:cubicBezTo>
                  <a:cubicBezTo>
                    <a:pt x="11577" y="21521"/>
                    <a:pt x="14230" y="21578"/>
                    <a:pt x="16912" y="21635"/>
                  </a:cubicBezTo>
                  <a:cubicBezTo>
                    <a:pt x="21192" y="21720"/>
                    <a:pt x="25472" y="21834"/>
                    <a:pt x="29723" y="21920"/>
                  </a:cubicBezTo>
                  <a:cubicBezTo>
                    <a:pt x="29609" y="23575"/>
                    <a:pt x="29438" y="25201"/>
                    <a:pt x="29209" y="26856"/>
                  </a:cubicBezTo>
                  <a:cubicBezTo>
                    <a:pt x="28582" y="26828"/>
                    <a:pt x="27983" y="26828"/>
                    <a:pt x="27355" y="26799"/>
                  </a:cubicBezTo>
                  <a:cubicBezTo>
                    <a:pt x="22744" y="26709"/>
                    <a:pt x="18116" y="26529"/>
                    <a:pt x="13484" y="26529"/>
                  </a:cubicBezTo>
                  <a:cubicBezTo>
                    <a:pt x="12268" y="26529"/>
                    <a:pt x="11052" y="26541"/>
                    <a:pt x="9836" y="26571"/>
                  </a:cubicBezTo>
                  <a:cubicBezTo>
                    <a:pt x="6583" y="26656"/>
                    <a:pt x="3331" y="26885"/>
                    <a:pt x="78" y="27341"/>
                  </a:cubicBezTo>
                  <a:cubicBezTo>
                    <a:pt x="0" y="27341"/>
                    <a:pt x="40" y="27459"/>
                    <a:pt x="113" y="27459"/>
                  </a:cubicBezTo>
                  <a:cubicBezTo>
                    <a:pt x="120" y="27459"/>
                    <a:pt x="127" y="27458"/>
                    <a:pt x="135" y="27455"/>
                  </a:cubicBezTo>
                  <a:cubicBezTo>
                    <a:pt x="4627" y="26858"/>
                    <a:pt x="9170" y="26672"/>
                    <a:pt x="13711" y="26672"/>
                  </a:cubicBezTo>
                  <a:cubicBezTo>
                    <a:pt x="15026" y="26672"/>
                    <a:pt x="16341" y="26688"/>
                    <a:pt x="17654" y="26713"/>
                  </a:cubicBezTo>
                  <a:cubicBezTo>
                    <a:pt x="21477" y="26799"/>
                    <a:pt x="25329" y="26942"/>
                    <a:pt x="29181" y="26999"/>
                  </a:cubicBezTo>
                  <a:cubicBezTo>
                    <a:pt x="29152" y="27284"/>
                    <a:pt x="29095" y="27569"/>
                    <a:pt x="29067" y="27855"/>
                  </a:cubicBezTo>
                  <a:cubicBezTo>
                    <a:pt x="28867" y="29110"/>
                    <a:pt x="28696" y="30365"/>
                    <a:pt x="28553" y="31621"/>
                  </a:cubicBezTo>
                  <a:cubicBezTo>
                    <a:pt x="28553" y="31649"/>
                    <a:pt x="28553" y="31649"/>
                    <a:pt x="28553" y="31649"/>
                  </a:cubicBezTo>
                  <a:cubicBezTo>
                    <a:pt x="28211" y="31678"/>
                    <a:pt x="27868" y="31678"/>
                    <a:pt x="27555" y="31707"/>
                  </a:cubicBezTo>
                  <a:cubicBezTo>
                    <a:pt x="25275" y="31778"/>
                    <a:pt x="22995" y="31814"/>
                    <a:pt x="20717" y="31814"/>
                  </a:cubicBezTo>
                  <a:cubicBezTo>
                    <a:pt x="17521" y="31814"/>
                    <a:pt x="14330" y="31742"/>
                    <a:pt x="11149" y="31592"/>
                  </a:cubicBezTo>
                  <a:cubicBezTo>
                    <a:pt x="8067" y="31450"/>
                    <a:pt x="4986" y="31250"/>
                    <a:pt x="1933" y="30965"/>
                  </a:cubicBezTo>
                  <a:cubicBezTo>
                    <a:pt x="1925" y="30962"/>
                    <a:pt x="1918" y="30961"/>
                    <a:pt x="1912" y="30961"/>
                  </a:cubicBezTo>
                  <a:cubicBezTo>
                    <a:pt x="1848" y="30961"/>
                    <a:pt x="1855" y="31081"/>
                    <a:pt x="1933" y="31107"/>
                  </a:cubicBezTo>
                  <a:cubicBezTo>
                    <a:pt x="7382" y="31621"/>
                    <a:pt x="12860" y="31906"/>
                    <a:pt x="18339" y="31963"/>
                  </a:cubicBezTo>
                  <a:cubicBezTo>
                    <a:pt x="19248" y="31979"/>
                    <a:pt x="20160" y="31986"/>
                    <a:pt x="21073" y="31986"/>
                  </a:cubicBezTo>
                  <a:cubicBezTo>
                    <a:pt x="23567" y="31986"/>
                    <a:pt x="26068" y="31933"/>
                    <a:pt x="28553" y="31849"/>
                  </a:cubicBezTo>
                  <a:lnTo>
                    <a:pt x="28553" y="31849"/>
                  </a:lnTo>
                  <a:cubicBezTo>
                    <a:pt x="28411" y="33048"/>
                    <a:pt x="28325" y="34303"/>
                    <a:pt x="28496" y="35530"/>
                  </a:cubicBezTo>
                  <a:cubicBezTo>
                    <a:pt x="28496" y="35590"/>
                    <a:pt x="28552" y="35626"/>
                    <a:pt x="28604" y="35626"/>
                  </a:cubicBezTo>
                  <a:cubicBezTo>
                    <a:pt x="28651" y="35626"/>
                    <a:pt x="28696" y="35597"/>
                    <a:pt x="28696" y="35530"/>
                  </a:cubicBezTo>
                  <a:cubicBezTo>
                    <a:pt x="28724" y="34360"/>
                    <a:pt x="28696" y="33219"/>
                    <a:pt x="28810" y="32077"/>
                  </a:cubicBezTo>
                  <a:cubicBezTo>
                    <a:pt x="28810" y="31992"/>
                    <a:pt x="28810" y="31906"/>
                    <a:pt x="28810" y="31821"/>
                  </a:cubicBezTo>
                  <a:cubicBezTo>
                    <a:pt x="30807" y="31764"/>
                    <a:pt x="32776" y="31649"/>
                    <a:pt x="34745" y="31507"/>
                  </a:cubicBezTo>
                  <a:cubicBezTo>
                    <a:pt x="37826" y="31307"/>
                    <a:pt x="40879" y="31022"/>
                    <a:pt x="43961" y="30651"/>
                  </a:cubicBezTo>
                  <a:cubicBezTo>
                    <a:pt x="44046" y="30651"/>
                    <a:pt x="44046" y="30480"/>
                    <a:pt x="43961" y="30480"/>
                  </a:cubicBezTo>
                  <a:cubicBezTo>
                    <a:pt x="38910" y="31022"/>
                    <a:pt x="33889" y="31450"/>
                    <a:pt x="28839" y="31649"/>
                  </a:cubicBezTo>
                  <a:cubicBezTo>
                    <a:pt x="28953" y="30622"/>
                    <a:pt x="29067" y="29595"/>
                    <a:pt x="29238" y="28597"/>
                  </a:cubicBezTo>
                  <a:cubicBezTo>
                    <a:pt x="29295" y="28054"/>
                    <a:pt x="29381" y="27541"/>
                    <a:pt x="29438" y="26999"/>
                  </a:cubicBezTo>
                  <a:cubicBezTo>
                    <a:pt x="30541" y="27032"/>
                    <a:pt x="31644" y="27046"/>
                    <a:pt x="32741" y="27046"/>
                  </a:cubicBezTo>
                  <a:cubicBezTo>
                    <a:pt x="33517" y="27046"/>
                    <a:pt x="34290" y="27039"/>
                    <a:pt x="35059" y="27027"/>
                  </a:cubicBezTo>
                  <a:cubicBezTo>
                    <a:pt x="38340" y="26999"/>
                    <a:pt x="41592" y="26885"/>
                    <a:pt x="44845" y="26457"/>
                  </a:cubicBezTo>
                  <a:cubicBezTo>
                    <a:pt x="44902" y="26457"/>
                    <a:pt x="44931" y="26342"/>
                    <a:pt x="44845" y="26342"/>
                  </a:cubicBezTo>
                  <a:cubicBezTo>
                    <a:pt x="41906" y="26599"/>
                    <a:pt x="38996" y="26799"/>
                    <a:pt x="36057" y="26856"/>
                  </a:cubicBezTo>
                  <a:cubicBezTo>
                    <a:pt x="34959" y="26870"/>
                    <a:pt x="33860" y="26877"/>
                    <a:pt x="32762" y="26877"/>
                  </a:cubicBezTo>
                  <a:cubicBezTo>
                    <a:pt x="31663" y="26877"/>
                    <a:pt x="30565" y="26870"/>
                    <a:pt x="29466" y="26856"/>
                  </a:cubicBezTo>
                  <a:cubicBezTo>
                    <a:pt x="29694" y="25230"/>
                    <a:pt x="29866" y="23575"/>
                    <a:pt x="29980" y="21949"/>
                  </a:cubicBezTo>
                  <a:cubicBezTo>
                    <a:pt x="31064" y="21949"/>
                    <a:pt x="32120" y="21977"/>
                    <a:pt x="33175" y="22006"/>
                  </a:cubicBezTo>
                  <a:cubicBezTo>
                    <a:pt x="36200" y="22091"/>
                    <a:pt x="39224" y="22148"/>
                    <a:pt x="42277" y="22205"/>
                  </a:cubicBezTo>
                  <a:cubicBezTo>
                    <a:pt x="42334" y="22205"/>
                    <a:pt x="42334" y="22120"/>
                    <a:pt x="42277" y="22120"/>
                  </a:cubicBezTo>
                  <a:cubicBezTo>
                    <a:pt x="38169" y="22006"/>
                    <a:pt x="34088" y="21920"/>
                    <a:pt x="30008" y="21834"/>
                  </a:cubicBezTo>
                  <a:cubicBezTo>
                    <a:pt x="30008" y="21806"/>
                    <a:pt x="30008" y="21777"/>
                    <a:pt x="30008" y="21749"/>
                  </a:cubicBezTo>
                  <a:cubicBezTo>
                    <a:pt x="30065" y="20864"/>
                    <a:pt x="30094" y="19980"/>
                    <a:pt x="30122" y="19095"/>
                  </a:cubicBezTo>
                  <a:lnTo>
                    <a:pt x="32405" y="19095"/>
                  </a:lnTo>
                  <a:cubicBezTo>
                    <a:pt x="35429" y="19038"/>
                    <a:pt x="38482" y="18924"/>
                    <a:pt x="41478" y="18525"/>
                  </a:cubicBezTo>
                  <a:cubicBezTo>
                    <a:pt x="41564" y="18496"/>
                    <a:pt x="41564" y="18382"/>
                    <a:pt x="41478" y="18382"/>
                  </a:cubicBezTo>
                  <a:cubicBezTo>
                    <a:pt x="38796" y="18639"/>
                    <a:pt x="36114" y="18839"/>
                    <a:pt x="33404" y="18896"/>
                  </a:cubicBezTo>
                  <a:cubicBezTo>
                    <a:pt x="32319" y="18924"/>
                    <a:pt x="31235" y="18953"/>
                    <a:pt x="30122" y="18953"/>
                  </a:cubicBezTo>
                  <a:cubicBezTo>
                    <a:pt x="30180" y="17070"/>
                    <a:pt x="30180" y="15186"/>
                    <a:pt x="30122" y="13275"/>
                  </a:cubicBezTo>
                  <a:cubicBezTo>
                    <a:pt x="30693" y="13275"/>
                    <a:pt x="31235" y="13246"/>
                    <a:pt x="31777" y="13218"/>
                  </a:cubicBezTo>
                  <a:cubicBezTo>
                    <a:pt x="34317" y="13046"/>
                    <a:pt x="36856" y="12704"/>
                    <a:pt x="39310" y="11962"/>
                  </a:cubicBezTo>
                  <a:cubicBezTo>
                    <a:pt x="39388" y="11962"/>
                    <a:pt x="39348" y="11844"/>
                    <a:pt x="39297" y="11844"/>
                  </a:cubicBezTo>
                  <a:cubicBezTo>
                    <a:pt x="39292" y="11844"/>
                    <a:pt x="39286" y="11846"/>
                    <a:pt x="39281" y="11848"/>
                  </a:cubicBezTo>
                  <a:cubicBezTo>
                    <a:pt x="37056" y="12476"/>
                    <a:pt x="34773" y="12847"/>
                    <a:pt x="32491" y="13018"/>
                  </a:cubicBezTo>
                  <a:cubicBezTo>
                    <a:pt x="31692" y="13075"/>
                    <a:pt x="30921" y="13104"/>
                    <a:pt x="30122" y="13132"/>
                  </a:cubicBezTo>
                  <a:cubicBezTo>
                    <a:pt x="30094" y="12048"/>
                    <a:pt x="30037" y="10935"/>
                    <a:pt x="29980" y="9851"/>
                  </a:cubicBezTo>
                  <a:cubicBezTo>
                    <a:pt x="32405" y="9566"/>
                    <a:pt x="34830" y="9280"/>
                    <a:pt x="37256" y="8966"/>
                  </a:cubicBezTo>
                  <a:cubicBezTo>
                    <a:pt x="37341" y="8938"/>
                    <a:pt x="37341" y="8824"/>
                    <a:pt x="37256" y="8824"/>
                  </a:cubicBezTo>
                  <a:cubicBezTo>
                    <a:pt x="34830" y="9081"/>
                    <a:pt x="32405" y="9366"/>
                    <a:pt x="29980" y="9651"/>
                  </a:cubicBezTo>
                  <a:cubicBezTo>
                    <a:pt x="29951" y="9081"/>
                    <a:pt x="29923" y="8481"/>
                    <a:pt x="29866" y="7882"/>
                  </a:cubicBezTo>
                  <a:cubicBezTo>
                    <a:pt x="29694" y="5286"/>
                    <a:pt x="29466" y="2661"/>
                    <a:pt x="29238" y="64"/>
                  </a:cubicBezTo>
                  <a:cubicBezTo>
                    <a:pt x="29238" y="22"/>
                    <a:pt x="29202" y="0"/>
                    <a:pt x="2916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13"/>
          <p:cNvSpPr txBox="1">
            <a:spLocks noGrp="1"/>
          </p:cNvSpPr>
          <p:nvPr>
            <p:ph type="title"/>
          </p:nvPr>
        </p:nvSpPr>
        <p:spPr>
          <a:xfrm>
            <a:off x="2398050" y="1920650"/>
            <a:ext cx="2002800" cy="4203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lt2"/>
              </a:buClr>
              <a:buSzPts val="2700"/>
              <a:buNone/>
              <a:defRPr sz="1800">
                <a:solidFill>
                  <a:schemeClr val="lt2"/>
                </a:solidFill>
              </a:defRPr>
            </a:lvl1pPr>
            <a:lvl2pPr lvl="1" algn="ctr" rtl="0">
              <a:spcBef>
                <a:spcPts val="0"/>
              </a:spcBef>
              <a:spcAft>
                <a:spcPts val="0"/>
              </a:spcAft>
              <a:buClr>
                <a:schemeClr val="lt2"/>
              </a:buClr>
              <a:buSzPts val="2700"/>
              <a:buNone/>
              <a:defRPr sz="2700">
                <a:solidFill>
                  <a:schemeClr val="lt2"/>
                </a:solidFill>
              </a:defRPr>
            </a:lvl2pPr>
            <a:lvl3pPr lvl="2" algn="ctr" rtl="0">
              <a:spcBef>
                <a:spcPts val="0"/>
              </a:spcBef>
              <a:spcAft>
                <a:spcPts val="0"/>
              </a:spcAft>
              <a:buClr>
                <a:schemeClr val="lt2"/>
              </a:buClr>
              <a:buSzPts val="2700"/>
              <a:buNone/>
              <a:defRPr sz="2700">
                <a:solidFill>
                  <a:schemeClr val="lt2"/>
                </a:solidFill>
              </a:defRPr>
            </a:lvl3pPr>
            <a:lvl4pPr lvl="3" algn="ctr" rtl="0">
              <a:spcBef>
                <a:spcPts val="0"/>
              </a:spcBef>
              <a:spcAft>
                <a:spcPts val="0"/>
              </a:spcAft>
              <a:buClr>
                <a:schemeClr val="lt2"/>
              </a:buClr>
              <a:buSzPts val="2700"/>
              <a:buNone/>
              <a:defRPr sz="2700">
                <a:solidFill>
                  <a:schemeClr val="lt2"/>
                </a:solidFill>
              </a:defRPr>
            </a:lvl4pPr>
            <a:lvl5pPr lvl="4" algn="ctr" rtl="0">
              <a:spcBef>
                <a:spcPts val="0"/>
              </a:spcBef>
              <a:spcAft>
                <a:spcPts val="0"/>
              </a:spcAft>
              <a:buClr>
                <a:schemeClr val="lt2"/>
              </a:buClr>
              <a:buSzPts val="2700"/>
              <a:buNone/>
              <a:defRPr sz="2700">
                <a:solidFill>
                  <a:schemeClr val="lt2"/>
                </a:solidFill>
              </a:defRPr>
            </a:lvl5pPr>
            <a:lvl6pPr lvl="5" algn="ctr" rtl="0">
              <a:spcBef>
                <a:spcPts val="0"/>
              </a:spcBef>
              <a:spcAft>
                <a:spcPts val="0"/>
              </a:spcAft>
              <a:buClr>
                <a:schemeClr val="lt2"/>
              </a:buClr>
              <a:buSzPts val="2700"/>
              <a:buNone/>
              <a:defRPr sz="2700">
                <a:solidFill>
                  <a:schemeClr val="lt2"/>
                </a:solidFill>
              </a:defRPr>
            </a:lvl6pPr>
            <a:lvl7pPr lvl="6" algn="ctr" rtl="0">
              <a:spcBef>
                <a:spcPts val="0"/>
              </a:spcBef>
              <a:spcAft>
                <a:spcPts val="0"/>
              </a:spcAft>
              <a:buClr>
                <a:schemeClr val="lt2"/>
              </a:buClr>
              <a:buSzPts val="2700"/>
              <a:buNone/>
              <a:defRPr sz="2700">
                <a:solidFill>
                  <a:schemeClr val="lt2"/>
                </a:solidFill>
              </a:defRPr>
            </a:lvl7pPr>
            <a:lvl8pPr lvl="7" algn="ctr" rtl="0">
              <a:spcBef>
                <a:spcPts val="0"/>
              </a:spcBef>
              <a:spcAft>
                <a:spcPts val="0"/>
              </a:spcAft>
              <a:buClr>
                <a:schemeClr val="lt2"/>
              </a:buClr>
              <a:buSzPts val="2700"/>
              <a:buNone/>
              <a:defRPr sz="2700">
                <a:solidFill>
                  <a:schemeClr val="lt2"/>
                </a:solidFill>
              </a:defRPr>
            </a:lvl8pPr>
            <a:lvl9pPr lvl="8" algn="ctr" rtl="0">
              <a:spcBef>
                <a:spcPts val="0"/>
              </a:spcBef>
              <a:spcAft>
                <a:spcPts val="0"/>
              </a:spcAft>
              <a:buClr>
                <a:schemeClr val="lt2"/>
              </a:buClr>
              <a:buSzPts val="2700"/>
              <a:buNone/>
              <a:defRPr sz="2700">
                <a:solidFill>
                  <a:schemeClr val="lt2"/>
                </a:solidFill>
              </a:defRPr>
            </a:lvl9pPr>
          </a:lstStyle>
          <a:p>
            <a:endParaRPr/>
          </a:p>
        </p:txBody>
      </p:sp>
      <p:sp>
        <p:nvSpPr>
          <p:cNvPr id="167" name="Google Shape;167;p13"/>
          <p:cNvSpPr txBox="1">
            <a:spLocks noGrp="1"/>
          </p:cNvSpPr>
          <p:nvPr>
            <p:ph type="subTitle" idx="1"/>
          </p:nvPr>
        </p:nvSpPr>
        <p:spPr>
          <a:xfrm>
            <a:off x="2398050" y="2249628"/>
            <a:ext cx="20028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68" name="Google Shape;168;p13"/>
          <p:cNvSpPr txBox="1">
            <a:spLocks noGrp="1"/>
          </p:cNvSpPr>
          <p:nvPr>
            <p:ph type="title" idx="2"/>
          </p:nvPr>
        </p:nvSpPr>
        <p:spPr>
          <a:xfrm>
            <a:off x="2398060" y="3417495"/>
            <a:ext cx="2002800" cy="4203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lt2"/>
              </a:buClr>
              <a:buSzPts val="2700"/>
              <a:buNone/>
              <a:defRPr sz="1800">
                <a:solidFill>
                  <a:schemeClr val="lt2"/>
                </a:solidFill>
              </a:defRPr>
            </a:lvl1pPr>
            <a:lvl2pPr lvl="1" algn="ctr" rtl="0">
              <a:spcBef>
                <a:spcPts val="0"/>
              </a:spcBef>
              <a:spcAft>
                <a:spcPts val="0"/>
              </a:spcAft>
              <a:buClr>
                <a:schemeClr val="lt2"/>
              </a:buClr>
              <a:buSzPts val="2700"/>
              <a:buNone/>
              <a:defRPr sz="2700">
                <a:solidFill>
                  <a:schemeClr val="lt2"/>
                </a:solidFill>
              </a:defRPr>
            </a:lvl2pPr>
            <a:lvl3pPr lvl="2" algn="ctr" rtl="0">
              <a:spcBef>
                <a:spcPts val="0"/>
              </a:spcBef>
              <a:spcAft>
                <a:spcPts val="0"/>
              </a:spcAft>
              <a:buClr>
                <a:schemeClr val="lt2"/>
              </a:buClr>
              <a:buSzPts val="2700"/>
              <a:buNone/>
              <a:defRPr sz="2700">
                <a:solidFill>
                  <a:schemeClr val="lt2"/>
                </a:solidFill>
              </a:defRPr>
            </a:lvl3pPr>
            <a:lvl4pPr lvl="3" algn="ctr" rtl="0">
              <a:spcBef>
                <a:spcPts val="0"/>
              </a:spcBef>
              <a:spcAft>
                <a:spcPts val="0"/>
              </a:spcAft>
              <a:buClr>
                <a:schemeClr val="lt2"/>
              </a:buClr>
              <a:buSzPts val="2700"/>
              <a:buNone/>
              <a:defRPr sz="2700">
                <a:solidFill>
                  <a:schemeClr val="lt2"/>
                </a:solidFill>
              </a:defRPr>
            </a:lvl4pPr>
            <a:lvl5pPr lvl="4" algn="ctr" rtl="0">
              <a:spcBef>
                <a:spcPts val="0"/>
              </a:spcBef>
              <a:spcAft>
                <a:spcPts val="0"/>
              </a:spcAft>
              <a:buClr>
                <a:schemeClr val="lt2"/>
              </a:buClr>
              <a:buSzPts val="2700"/>
              <a:buNone/>
              <a:defRPr sz="2700">
                <a:solidFill>
                  <a:schemeClr val="lt2"/>
                </a:solidFill>
              </a:defRPr>
            </a:lvl5pPr>
            <a:lvl6pPr lvl="5" algn="ctr" rtl="0">
              <a:spcBef>
                <a:spcPts val="0"/>
              </a:spcBef>
              <a:spcAft>
                <a:spcPts val="0"/>
              </a:spcAft>
              <a:buClr>
                <a:schemeClr val="lt2"/>
              </a:buClr>
              <a:buSzPts val="2700"/>
              <a:buNone/>
              <a:defRPr sz="2700">
                <a:solidFill>
                  <a:schemeClr val="lt2"/>
                </a:solidFill>
              </a:defRPr>
            </a:lvl6pPr>
            <a:lvl7pPr lvl="6" algn="ctr" rtl="0">
              <a:spcBef>
                <a:spcPts val="0"/>
              </a:spcBef>
              <a:spcAft>
                <a:spcPts val="0"/>
              </a:spcAft>
              <a:buClr>
                <a:schemeClr val="lt2"/>
              </a:buClr>
              <a:buSzPts val="2700"/>
              <a:buNone/>
              <a:defRPr sz="2700">
                <a:solidFill>
                  <a:schemeClr val="lt2"/>
                </a:solidFill>
              </a:defRPr>
            </a:lvl7pPr>
            <a:lvl8pPr lvl="7" algn="ctr" rtl="0">
              <a:spcBef>
                <a:spcPts val="0"/>
              </a:spcBef>
              <a:spcAft>
                <a:spcPts val="0"/>
              </a:spcAft>
              <a:buClr>
                <a:schemeClr val="lt2"/>
              </a:buClr>
              <a:buSzPts val="2700"/>
              <a:buNone/>
              <a:defRPr sz="2700">
                <a:solidFill>
                  <a:schemeClr val="lt2"/>
                </a:solidFill>
              </a:defRPr>
            </a:lvl8pPr>
            <a:lvl9pPr lvl="8" algn="ctr" rtl="0">
              <a:spcBef>
                <a:spcPts val="0"/>
              </a:spcBef>
              <a:spcAft>
                <a:spcPts val="0"/>
              </a:spcAft>
              <a:buClr>
                <a:schemeClr val="lt2"/>
              </a:buClr>
              <a:buSzPts val="2700"/>
              <a:buNone/>
              <a:defRPr sz="2700">
                <a:solidFill>
                  <a:schemeClr val="lt2"/>
                </a:solidFill>
              </a:defRPr>
            </a:lvl9pPr>
          </a:lstStyle>
          <a:p>
            <a:endParaRPr/>
          </a:p>
        </p:txBody>
      </p:sp>
      <p:sp>
        <p:nvSpPr>
          <p:cNvPr id="169" name="Google Shape;169;p13"/>
          <p:cNvSpPr txBox="1">
            <a:spLocks noGrp="1"/>
          </p:cNvSpPr>
          <p:nvPr>
            <p:ph type="subTitle" idx="3"/>
          </p:nvPr>
        </p:nvSpPr>
        <p:spPr>
          <a:xfrm>
            <a:off x="2398050" y="3746470"/>
            <a:ext cx="20028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0" name="Google Shape;170;p13"/>
          <p:cNvSpPr txBox="1">
            <a:spLocks noGrp="1"/>
          </p:cNvSpPr>
          <p:nvPr>
            <p:ph type="title" idx="4"/>
          </p:nvPr>
        </p:nvSpPr>
        <p:spPr>
          <a:xfrm>
            <a:off x="5868300" y="1920650"/>
            <a:ext cx="2002800" cy="4203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lt2"/>
              </a:buClr>
              <a:buSzPts val="2700"/>
              <a:buNone/>
              <a:defRPr sz="1800">
                <a:solidFill>
                  <a:schemeClr val="lt2"/>
                </a:solidFill>
              </a:defRPr>
            </a:lvl1pPr>
            <a:lvl2pPr lvl="1" algn="ctr" rtl="0">
              <a:spcBef>
                <a:spcPts val="0"/>
              </a:spcBef>
              <a:spcAft>
                <a:spcPts val="0"/>
              </a:spcAft>
              <a:buClr>
                <a:schemeClr val="lt2"/>
              </a:buClr>
              <a:buSzPts val="2700"/>
              <a:buNone/>
              <a:defRPr sz="2700">
                <a:solidFill>
                  <a:schemeClr val="lt2"/>
                </a:solidFill>
              </a:defRPr>
            </a:lvl2pPr>
            <a:lvl3pPr lvl="2" algn="ctr" rtl="0">
              <a:spcBef>
                <a:spcPts val="0"/>
              </a:spcBef>
              <a:spcAft>
                <a:spcPts val="0"/>
              </a:spcAft>
              <a:buClr>
                <a:schemeClr val="lt2"/>
              </a:buClr>
              <a:buSzPts val="2700"/>
              <a:buNone/>
              <a:defRPr sz="2700">
                <a:solidFill>
                  <a:schemeClr val="lt2"/>
                </a:solidFill>
              </a:defRPr>
            </a:lvl3pPr>
            <a:lvl4pPr lvl="3" algn="ctr" rtl="0">
              <a:spcBef>
                <a:spcPts val="0"/>
              </a:spcBef>
              <a:spcAft>
                <a:spcPts val="0"/>
              </a:spcAft>
              <a:buClr>
                <a:schemeClr val="lt2"/>
              </a:buClr>
              <a:buSzPts val="2700"/>
              <a:buNone/>
              <a:defRPr sz="2700">
                <a:solidFill>
                  <a:schemeClr val="lt2"/>
                </a:solidFill>
              </a:defRPr>
            </a:lvl4pPr>
            <a:lvl5pPr lvl="4" algn="ctr" rtl="0">
              <a:spcBef>
                <a:spcPts val="0"/>
              </a:spcBef>
              <a:spcAft>
                <a:spcPts val="0"/>
              </a:spcAft>
              <a:buClr>
                <a:schemeClr val="lt2"/>
              </a:buClr>
              <a:buSzPts val="2700"/>
              <a:buNone/>
              <a:defRPr sz="2700">
                <a:solidFill>
                  <a:schemeClr val="lt2"/>
                </a:solidFill>
              </a:defRPr>
            </a:lvl5pPr>
            <a:lvl6pPr lvl="5" algn="ctr" rtl="0">
              <a:spcBef>
                <a:spcPts val="0"/>
              </a:spcBef>
              <a:spcAft>
                <a:spcPts val="0"/>
              </a:spcAft>
              <a:buClr>
                <a:schemeClr val="lt2"/>
              </a:buClr>
              <a:buSzPts val="2700"/>
              <a:buNone/>
              <a:defRPr sz="2700">
                <a:solidFill>
                  <a:schemeClr val="lt2"/>
                </a:solidFill>
              </a:defRPr>
            </a:lvl6pPr>
            <a:lvl7pPr lvl="6" algn="ctr" rtl="0">
              <a:spcBef>
                <a:spcPts val="0"/>
              </a:spcBef>
              <a:spcAft>
                <a:spcPts val="0"/>
              </a:spcAft>
              <a:buClr>
                <a:schemeClr val="lt2"/>
              </a:buClr>
              <a:buSzPts val="2700"/>
              <a:buNone/>
              <a:defRPr sz="2700">
                <a:solidFill>
                  <a:schemeClr val="lt2"/>
                </a:solidFill>
              </a:defRPr>
            </a:lvl7pPr>
            <a:lvl8pPr lvl="7" algn="ctr" rtl="0">
              <a:spcBef>
                <a:spcPts val="0"/>
              </a:spcBef>
              <a:spcAft>
                <a:spcPts val="0"/>
              </a:spcAft>
              <a:buClr>
                <a:schemeClr val="lt2"/>
              </a:buClr>
              <a:buSzPts val="2700"/>
              <a:buNone/>
              <a:defRPr sz="2700">
                <a:solidFill>
                  <a:schemeClr val="lt2"/>
                </a:solidFill>
              </a:defRPr>
            </a:lvl8pPr>
            <a:lvl9pPr lvl="8" algn="ctr" rtl="0">
              <a:spcBef>
                <a:spcPts val="0"/>
              </a:spcBef>
              <a:spcAft>
                <a:spcPts val="0"/>
              </a:spcAft>
              <a:buClr>
                <a:schemeClr val="lt2"/>
              </a:buClr>
              <a:buSzPts val="2700"/>
              <a:buNone/>
              <a:defRPr sz="2700">
                <a:solidFill>
                  <a:schemeClr val="lt2"/>
                </a:solidFill>
              </a:defRPr>
            </a:lvl9pPr>
          </a:lstStyle>
          <a:p>
            <a:endParaRPr/>
          </a:p>
        </p:txBody>
      </p:sp>
      <p:sp>
        <p:nvSpPr>
          <p:cNvPr id="171" name="Google Shape;171;p13"/>
          <p:cNvSpPr txBox="1">
            <a:spLocks noGrp="1"/>
          </p:cNvSpPr>
          <p:nvPr>
            <p:ph type="subTitle" idx="5"/>
          </p:nvPr>
        </p:nvSpPr>
        <p:spPr>
          <a:xfrm>
            <a:off x="5868300" y="2249628"/>
            <a:ext cx="20028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2" name="Google Shape;172;p13"/>
          <p:cNvSpPr txBox="1">
            <a:spLocks noGrp="1"/>
          </p:cNvSpPr>
          <p:nvPr>
            <p:ph type="title" idx="6"/>
          </p:nvPr>
        </p:nvSpPr>
        <p:spPr>
          <a:xfrm>
            <a:off x="5868300" y="3417495"/>
            <a:ext cx="2002800" cy="4203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lt2"/>
              </a:buClr>
              <a:buSzPts val="2700"/>
              <a:buNone/>
              <a:defRPr sz="1800">
                <a:solidFill>
                  <a:schemeClr val="lt2"/>
                </a:solidFill>
              </a:defRPr>
            </a:lvl1pPr>
            <a:lvl2pPr lvl="1" algn="ctr" rtl="0">
              <a:spcBef>
                <a:spcPts val="0"/>
              </a:spcBef>
              <a:spcAft>
                <a:spcPts val="0"/>
              </a:spcAft>
              <a:buClr>
                <a:schemeClr val="lt2"/>
              </a:buClr>
              <a:buSzPts val="2700"/>
              <a:buNone/>
              <a:defRPr sz="2700">
                <a:solidFill>
                  <a:schemeClr val="lt2"/>
                </a:solidFill>
              </a:defRPr>
            </a:lvl2pPr>
            <a:lvl3pPr lvl="2" algn="ctr" rtl="0">
              <a:spcBef>
                <a:spcPts val="0"/>
              </a:spcBef>
              <a:spcAft>
                <a:spcPts val="0"/>
              </a:spcAft>
              <a:buClr>
                <a:schemeClr val="lt2"/>
              </a:buClr>
              <a:buSzPts val="2700"/>
              <a:buNone/>
              <a:defRPr sz="2700">
                <a:solidFill>
                  <a:schemeClr val="lt2"/>
                </a:solidFill>
              </a:defRPr>
            </a:lvl3pPr>
            <a:lvl4pPr lvl="3" algn="ctr" rtl="0">
              <a:spcBef>
                <a:spcPts val="0"/>
              </a:spcBef>
              <a:spcAft>
                <a:spcPts val="0"/>
              </a:spcAft>
              <a:buClr>
                <a:schemeClr val="lt2"/>
              </a:buClr>
              <a:buSzPts val="2700"/>
              <a:buNone/>
              <a:defRPr sz="2700">
                <a:solidFill>
                  <a:schemeClr val="lt2"/>
                </a:solidFill>
              </a:defRPr>
            </a:lvl4pPr>
            <a:lvl5pPr lvl="4" algn="ctr" rtl="0">
              <a:spcBef>
                <a:spcPts val="0"/>
              </a:spcBef>
              <a:spcAft>
                <a:spcPts val="0"/>
              </a:spcAft>
              <a:buClr>
                <a:schemeClr val="lt2"/>
              </a:buClr>
              <a:buSzPts val="2700"/>
              <a:buNone/>
              <a:defRPr sz="2700">
                <a:solidFill>
                  <a:schemeClr val="lt2"/>
                </a:solidFill>
              </a:defRPr>
            </a:lvl5pPr>
            <a:lvl6pPr lvl="5" algn="ctr" rtl="0">
              <a:spcBef>
                <a:spcPts val="0"/>
              </a:spcBef>
              <a:spcAft>
                <a:spcPts val="0"/>
              </a:spcAft>
              <a:buClr>
                <a:schemeClr val="lt2"/>
              </a:buClr>
              <a:buSzPts val="2700"/>
              <a:buNone/>
              <a:defRPr sz="2700">
                <a:solidFill>
                  <a:schemeClr val="lt2"/>
                </a:solidFill>
              </a:defRPr>
            </a:lvl6pPr>
            <a:lvl7pPr lvl="6" algn="ctr" rtl="0">
              <a:spcBef>
                <a:spcPts val="0"/>
              </a:spcBef>
              <a:spcAft>
                <a:spcPts val="0"/>
              </a:spcAft>
              <a:buClr>
                <a:schemeClr val="lt2"/>
              </a:buClr>
              <a:buSzPts val="2700"/>
              <a:buNone/>
              <a:defRPr sz="2700">
                <a:solidFill>
                  <a:schemeClr val="lt2"/>
                </a:solidFill>
              </a:defRPr>
            </a:lvl7pPr>
            <a:lvl8pPr lvl="7" algn="ctr" rtl="0">
              <a:spcBef>
                <a:spcPts val="0"/>
              </a:spcBef>
              <a:spcAft>
                <a:spcPts val="0"/>
              </a:spcAft>
              <a:buClr>
                <a:schemeClr val="lt2"/>
              </a:buClr>
              <a:buSzPts val="2700"/>
              <a:buNone/>
              <a:defRPr sz="2700">
                <a:solidFill>
                  <a:schemeClr val="lt2"/>
                </a:solidFill>
              </a:defRPr>
            </a:lvl8pPr>
            <a:lvl9pPr lvl="8" algn="ctr" rtl="0">
              <a:spcBef>
                <a:spcPts val="0"/>
              </a:spcBef>
              <a:spcAft>
                <a:spcPts val="0"/>
              </a:spcAft>
              <a:buClr>
                <a:schemeClr val="lt2"/>
              </a:buClr>
              <a:buSzPts val="2700"/>
              <a:buNone/>
              <a:defRPr sz="2700">
                <a:solidFill>
                  <a:schemeClr val="lt2"/>
                </a:solidFill>
              </a:defRPr>
            </a:lvl9pPr>
          </a:lstStyle>
          <a:p>
            <a:endParaRPr/>
          </a:p>
        </p:txBody>
      </p:sp>
      <p:sp>
        <p:nvSpPr>
          <p:cNvPr id="173" name="Google Shape;173;p13"/>
          <p:cNvSpPr txBox="1">
            <a:spLocks noGrp="1"/>
          </p:cNvSpPr>
          <p:nvPr>
            <p:ph type="subTitle" idx="7"/>
          </p:nvPr>
        </p:nvSpPr>
        <p:spPr>
          <a:xfrm>
            <a:off x="5868300" y="3746470"/>
            <a:ext cx="20028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4" name="Google Shape;174;p13"/>
          <p:cNvSpPr txBox="1">
            <a:spLocks noGrp="1"/>
          </p:cNvSpPr>
          <p:nvPr>
            <p:ph type="title" idx="8" hasCustomPrompt="1"/>
          </p:nvPr>
        </p:nvSpPr>
        <p:spPr>
          <a:xfrm>
            <a:off x="1406000" y="2114475"/>
            <a:ext cx="1005900" cy="54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000"/>
              <a:buNone/>
              <a:defRPr sz="4500"/>
            </a:lvl1pPr>
            <a:lvl2pPr lvl="1" algn="ctr" rtl="0">
              <a:spcBef>
                <a:spcPts val="0"/>
              </a:spcBef>
              <a:spcAft>
                <a:spcPts val="0"/>
              </a:spcAft>
              <a:buClr>
                <a:schemeClr val="accent1"/>
              </a:buClr>
              <a:buSzPts val="2000"/>
              <a:buFont typeface="Raleway"/>
              <a:buNone/>
              <a:defRPr sz="2000" b="1">
                <a:solidFill>
                  <a:schemeClr val="accent1"/>
                </a:solidFill>
                <a:latin typeface="Raleway"/>
                <a:ea typeface="Raleway"/>
                <a:cs typeface="Raleway"/>
                <a:sym typeface="Raleway"/>
              </a:defRPr>
            </a:lvl2pPr>
            <a:lvl3pPr lvl="2" algn="ctr" rtl="0">
              <a:spcBef>
                <a:spcPts val="0"/>
              </a:spcBef>
              <a:spcAft>
                <a:spcPts val="0"/>
              </a:spcAft>
              <a:buClr>
                <a:schemeClr val="accent1"/>
              </a:buClr>
              <a:buSzPts val="2000"/>
              <a:buFont typeface="Raleway"/>
              <a:buNone/>
              <a:defRPr sz="2000" b="1">
                <a:solidFill>
                  <a:schemeClr val="accent1"/>
                </a:solidFill>
                <a:latin typeface="Raleway"/>
                <a:ea typeface="Raleway"/>
                <a:cs typeface="Raleway"/>
                <a:sym typeface="Raleway"/>
              </a:defRPr>
            </a:lvl3pPr>
            <a:lvl4pPr lvl="3" algn="ctr" rtl="0">
              <a:spcBef>
                <a:spcPts val="0"/>
              </a:spcBef>
              <a:spcAft>
                <a:spcPts val="0"/>
              </a:spcAft>
              <a:buClr>
                <a:schemeClr val="accent1"/>
              </a:buClr>
              <a:buSzPts val="2000"/>
              <a:buFont typeface="Raleway"/>
              <a:buNone/>
              <a:defRPr sz="2000" b="1">
                <a:solidFill>
                  <a:schemeClr val="accent1"/>
                </a:solidFill>
                <a:latin typeface="Raleway"/>
                <a:ea typeface="Raleway"/>
                <a:cs typeface="Raleway"/>
                <a:sym typeface="Raleway"/>
              </a:defRPr>
            </a:lvl4pPr>
            <a:lvl5pPr lvl="4" algn="ctr" rtl="0">
              <a:spcBef>
                <a:spcPts val="0"/>
              </a:spcBef>
              <a:spcAft>
                <a:spcPts val="0"/>
              </a:spcAft>
              <a:buClr>
                <a:schemeClr val="accent1"/>
              </a:buClr>
              <a:buSzPts val="2000"/>
              <a:buFont typeface="Raleway"/>
              <a:buNone/>
              <a:defRPr sz="2000" b="1">
                <a:solidFill>
                  <a:schemeClr val="accent1"/>
                </a:solidFill>
                <a:latin typeface="Raleway"/>
                <a:ea typeface="Raleway"/>
                <a:cs typeface="Raleway"/>
                <a:sym typeface="Raleway"/>
              </a:defRPr>
            </a:lvl5pPr>
            <a:lvl6pPr lvl="5" algn="ctr" rtl="0">
              <a:spcBef>
                <a:spcPts val="0"/>
              </a:spcBef>
              <a:spcAft>
                <a:spcPts val="0"/>
              </a:spcAft>
              <a:buClr>
                <a:schemeClr val="accent1"/>
              </a:buClr>
              <a:buSzPts val="2000"/>
              <a:buFont typeface="Raleway"/>
              <a:buNone/>
              <a:defRPr sz="2000" b="1">
                <a:solidFill>
                  <a:schemeClr val="accent1"/>
                </a:solidFill>
                <a:latin typeface="Raleway"/>
                <a:ea typeface="Raleway"/>
                <a:cs typeface="Raleway"/>
                <a:sym typeface="Raleway"/>
              </a:defRPr>
            </a:lvl6pPr>
            <a:lvl7pPr lvl="6" algn="ctr" rtl="0">
              <a:spcBef>
                <a:spcPts val="0"/>
              </a:spcBef>
              <a:spcAft>
                <a:spcPts val="0"/>
              </a:spcAft>
              <a:buClr>
                <a:schemeClr val="accent1"/>
              </a:buClr>
              <a:buSzPts val="2000"/>
              <a:buFont typeface="Raleway"/>
              <a:buNone/>
              <a:defRPr sz="2000" b="1">
                <a:solidFill>
                  <a:schemeClr val="accent1"/>
                </a:solidFill>
                <a:latin typeface="Raleway"/>
                <a:ea typeface="Raleway"/>
                <a:cs typeface="Raleway"/>
                <a:sym typeface="Raleway"/>
              </a:defRPr>
            </a:lvl7pPr>
            <a:lvl8pPr lvl="7" algn="ctr" rtl="0">
              <a:spcBef>
                <a:spcPts val="0"/>
              </a:spcBef>
              <a:spcAft>
                <a:spcPts val="0"/>
              </a:spcAft>
              <a:buClr>
                <a:schemeClr val="accent1"/>
              </a:buClr>
              <a:buSzPts val="2000"/>
              <a:buFont typeface="Raleway"/>
              <a:buNone/>
              <a:defRPr sz="2000" b="1">
                <a:solidFill>
                  <a:schemeClr val="accent1"/>
                </a:solidFill>
                <a:latin typeface="Raleway"/>
                <a:ea typeface="Raleway"/>
                <a:cs typeface="Raleway"/>
                <a:sym typeface="Raleway"/>
              </a:defRPr>
            </a:lvl8pPr>
            <a:lvl9pPr lvl="8" algn="ctr" rtl="0">
              <a:spcBef>
                <a:spcPts val="0"/>
              </a:spcBef>
              <a:spcAft>
                <a:spcPts val="0"/>
              </a:spcAft>
              <a:buClr>
                <a:schemeClr val="accent1"/>
              </a:buClr>
              <a:buSzPts val="2000"/>
              <a:buFont typeface="Raleway"/>
              <a:buNone/>
              <a:defRPr sz="2000" b="1">
                <a:solidFill>
                  <a:schemeClr val="accent1"/>
                </a:solidFill>
                <a:latin typeface="Raleway"/>
                <a:ea typeface="Raleway"/>
                <a:cs typeface="Raleway"/>
                <a:sym typeface="Raleway"/>
              </a:defRPr>
            </a:lvl9pPr>
          </a:lstStyle>
          <a:p>
            <a:r>
              <a:t>xx%</a:t>
            </a:r>
          </a:p>
        </p:txBody>
      </p:sp>
      <p:sp>
        <p:nvSpPr>
          <p:cNvPr id="175" name="Google Shape;175;p13"/>
          <p:cNvSpPr txBox="1">
            <a:spLocks noGrp="1"/>
          </p:cNvSpPr>
          <p:nvPr>
            <p:ph type="title" idx="9" hasCustomPrompt="1"/>
          </p:nvPr>
        </p:nvSpPr>
        <p:spPr>
          <a:xfrm>
            <a:off x="1376108" y="3530910"/>
            <a:ext cx="1005900" cy="54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000"/>
              <a:buNone/>
              <a:defRPr sz="4500"/>
            </a:lvl1pPr>
            <a:lvl2pPr lvl="1" algn="ctr" rtl="0">
              <a:spcBef>
                <a:spcPts val="0"/>
              </a:spcBef>
              <a:spcAft>
                <a:spcPts val="0"/>
              </a:spcAft>
              <a:buClr>
                <a:schemeClr val="accent1"/>
              </a:buClr>
              <a:buSzPts val="2000"/>
              <a:buFont typeface="Raleway"/>
              <a:buNone/>
              <a:defRPr sz="2000" b="1">
                <a:solidFill>
                  <a:schemeClr val="accent1"/>
                </a:solidFill>
                <a:latin typeface="Raleway"/>
                <a:ea typeface="Raleway"/>
                <a:cs typeface="Raleway"/>
                <a:sym typeface="Raleway"/>
              </a:defRPr>
            </a:lvl2pPr>
            <a:lvl3pPr lvl="2" algn="ctr" rtl="0">
              <a:spcBef>
                <a:spcPts val="0"/>
              </a:spcBef>
              <a:spcAft>
                <a:spcPts val="0"/>
              </a:spcAft>
              <a:buClr>
                <a:schemeClr val="accent1"/>
              </a:buClr>
              <a:buSzPts val="2000"/>
              <a:buFont typeface="Raleway"/>
              <a:buNone/>
              <a:defRPr sz="2000" b="1">
                <a:solidFill>
                  <a:schemeClr val="accent1"/>
                </a:solidFill>
                <a:latin typeface="Raleway"/>
                <a:ea typeface="Raleway"/>
                <a:cs typeface="Raleway"/>
                <a:sym typeface="Raleway"/>
              </a:defRPr>
            </a:lvl3pPr>
            <a:lvl4pPr lvl="3" algn="ctr" rtl="0">
              <a:spcBef>
                <a:spcPts val="0"/>
              </a:spcBef>
              <a:spcAft>
                <a:spcPts val="0"/>
              </a:spcAft>
              <a:buClr>
                <a:schemeClr val="accent1"/>
              </a:buClr>
              <a:buSzPts val="2000"/>
              <a:buFont typeface="Raleway"/>
              <a:buNone/>
              <a:defRPr sz="2000" b="1">
                <a:solidFill>
                  <a:schemeClr val="accent1"/>
                </a:solidFill>
                <a:latin typeface="Raleway"/>
                <a:ea typeface="Raleway"/>
                <a:cs typeface="Raleway"/>
                <a:sym typeface="Raleway"/>
              </a:defRPr>
            </a:lvl4pPr>
            <a:lvl5pPr lvl="4" algn="ctr" rtl="0">
              <a:spcBef>
                <a:spcPts val="0"/>
              </a:spcBef>
              <a:spcAft>
                <a:spcPts val="0"/>
              </a:spcAft>
              <a:buClr>
                <a:schemeClr val="accent1"/>
              </a:buClr>
              <a:buSzPts val="2000"/>
              <a:buFont typeface="Raleway"/>
              <a:buNone/>
              <a:defRPr sz="2000" b="1">
                <a:solidFill>
                  <a:schemeClr val="accent1"/>
                </a:solidFill>
                <a:latin typeface="Raleway"/>
                <a:ea typeface="Raleway"/>
                <a:cs typeface="Raleway"/>
                <a:sym typeface="Raleway"/>
              </a:defRPr>
            </a:lvl5pPr>
            <a:lvl6pPr lvl="5" algn="ctr" rtl="0">
              <a:spcBef>
                <a:spcPts val="0"/>
              </a:spcBef>
              <a:spcAft>
                <a:spcPts val="0"/>
              </a:spcAft>
              <a:buClr>
                <a:schemeClr val="accent1"/>
              </a:buClr>
              <a:buSzPts val="2000"/>
              <a:buFont typeface="Raleway"/>
              <a:buNone/>
              <a:defRPr sz="2000" b="1">
                <a:solidFill>
                  <a:schemeClr val="accent1"/>
                </a:solidFill>
                <a:latin typeface="Raleway"/>
                <a:ea typeface="Raleway"/>
                <a:cs typeface="Raleway"/>
                <a:sym typeface="Raleway"/>
              </a:defRPr>
            </a:lvl6pPr>
            <a:lvl7pPr lvl="6" algn="ctr" rtl="0">
              <a:spcBef>
                <a:spcPts val="0"/>
              </a:spcBef>
              <a:spcAft>
                <a:spcPts val="0"/>
              </a:spcAft>
              <a:buClr>
                <a:schemeClr val="accent1"/>
              </a:buClr>
              <a:buSzPts val="2000"/>
              <a:buFont typeface="Raleway"/>
              <a:buNone/>
              <a:defRPr sz="2000" b="1">
                <a:solidFill>
                  <a:schemeClr val="accent1"/>
                </a:solidFill>
                <a:latin typeface="Raleway"/>
                <a:ea typeface="Raleway"/>
                <a:cs typeface="Raleway"/>
                <a:sym typeface="Raleway"/>
              </a:defRPr>
            </a:lvl7pPr>
            <a:lvl8pPr lvl="7" algn="ctr" rtl="0">
              <a:spcBef>
                <a:spcPts val="0"/>
              </a:spcBef>
              <a:spcAft>
                <a:spcPts val="0"/>
              </a:spcAft>
              <a:buClr>
                <a:schemeClr val="accent1"/>
              </a:buClr>
              <a:buSzPts val="2000"/>
              <a:buFont typeface="Raleway"/>
              <a:buNone/>
              <a:defRPr sz="2000" b="1">
                <a:solidFill>
                  <a:schemeClr val="accent1"/>
                </a:solidFill>
                <a:latin typeface="Raleway"/>
                <a:ea typeface="Raleway"/>
                <a:cs typeface="Raleway"/>
                <a:sym typeface="Raleway"/>
              </a:defRPr>
            </a:lvl8pPr>
            <a:lvl9pPr lvl="8" algn="ctr" rtl="0">
              <a:spcBef>
                <a:spcPts val="0"/>
              </a:spcBef>
              <a:spcAft>
                <a:spcPts val="0"/>
              </a:spcAft>
              <a:buClr>
                <a:schemeClr val="accent1"/>
              </a:buClr>
              <a:buSzPts val="2000"/>
              <a:buFont typeface="Raleway"/>
              <a:buNone/>
              <a:defRPr sz="2000" b="1">
                <a:solidFill>
                  <a:schemeClr val="accent1"/>
                </a:solidFill>
                <a:latin typeface="Raleway"/>
                <a:ea typeface="Raleway"/>
                <a:cs typeface="Raleway"/>
                <a:sym typeface="Raleway"/>
              </a:defRPr>
            </a:lvl9pPr>
          </a:lstStyle>
          <a:p>
            <a:r>
              <a:t>xx%</a:t>
            </a:r>
          </a:p>
        </p:txBody>
      </p:sp>
      <p:sp>
        <p:nvSpPr>
          <p:cNvPr id="176" name="Google Shape;176;p13"/>
          <p:cNvSpPr txBox="1">
            <a:spLocks noGrp="1"/>
          </p:cNvSpPr>
          <p:nvPr>
            <p:ph type="title" idx="13" hasCustomPrompt="1"/>
          </p:nvPr>
        </p:nvSpPr>
        <p:spPr>
          <a:xfrm>
            <a:off x="4841258" y="2114475"/>
            <a:ext cx="1005900" cy="54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000"/>
              <a:buNone/>
              <a:defRPr sz="4500"/>
            </a:lvl1pPr>
            <a:lvl2pPr lvl="1" algn="ctr" rtl="0">
              <a:spcBef>
                <a:spcPts val="0"/>
              </a:spcBef>
              <a:spcAft>
                <a:spcPts val="0"/>
              </a:spcAft>
              <a:buClr>
                <a:schemeClr val="accent1"/>
              </a:buClr>
              <a:buSzPts val="2000"/>
              <a:buFont typeface="Raleway"/>
              <a:buNone/>
              <a:defRPr sz="2000" b="1">
                <a:solidFill>
                  <a:schemeClr val="accent1"/>
                </a:solidFill>
                <a:latin typeface="Raleway"/>
                <a:ea typeface="Raleway"/>
                <a:cs typeface="Raleway"/>
                <a:sym typeface="Raleway"/>
              </a:defRPr>
            </a:lvl2pPr>
            <a:lvl3pPr lvl="2" algn="ctr" rtl="0">
              <a:spcBef>
                <a:spcPts val="0"/>
              </a:spcBef>
              <a:spcAft>
                <a:spcPts val="0"/>
              </a:spcAft>
              <a:buClr>
                <a:schemeClr val="accent1"/>
              </a:buClr>
              <a:buSzPts val="2000"/>
              <a:buFont typeface="Raleway"/>
              <a:buNone/>
              <a:defRPr sz="2000" b="1">
                <a:solidFill>
                  <a:schemeClr val="accent1"/>
                </a:solidFill>
                <a:latin typeface="Raleway"/>
                <a:ea typeface="Raleway"/>
                <a:cs typeface="Raleway"/>
                <a:sym typeface="Raleway"/>
              </a:defRPr>
            </a:lvl3pPr>
            <a:lvl4pPr lvl="3" algn="ctr" rtl="0">
              <a:spcBef>
                <a:spcPts val="0"/>
              </a:spcBef>
              <a:spcAft>
                <a:spcPts val="0"/>
              </a:spcAft>
              <a:buClr>
                <a:schemeClr val="accent1"/>
              </a:buClr>
              <a:buSzPts val="2000"/>
              <a:buFont typeface="Raleway"/>
              <a:buNone/>
              <a:defRPr sz="2000" b="1">
                <a:solidFill>
                  <a:schemeClr val="accent1"/>
                </a:solidFill>
                <a:latin typeface="Raleway"/>
                <a:ea typeface="Raleway"/>
                <a:cs typeface="Raleway"/>
                <a:sym typeface="Raleway"/>
              </a:defRPr>
            </a:lvl4pPr>
            <a:lvl5pPr lvl="4" algn="ctr" rtl="0">
              <a:spcBef>
                <a:spcPts val="0"/>
              </a:spcBef>
              <a:spcAft>
                <a:spcPts val="0"/>
              </a:spcAft>
              <a:buClr>
                <a:schemeClr val="accent1"/>
              </a:buClr>
              <a:buSzPts val="2000"/>
              <a:buFont typeface="Raleway"/>
              <a:buNone/>
              <a:defRPr sz="2000" b="1">
                <a:solidFill>
                  <a:schemeClr val="accent1"/>
                </a:solidFill>
                <a:latin typeface="Raleway"/>
                <a:ea typeface="Raleway"/>
                <a:cs typeface="Raleway"/>
                <a:sym typeface="Raleway"/>
              </a:defRPr>
            </a:lvl5pPr>
            <a:lvl6pPr lvl="5" algn="ctr" rtl="0">
              <a:spcBef>
                <a:spcPts val="0"/>
              </a:spcBef>
              <a:spcAft>
                <a:spcPts val="0"/>
              </a:spcAft>
              <a:buClr>
                <a:schemeClr val="accent1"/>
              </a:buClr>
              <a:buSzPts val="2000"/>
              <a:buFont typeface="Raleway"/>
              <a:buNone/>
              <a:defRPr sz="2000" b="1">
                <a:solidFill>
                  <a:schemeClr val="accent1"/>
                </a:solidFill>
                <a:latin typeface="Raleway"/>
                <a:ea typeface="Raleway"/>
                <a:cs typeface="Raleway"/>
                <a:sym typeface="Raleway"/>
              </a:defRPr>
            </a:lvl6pPr>
            <a:lvl7pPr lvl="6" algn="ctr" rtl="0">
              <a:spcBef>
                <a:spcPts val="0"/>
              </a:spcBef>
              <a:spcAft>
                <a:spcPts val="0"/>
              </a:spcAft>
              <a:buClr>
                <a:schemeClr val="accent1"/>
              </a:buClr>
              <a:buSzPts val="2000"/>
              <a:buFont typeface="Raleway"/>
              <a:buNone/>
              <a:defRPr sz="2000" b="1">
                <a:solidFill>
                  <a:schemeClr val="accent1"/>
                </a:solidFill>
                <a:latin typeface="Raleway"/>
                <a:ea typeface="Raleway"/>
                <a:cs typeface="Raleway"/>
                <a:sym typeface="Raleway"/>
              </a:defRPr>
            </a:lvl7pPr>
            <a:lvl8pPr lvl="7" algn="ctr" rtl="0">
              <a:spcBef>
                <a:spcPts val="0"/>
              </a:spcBef>
              <a:spcAft>
                <a:spcPts val="0"/>
              </a:spcAft>
              <a:buClr>
                <a:schemeClr val="accent1"/>
              </a:buClr>
              <a:buSzPts val="2000"/>
              <a:buFont typeface="Raleway"/>
              <a:buNone/>
              <a:defRPr sz="2000" b="1">
                <a:solidFill>
                  <a:schemeClr val="accent1"/>
                </a:solidFill>
                <a:latin typeface="Raleway"/>
                <a:ea typeface="Raleway"/>
                <a:cs typeface="Raleway"/>
                <a:sym typeface="Raleway"/>
              </a:defRPr>
            </a:lvl8pPr>
            <a:lvl9pPr lvl="8" algn="ctr" rtl="0">
              <a:spcBef>
                <a:spcPts val="0"/>
              </a:spcBef>
              <a:spcAft>
                <a:spcPts val="0"/>
              </a:spcAft>
              <a:buClr>
                <a:schemeClr val="accent1"/>
              </a:buClr>
              <a:buSzPts val="2000"/>
              <a:buFont typeface="Raleway"/>
              <a:buNone/>
              <a:defRPr sz="2000" b="1">
                <a:solidFill>
                  <a:schemeClr val="accent1"/>
                </a:solidFill>
                <a:latin typeface="Raleway"/>
                <a:ea typeface="Raleway"/>
                <a:cs typeface="Raleway"/>
                <a:sym typeface="Raleway"/>
              </a:defRPr>
            </a:lvl9pPr>
          </a:lstStyle>
          <a:p>
            <a:r>
              <a:t>xx%</a:t>
            </a:r>
          </a:p>
        </p:txBody>
      </p:sp>
      <p:sp>
        <p:nvSpPr>
          <p:cNvPr id="177" name="Google Shape;177;p13"/>
          <p:cNvSpPr txBox="1">
            <a:spLocks noGrp="1"/>
          </p:cNvSpPr>
          <p:nvPr>
            <p:ph type="title" idx="14" hasCustomPrompt="1"/>
          </p:nvPr>
        </p:nvSpPr>
        <p:spPr>
          <a:xfrm>
            <a:off x="4841258" y="3530910"/>
            <a:ext cx="1005900" cy="54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000"/>
              <a:buNone/>
              <a:defRPr sz="4500"/>
            </a:lvl1pPr>
            <a:lvl2pPr lvl="1" algn="ctr" rtl="0">
              <a:spcBef>
                <a:spcPts val="0"/>
              </a:spcBef>
              <a:spcAft>
                <a:spcPts val="0"/>
              </a:spcAft>
              <a:buClr>
                <a:schemeClr val="accent1"/>
              </a:buClr>
              <a:buSzPts val="2000"/>
              <a:buFont typeface="Raleway"/>
              <a:buNone/>
              <a:defRPr sz="2000" b="1">
                <a:solidFill>
                  <a:schemeClr val="accent1"/>
                </a:solidFill>
                <a:latin typeface="Raleway"/>
                <a:ea typeface="Raleway"/>
                <a:cs typeface="Raleway"/>
                <a:sym typeface="Raleway"/>
              </a:defRPr>
            </a:lvl2pPr>
            <a:lvl3pPr lvl="2" algn="ctr" rtl="0">
              <a:spcBef>
                <a:spcPts val="0"/>
              </a:spcBef>
              <a:spcAft>
                <a:spcPts val="0"/>
              </a:spcAft>
              <a:buClr>
                <a:schemeClr val="accent1"/>
              </a:buClr>
              <a:buSzPts val="2000"/>
              <a:buFont typeface="Raleway"/>
              <a:buNone/>
              <a:defRPr sz="2000" b="1">
                <a:solidFill>
                  <a:schemeClr val="accent1"/>
                </a:solidFill>
                <a:latin typeface="Raleway"/>
                <a:ea typeface="Raleway"/>
                <a:cs typeface="Raleway"/>
                <a:sym typeface="Raleway"/>
              </a:defRPr>
            </a:lvl3pPr>
            <a:lvl4pPr lvl="3" algn="ctr" rtl="0">
              <a:spcBef>
                <a:spcPts val="0"/>
              </a:spcBef>
              <a:spcAft>
                <a:spcPts val="0"/>
              </a:spcAft>
              <a:buClr>
                <a:schemeClr val="accent1"/>
              </a:buClr>
              <a:buSzPts val="2000"/>
              <a:buFont typeface="Raleway"/>
              <a:buNone/>
              <a:defRPr sz="2000" b="1">
                <a:solidFill>
                  <a:schemeClr val="accent1"/>
                </a:solidFill>
                <a:latin typeface="Raleway"/>
                <a:ea typeface="Raleway"/>
                <a:cs typeface="Raleway"/>
                <a:sym typeface="Raleway"/>
              </a:defRPr>
            </a:lvl4pPr>
            <a:lvl5pPr lvl="4" algn="ctr" rtl="0">
              <a:spcBef>
                <a:spcPts val="0"/>
              </a:spcBef>
              <a:spcAft>
                <a:spcPts val="0"/>
              </a:spcAft>
              <a:buClr>
                <a:schemeClr val="accent1"/>
              </a:buClr>
              <a:buSzPts val="2000"/>
              <a:buFont typeface="Raleway"/>
              <a:buNone/>
              <a:defRPr sz="2000" b="1">
                <a:solidFill>
                  <a:schemeClr val="accent1"/>
                </a:solidFill>
                <a:latin typeface="Raleway"/>
                <a:ea typeface="Raleway"/>
                <a:cs typeface="Raleway"/>
                <a:sym typeface="Raleway"/>
              </a:defRPr>
            </a:lvl5pPr>
            <a:lvl6pPr lvl="5" algn="ctr" rtl="0">
              <a:spcBef>
                <a:spcPts val="0"/>
              </a:spcBef>
              <a:spcAft>
                <a:spcPts val="0"/>
              </a:spcAft>
              <a:buClr>
                <a:schemeClr val="accent1"/>
              </a:buClr>
              <a:buSzPts val="2000"/>
              <a:buFont typeface="Raleway"/>
              <a:buNone/>
              <a:defRPr sz="2000" b="1">
                <a:solidFill>
                  <a:schemeClr val="accent1"/>
                </a:solidFill>
                <a:latin typeface="Raleway"/>
                <a:ea typeface="Raleway"/>
                <a:cs typeface="Raleway"/>
                <a:sym typeface="Raleway"/>
              </a:defRPr>
            </a:lvl6pPr>
            <a:lvl7pPr lvl="6" algn="ctr" rtl="0">
              <a:spcBef>
                <a:spcPts val="0"/>
              </a:spcBef>
              <a:spcAft>
                <a:spcPts val="0"/>
              </a:spcAft>
              <a:buClr>
                <a:schemeClr val="accent1"/>
              </a:buClr>
              <a:buSzPts val="2000"/>
              <a:buFont typeface="Raleway"/>
              <a:buNone/>
              <a:defRPr sz="2000" b="1">
                <a:solidFill>
                  <a:schemeClr val="accent1"/>
                </a:solidFill>
                <a:latin typeface="Raleway"/>
                <a:ea typeface="Raleway"/>
                <a:cs typeface="Raleway"/>
                <a:sym typeface="Raleway"/>
              </a:defRPr>
            </a:lvl7pPr>
            <a:lvl8pPr lvl="7" algn="ctr" rtl="0">
              <a:spcBef>
                <a:spcPts val="0"/>
              </a:spcBef>
              <a:spcAft>
                <a:spcPts val="0"/>
              </a:spcAft>
              <a:buClr>
                <a:schemeClr val="accent1"/>
              </a:buClr>
              <a:buSzPts val="2000"/>
              <a:buFont typeface="Raleway"/>
              <a:buNone/>
              <a:defRPr sz="2000" b="1">
                <a:solidFill>
                  <a:schemeClr val="accent1"/>
                </a:solidFill>
                <a:latin typeface="Raleway"/>
                <a:ea typeface="Raleway"/>
                <a:cs typeface="Raleway"/>
                <a:sym typeface="Raleway"/>
              </a:defRPr>
            </a:lvl8pPr>
            <a:lvl9pPr lvl="8" algn="ctr" rtl="0">
              <a:spcBef>
                <a:spcPts val="0"/>
              </a:spcBef>
              <a:spcAft>
                <a:spcPts val="0"/>
              </a:spcAft>
              <a:buClr>
                <a:schemeClr val="accent1"/>
              </a:buClr>
              <a:buSzPts val="2000"/>
              <a:buFont typeface="Raleway"/>
              <a:buNone/>
              <a:defRPr sz="2000" b="1">
                <a:solidFill>
                  <a:schemeClr val="accent1"/>
                </a:solidFill>
                <a:latin typeface="Raleway"/>
                <a:ea typeface="Raleway"/>
                <a:cs typeface="Raleway"/>
                <a:sym typeface="Raleway"/>
              </a:defRPr>
            </a:lvl9pPr>
          </a:lstStyle>
          <a:p>
            <a:r>
              <a:t>xx%</a:t>
            </a:r>
          </a:p>
        </p:txBody>
      </p:sp>
      <p:sp>
        <p:nvSpPr>
          <p:cNvPr id="178" name="Google Shape;178;p13"/>
          <p:cNvSpPr txBox="1">
            <a:spLocks noGrp="1"/>
          </p:cNvSpPr>
          <p:nvPr>
            <p:ph type="title" idx="15"/>
          </p:nvPr>
        </p:nvSpPr>
        <p:spPr>
          <a:xfrm>
            <a:off x="713100" y="567149"/>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9" name="Google Shape;179;p13"/>
          <p:cNvSpPr/>
          <p:nvPr/>
        </p:nvSpPr>
        <p:spPr>
          <a:xfrm rot="4237020">
            <a:off x="-1392028" y="-455142"/>
            <a:ext cx="3652447" cy="2620767"/>
          </a:xfrm>
          <a:custGeom>
            <a:avLst/>
            <a:gdLst/>
            <a:ahLst/>
            <a:cxnLst/>
            <a:rect l="l" t="t" r="r" b="b"/>
            <a:pathLst>
              <a:path w="43188" h="30989" extrusionOk="0">
                <a:moveTo>
                  <a:pt x="7345" y="1"/>
                </a:moveTo>
                <a:cubicBezTo>
                  <a:pt x="3779" y="1"/>
                  <a:pt x="1" y="2834"/>
                  <a:pt x="2814" y="6799"/>
                </a:cubicBezTo>
                <a:cubicBezTo>
                  <a:pt x="4241" y="8796"/>
                  <a:pt x="6751" y="9652"/>
                  <a:pt x="9063" y="10480"/>
                </a:cubicBezTo>
                <a:cubicBezTo>
                  <a:pt x="11402" y="11307"/>
                  <a:pt x="13885" y="12363"/>
                  <a:pt x="15054" y="14531"/>
                </a:cubicBezTo>
                <a:cubicBezTo>
                  <a:pt x="15539" y="15416"/>
                  <a:pt x="15768" y="16443"/>
                  <a:pt x="16310" y="17299"/>
                </a:cubicBezTo>
                <a:cubicBezTo>
                  <a:pt x="18107" y="20124"/>
                  <a:pt x="21959" y="19953"/>
                  <a:pt x="24356" y="21978"/>
                </a:cubicBezTo>
                <a:cubicBezTo>
                  <a:pt x="25611" y="23005"/>
                  <a:pt x="25611" y="24204"/>
                  <a:pt x="26382" y="25459"/>
                </a:cubicBezTo>
                <a:cubicBezTo>
                  <a:pt x="27466" y="27171"/>
                  <a:pt x="29691" y="29026"/>
                  <a:pt x="31432" y="30024"/>
                </a:cubicBezTo>
                <a:cubicBezTo>
                  <a:pt x="32453" y="30605"/>
                  <a:pt x="33628" y="30989"/>
                  <a:pt x="34791" y="30989"/>
                </a:cubicBezTo>
                <a:cubicBezTo>
                  <a:pt x="35285" y="30989"/>
                  <a:pt x="35777" y="30919"/>
                  <a:pt x="36254" y="30766"/>
                </a:cubicBezTo>
                <a:cubicBezTo>
                  <a:pt x="38422" y="30053"/>
                  <a:pt x="42445" y="26258"/>
                  <a:pt x="42788" y="24004"/>
                </a:cubicBezTo>
                <a:cubicBezTo>
                  <a:pt x="43187" y="21322"/>
                  <a:pt x="40733" y="17099"/>
                  <a:pt x="38536" y="15701"/>
                </a:cubicBezTo>
                <a:cubicBezTo>
                  <a:pt x="35769" y="13989"/>
                  <a:pt x="32516" y="13105"/>
                  <a:pt x="29720" y="11421"/>
                </a:cubicBezTo>
                <a:cubicBezTo>
                  <a:pt x="26268" y="9339"/>
                  <a:pt x="23671" y="6086"/>
                  <a:pt x="20219" y="4003"/>
                </a:cubicBezTo>
                <a:cubicBezTo>
                  <a:pt x="16595" y="1806"/>
                  <a:pt x="12315" y="465"/>
                  <a:pt x="8035" y="37"/>
                </a:cubicBezTo>
                <a:cubicBezTo>
                  <a:pt x="7808" y="13"/>
                  <a:pt x="7577" y="1"/>
                  <a:pt x="73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p:cNvSpPr/>
          <p:nvPr/>
        </p:nvSpPr>
        <p:spPr>
          <a:xfrm>
            <a:off x="713112" y="133513"/>
            <a:ext cx="1561331" cy="1319292"/>
          </a:xfrm>
          <a:custGeom>
            <a:avLst/>
            <a:gdLst/>
            <a:ahLst/>
            <a:cxnLst/>
            <a:rect l="l" t="t" r="r" b="b"/>
            <a:pathLst>
              <a:path w="18462" h="15600" extrusionOk="0">
                <a:moveTo>
                  <a:pt x="14253" y="0"/>
                </a:moveTo>
                <a:cubicBezTo>
                  <a:pt x="13828" y="0"/>
                  <a:pt x="13407" y="93"/>
                  <a:pt x="13040" y="285"/>
                </a:cubicBezTo>
                <a:cubicBezTo>
                  <a:pt x="13040" y="314"/>
                  <a:pt x="13011" y="314"/>
                  <a:pt x="13011" y="314"/>
                </a:cubicBezTo>
                <a:cubicBezTo>
                  <a:pt x="12969" y="312"/>
                  <a:pt x="12927" y="311"/>
                  <a:pt x="12885" y="311"/>
                </a:cubicBezTo>
                <a:cubicBezTo>
                  <a:pt x="12353" y="311"/>
                  <a:pt x="11804" y="471"/>
                  <a:pt x="11328" y="656"/>
                </a:cubicBezTo>
                <a:cubicBezTo>
                  <a:pt x="10244" y="1113"/>
                  <a:pt x="9388" y="1911"/>
                  <a:pt x="8560" y="2739"/>
                </a:cubicBezTo>
                <a:cubicBezTo>
                  <a:pt x="6963" y="3509"/>
                  <a:pt x="5422" y="4422"/>
                  <a:pt x="4024" y="5535"/>
                </a:cubicBezTo>
                <a:cubicBezTo>
                  <a:pt x="2711" y="6562"/>
                  <a:pt x="1513" y="7846"/>
                  <a:pt x="857" y="9387"/>
                </a:cubicBezTo>
                <a:cubicBezTo>
                  <a:pt x="200" y="10899"/>
                  <a:pt x="1" y="12839"/>
                  <a:pt x="999" y="14209"/>
                </a:cubicBezTo>
                <a:cubicBezTo>
                  <a:pt x="1758" y="15213"/>
                  <a:pt x="2929" y="15599"/>
                  <a:pt x="4121" y="15599"/>
                </a:cubicBezTo>
                <a:cubicBezTo>
                  <a:pt x="4588" y="15599"/>
                  <a:pt x="5058" y="15540"/>
                  <a:pt x="5507" y="15436"/>
                </a:cubicBezTo>
                <a:cubicBezTo>
                  <a:pt x="6449" y="15179"/>
                  <a:pt x="7305" y="14779"/>
                  <a:pt x="8189" y="14380"/>
                </a:cubicBezTo>
                <a:cubicBezTo>
                  <a:pt x="9103" y="14009"/>
                  <a:pt x="10016" y="13724"/>
                  <a:pt x="10957" y="13467"/>
                </a:cubicBezTo>
                <a:cubicBezTo>
                  <a:pt x="12698" y="12982"/>
                  <a:pt x="14467" y="12525"/>
                  <a:pt x="15950" y="11441"/>
                </a:cubicBezTo>
                <a:cubicBezTo>
                  <a:pt x="16635" y="10956"/>
                  <a:pt x="17234" y="10385"/>
                  <a:pt x="17662" y="9672"/>
                </a:cubicBezTo>
                <a:cubicBezTo>
                  <a:pt x="18176" y="8873"/>
                  <a:pt x="18404" y="7960"/>
                  <a:pt x="18433" y="7047"/>
                </a:cubicBezTo>
                <a:cubicBezTo>
                  <a:pt x="18461" y="6106"/>
                  <a:pt x="18290" y="5164"/>
                  <a:pt x="18062" y="4251"/>
                </a:cubicBezTo>
                <a:cubicBezTo>
                  <a:pt x="17805" y="3395"/>
                  <a:pt x="17520" y="2539"/>
                  <a:pt x="17063" y="1769"/>
                </a:cubicBezTo>
                <a:cubicBezTo>
                  <a:pt x="16635" y="1055"/>
                  <a:pt x="16036" y="456"/>
                  <a:pt x="15237" y="171"/>
                </a:cubicBezTo>
                <a:cubicBezTo>
                  <a:pt x="14923" y="58"/>
                  <a:pt x="14587" y="0"/>
                  <a:pt x="142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 name="Google Shape;181;p13"/>
          <p:cNvGrpSpPr/>
          <p:nvPr/>
        </p:nvGrpSpPr>
        <p:grpSpPr>
          <a:xfrm>
            <a:off x="7366022" y="185067"/>
            <a:ext cx="1127792" cy="645035"/>
            <a:chOff x="2567050" y="2204500"/>
            <a:chExt cx="594200" cy="339850"/>
          </a:xfrm>
        </p:grpSpPr>
        <p:sp>
          <p:nvSpPr>
            <p:cNvPr id="182" name="Google Shape;182;p13"/>
            <p:cNvSpPr/>
            <p:nvPr/>
          </p:nvSpPr>
          <p:spPr>
            <a:xfrm>
              <a:off x="2567050" y="2426350"/>
              <a:ext cx="200475" cy="85375"/>
            </a:xfrm>
            <a:custGeom>
              <a:avLst/>
              <a:gdLst/>
              <a:ahLst/>
              <a:cxnLst/>
              <a:rect l="l" t="t" r="r" b="b"/>
              <a:pathLst>
                <a:path w="8019" h="3415" extrusionOk="0">
                  <a:moveTo>
                    <a:pt x="2206" y="405"/>
                  </a:moveTo>
                  <a:cubicBezTo>
                    <a:pt x="3003" y="405"/>
                    <a:pt x="3829" y="586"/>
                    <a:pt x="4566" y="811"/>
                  </a:cubicBezTo>
                  <a:cubicBezTo>
                    <a:pt x="5108" y="982"/>
                    <a:pt x="5621" y="1182"/>
                    <a:pt x="6135" y="1439"/>
                  </a:cubicBezTo>
                  <a:cubicBezTo>
                    <a:pt x="6563" y="1667"/>
                    <a:pt x="7020" y="1924"/>
                    <a:pt x="7333" y="2323"/>
                  </a:cubicBezTo>
                  <a:cubicBezTo>
                    <a:pt x="7505" y="2523"/>
                    <a:pt x="7704" y="2837"/>
                    <a:pt x="7333" y="2951"/>
                  </a:cubicBezTo>
                  <a:cubicBezTo>
                    <a:pt x="7217" y="3003"/>
                    <a:pt x="7077" y="3019"/>
                    <a:pt x="6933" y="3019"/>
                  </a:cubicBezTo>
                  <a:cubicBezTo>
                    <a:pt x="6758" y="3019"/>
                    <a:pt x="6576" y="2995"/>
                    <a:pt x="6420" y="2979"/>
                  </a:cubicBezTo>
                  <a:cubicBezTo>
                    <a:pt x="5878" y="2951"/>
                    <a:pt x="5308" y="2865"/>
                    <a:pt x="4766" y="2751"/>
                  </a:cubicBezTo>
                  <a:cubicBezTo>
                    <a:pt x="3938" y="2609"/>
                    <a:pt x="3111" y="2380"/>
                    <a:pt x="2312" y="2123"/>
                  </a:cubicBezTo>
                  <a:cubicBezTo>
                    <a:pt x="1912" y="1895"/>
                    <a:pt x="1484" y="1695"/>
                    <a:pt x="1056" y="1496"/>
                  </a:cubicBezTo>
                  <a:cubicBezTo>
                    <a:pt x="857" y="1382"/>
                    <a:pt x="600" y="1210"/>
                    <a:pt x="657" y="954"/>
                  </a:cubicBezTo>
                  <a:cubicBezTo>
                    <a:pt x="742" y="668"/>
                    <a:pt x="1028" y="554"/>
                    <a:pt x="1285" y="497"/>
                  </a:cubicBezTo>
                  <a:cubicBezTo>
                    <a:pt x="1583" y="433"/>
                    <a:pt x="1892" y="405"/>
                    <a:pt x="2206" y="405"/>
                  </a:cubicBezTo>
                  <a:close/>
                  <a:moveTo>
                    <a:pt x="2110" y="0"/>
                  </a:moveTo>
                  <a:cubicBezTo>
                    <a:pt x="1697" y="0"/>
                    <a:pt x="1279" y="44"/>
                    <a:pt x="914" y="183"/>
                  </a:cubicBezTo>
                  <a:cubicBezTo>
                    <a:pt x="372" y="412"/>
                    <a:pt x="1" y="1068"/>
                    <a:pt x="457" y="1553"/>
                  </a:cubicBezTo>
                  <a:cubicBezTo>
                    <a:pt x="714" y="1810"/>
                    <a:pt x="1056" y="1924"/>
                    <a:pt x="1342" y="2066"/>
                  </a:cubicBezTo>
                  <a:cubicBezTo>
                    <a:pt x="1370" y="2066"/>
                    <a:pt x="1399" y="2095"/>
                    <a:pt x="1427" y="2095"/>
                  </a:cubicBezTo>
                  <a:cubicBezTo>
                    <a:pt x="2569" y="2609"/>
                    <a:pt x="3710" y="2979"/>
                    <a:pt x="4908" y="3208"/>
                  </a:cubicBezTo>
                  <a:cubicBezTo>
                    <a:pt x="5593" y="3322"/>
                    <a:pt x="6278" y="3407"/>
                    <a:pt x="6991" y="3407"/>
                  </a:cubicBezTo>
                  <a:cubicBezTo>
                    <a:pt x="7032" y="3412"/>
                    <a:pt x="7074" y="3414"/>
                    <a:pt x="7117" y="3414"/>
                  </a:cubicBezTo>
                  <a:cubicBezTo>
                    <a:pt x="7344" y="3414"/>
                    <a:pt x="7593" y="3347"/>
                    <a:pt x="7761" y="3179"/>
                  </a:cubicBezTo>
                  <a:cubicBezTo>
                    <a:pt x="7961" y="3008"/>
                    <a:pt x="8018" y="2723"/>
                    <a:pt x="7904" y="2466"/>
                  </a:cubicBezTo>
                  <a:cubicBezTo>
                    <a:pt x="7676" y="1924"/>
                    <a:pt x="7134" y="1524"/>
                    <a:pt x="6620" y="1239"/>
                  </a:cubicBezTo>
                  <a:cubicBezTo>
                    <a:pt x="6049" y="925"/>
                    <a:pt x="5422" y="668"/>
                    <a:pt x="4794" y="440"/>
                  </a:cubicBezTo>
                  <a:cubicBezTo>
                    <a:pt x="4166" y="240"/>
                    <a:pt x="3539" y="98"/>
                    <a:pt x="2882" y="41"/>
                  </a:cubicBezTo>
                  <a:cubicBezTo>
                    <a:pt x="2637" y="18"/>
                    <a:pt x="2375" y="0"/>
                    <a:pt x="2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a:off x="2663350" y="2339325"/>
              <a:ext cx="200475" cy="85200"/>
            </a:xfrm>
            <a:custGeom>
              <a:avLst/>
              <a:gdLst/>
              <a:ahLst/>
              <a:cxnLst/>
              <a:rect l="l" t="t" r="r" b="b"/>
              <a:pathLst>
                <a:path w="8019" h="3408" extrusionOk="0">
                  <a:moveTo>
                    <a:pt x="2251" y="400"/>
                  </a:moveTo>
                  <a:cubicBezTo>
                    <a:pt x="3034" y="400"/>
                    <a:pt x="3842" y="570"/>
                    <a:pt x="4566" y="811"/>
                  </a:cubicBezTo>
                  <a:cubicBezTo>
                    <a:pt x="5108" y="982"/>
                    <a:pt x="5621" y="1182"/>
                    <a:pt x="6135" y="1439"/>
                  </a:cubicBezTo>
                  <a:cubicBezTo>
                    <a:pt x="6563" y="1667"/>
                    <a:pt x="7019" y="1924"/>
                    <a:pt x="7333" y="2295"/>
                  </a:cubicBezTo>
                  <a:cubicBezTo>
                    <a:pt x="7504" y="2494"/>
                    <a:pt x="7704" y="2808"/>
                    <a:pt x="7333" y="2951"/>
                  </a:cubicBezTo>
                  <a:cubicBezTo>
                    <a:pt x="7231" y="2997"/>
                    <a:pt x="7110" y="3010"/>
                    <a:pt x="6983" y="3010"/>
                  </a:cubicBezTo>
                  <a:cubicBezTo>
                    <a:pt x="6793" y="3010"/>
                    <a:pt x="6591" y="2980"/>
                    <a:pt x="6420" y="2980"/>
                  </a:cubicBezTo>
                  <a:cubicBezTo>
                    <a:pt x="5878" y="2922"/>
                    <a:pt x="5307" y="2865"/>
                    <a:pt x="4765" y="2751"/>
                  </a:cubicBezTo>
                  <a:cubicBezTo>
                    <a:pt x="3938" y="2609"/>
                    <a:pt x="3110" y="2380"/>
                    <a:pt x="2312" y="2095"/>
                  </a:cubicBezTo>
                  <a:cubicBezTo>
                    <a:pt x="1912" y="1867"/>
                    <a:pt x="1484" y="1696"/>
                    <a:pt x="1056" y="1467"/>
                  </a:cubicBezTo>
                  <a:cubicBezTo>
                    <a:pt x="856" y="1353"/>
                    <a:pt x="600" y="1211"/>
                    <a:pt x="657" y="925"/>
                  </a:cubicBezTo>
                  <a:cubicBezTo>
                    <a:pt x="742" y="668"/>
                    <a:pt x="1028" y="554"/>
                    <a:pt x="1284" y="497"/>
                  </a:cubicBezTo>
                  <a:cubicBezTo>
                    <a:pt x="1597" y="430"/>
                    <a:pt x="1922" y="400"/>
                    <a:pt x="2251" y="400"/>
                  </a:cubicBezTo>
                  <a:close/>
                  <a:moveTo>
                    <a:pt x="2110" y="0"/>
                  </a:moveTo>
                  <a:cubicBezTo>
                    <a:pt x="1697" y="0"/>
                    <a:pt x="1279" y="44"/>
                    <a:pt x="914" y="183"/>
                  </a:cubicBezTo>
                  <a:cubicBezTo>
                    <a:pt x="371" y="383"/>
                    <a:pt x="0" y="1068"/>
                    <a:pt x="457" y="1553"/>
                  </a:cubicBezTo>
                  <a:cubicBezTo>
                    <a:pt x="714" y="1781"/>
                    <a:pt x="1056" y="1895"/>
                    <a:pt x="1342" y="2038"/>
                  </a:cubicBezTo>
                  <a:cubicBezTo>
                    <a:pt x="1370" y="2066"/>
                    <a:pt x="1399" y="2066"/>
                    <a:pt x="1427" y="2095"/>
                  </a:cubicBezTo>
                  <a:cubicBezTo>
                    <a:pt x="2568" y="2609"/>
                    <a:pt x="3710" y="2980"/>
                    <a:pt x="4908" y="3208"/>
                  </a:cubicBezTo>
                  <a:cubicBezTo>
                    <a:pt x="5593" y="3322"/>
                    <a:pt x="6278" y="3407"/>
                    <a:pt x="6991" y="3407"/>
                  </a:cubicBezTo>
                  <a:cubicBezTo>
                    <a:pt x="7248" y="3407"/>
                    <a:pt x="7562" y="3379"/>
                    <a:pt x="7761" y="3179"/>
                  </a:cubicBezTo>
                  <a:cubicBezTo>
                    <a:pt x="7961" y="2980"/>
                    <a:pt x="8018" y="2723"/>
                    <a:pt x="7904" y="2466"/>
                  </a:cubicBezTo>
                  <a:cubicBezTo>
                    <a:pt x="7676" y="1924"/>
                    <a:pt x="7134" y="1524"/>
                    <a:pt x="6620" y="1239"/>
                  </a:cubicBezTo>
                  <a:cubicBezTo>
                    <a:pt x="6049" y="897"/>
                    <a:pt x="5422" y="640"/>
                    <a:pt x="4794" y="440"/>
                  </a:cubicBezTo>
                  <a:cubicBezTo>
                    <a:pt x="4166" y="240"/>
                    <a:pt x="3538" y="98"/>
                    <a:pt x="2882" y="41"/>
                  </a:cubicBezTo>
                  <a:cubicBezTo>
                    <a:pt x="2637" y="18"/>
                    <a:pt x="2375" y="0"/>
                    <a:pt x="2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a:off x="2809575" y="2459150"/>
              <a:ext cx="199750" cy="85200"/>
            </a:xfrm>
            <a:custGeom>
              <a:avLst/>
              <a:gdLst/>
              <a:ahLst/>
              <a:cxnLst/>
              <a:rect l="l" t="t" r="r" b="b"/>
              <a:pathLst>
                <a:path w="7990" h="3408" extrusionOk="0">
                  <a:moveTo>
                    <a:pt x="2245" y="400"/>
                  </a:moveTo>
                  <a:cubicBezTo>
                    <a:pt x="3020" y="400"/>
                    <a:pt x="3814" y="570"/>
                    <a:pt x="4537" y="811"/>
                  </a:cubicBezTo>
                  <a:cubicBezTo>
                    <a:pt x="5079" y="983"/>
                    <a:pt x="5621" y="1182"/>
                    <a:pt x="6135" y="1439"/>
                  </a:cubicBezTo>
                  <a:cubicBezTo>
                    <a:pt x="6563" y="1667"/>
                    <a:pt x="6991" y="1924"/>
                    <a:pt x="7305" y="2295"/>
                  </a:cubicBezTo>
                  <a:cubicBezTo>
                    <a:pt x="7476" y="2495"/>
                    <a:pt x="7676" y="2809"/>
                    <a:pt x="7333" y="2951"/>
                  </a:cubicBezTo>
                  <a:cubicBezTo>
                    <a:pt x="7231" y="2997"/>
                    <a:pt x="7110" y="3011"/>
                    <a:pt x="6983" y="3011"/>
                  </a:cubicBezTo>
                  <a:cubicBezTo>
                    <a:pt x="6794" y="3011"/>
                    <a:pt x="6592" y="2980"/>
                    <a:pt x="6420" y="2980"/>
                  </a:cubicBezTo>
                  <a:cubicBezTo>
                    <a:pt x="5850" y="2923"/>
                    <a:pt x="5308" y="2866"/>
                    <a:pt x="4737" y="2752"/>
                  </a:cubicBezTo>
                  <a:cubicBezTo>
                    <a:pt x="3938" y="2609"/>
                    <a:pt x="3111" y="2381"/>
                    <a:pt x="2312" y="2095"/>
                  </a:cubicBezTo>
                  <a:cubicBezTo>
                    <a:pt x="1884" y="1867"/>
                    <a:pt x="1456" y="1696"/>
                    <a:pt x="1056" y="1468"/>
                  </a:cubicBezTo>
                  <a:cubicBezTo>
                    <a:pt x="857" y="1354"/>
                    <a:pt x="600" y="1211"/>
                    <a:pt x="657" y="926"/>
                  </a:cubicBezTo>
                  <a:cubicBezTo>
                    <a:pt x="714" y="669"/>
                    <a:pt x="1028" y="555"/>
                    <a:pt x="1285" y="498"/>
                  </a:cubicBezTo>
                  <a:cubicBezTo>
                    <a:pt x="1597" y="430"/>
                    <a:pt x="1919" y="400"/>
                    <a:pt x="2245" y="400"/>
                  </a:cubicBezTo>
                  <a:close/>
                  <a:moveTo>
                    <a:pt x="2083" y="1"/>
                  </a:moveTo>
                  <a:cubicBezTo>
                    <a:pt x="1673" y="1"/>
                    <a:pt x="1261" y="45"/>
                    <a:pt x="914" y="184"/>
                  </a:cubicBezTo>
                  <a:cubicBezTo>
                    <a:pt x="372" y="383"/>
                    <a:pt x="1" y="1068"/>
                    <a:pt x="457" y="1553"/>
                  </a:cubicBezTo>
                  <a:cubicBezTo>
                    <a:pt x="685" y="1782"/>
                    <a:pt x="1028" y="1896"/>
                    <a:pt x="1342" y="2038"/>
                  </a:cubicBezTo>
                  <a:cubicBezTo>
                    <a:pt x="1370" y="2067"/>
                    <a:pt x="1399" y="2067"/>
                    <a:pt x="1427" y="2095"/>
                  </a:cubicBezTo>
                  <a:cubicBezTo>
                    <a:pt x="2540" y="2580"/>
                    <a:pt x="3681" y="2980"/>
                    <a:pt x="4908" y="3208"/>
                  </a:cubicBezTo>
                  <a:cubicBezTo>
                    <a:pt x="5593" y="3322"/>
                    <a:pt x="6278" y="3408"/>
                    <a:pt x="6962" y="3408"/>
                  </a:cubicBezTo>
                  <a:cubicBezTo>
                    <a:pt x="7248" y="3408"/>
                    <a:pt x="7533" y="3379"/>
                    <a:pt x="7733" y="3180"/>
                  </a:cubicBezTo>
                  <a:cubicBezTo>
                    <a:pt x="7961" y="2980"/>
                    <a:pt x="7990" y="2723"/>
                    <a:pt x="7904" y="2466"/>
                  </a:cubicBezTo>
                  <a:cubicBezTo>
                    <a:pt x="7676" y="1924"/>
                    <a:pt x="7134" y="1496"/>
                    <a:pt x="6620" y="1239"/>
                  </a:cubicBezTo>
                  <a:cubicBezTo>
                    <a:pt x="6049" y="897"/>
                    <a:pt x="5422" y="640"/>
                    <a:pt x="4794" y="441"/>
                  </a:cubicBezTo>
                  <a:cubicBezTo>
                    <a:pt x="4166" y="241"/>
                    <a:pt x="3510" y="98"/>
                    <a:pt x="2854" y="41"/>
                  </a:cubicBezTo>
                  <a:cubicBezTo>
                    <a:pt x="2609" y="19"/>
                    <a:pt x="2346" y="1"/>
                    <a:pt x="20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a:off x="2961500" y="2412800"/>
              <a:ext cx="199750" cy="85200"/>
            </a:xfrm>
            <a:custGeom>
              <a:avLst/>
              <a:gdLst/>
              <a:ahLst/>
              <a:cxnLst/>
              <a:rect l="l" t="t" r="r" b="b"/>
              <a:pathLst>
                <a:path w="7990" h="3408" extrusionOk="0">
                  <a:moveTo>
                    <a:pt x="2190" y="405"/>
                  </a:moveTo>
                  <a:cubicBezTo>
                    <a:pt x="2990" y="405"/>
                    <a:pt x="3800" y="586"/>
                    <a:pt x="4538" y="811"/>
                  </a:cubicBezTo>
                  <a:cubicBezTo>
                    <a:pt x="5080" y="982"/>
                    <a:pt x="5622" y="1182"/>
                    <a:pt x="6107" y="1439"/>
                  </a:cubicBezTo>
                  <a:cubicBezTo>
                    <a:pt x="6563" y="1667"/>
                    <a:pt x="6991" y="1924"/>
                    <a:pt x="7305" y="2295"/>
                  </a:cubicBezTo>
                  <a:cubicBezTo>
                    <a:pt x="7476" y="2523"/>
                    <a:pt x="7676" y="2808"/>
                    <a:pt x="7334" y="2951"/>
                  </a:cubicBezTo>
                  <a:cubicBezTo>
                    <a:pt x="7204" y="3002"/>
                    <a:pt x="7058" y="3019"/>
                    <a:pt x="6912" y="3019"/>
                  </a:cubicBezTo>
                  <a:cubicBezTo>
                    <a:pt x="6736" y="3019"/>
                    <a:pt x="6561" y="2995"/>
                    <a:pt x="6421" y="2979"/>
                  </a:cubicBezTo>
                  <a:cubicBezTo>
                    <a:pt x="5850" y="2922"/>
                    <a:pt x="5279" y="2865"/>
                    <a:pt x="4737" y="2751"/>
                  </a:cubicBezTo>
                  <a:cubicBezTo>
                    <a:pt x="3910" y="2608"/>
                    <a:pt x="3111" y="2380"/>
                    <a:pt x="2312" y="2123"/>
                  </a:cubicBezTo>
                  <a:cubicBezTo>
                    <a:pt x="1884" y="1895"/>
                    <a:pt x="1456" y="1695"/>
                    <a:pt x="1057" y="1467"/>
                  </a:cubicBezTo>
                  <a:cubicBezTo>
                    <a:pt x="828" y="1382"/>
                    <a:pt x="572" y="1210"/>
                    <a:pt x="657" y="954"/>
                  </a:cubicBezTo>
                  <a:cubicBezTo>
                    <a:pt x="714" y="668"/>
                    <a:pt x="1028" y="554"/>
                    <a:pt x="1256" y="497"/>
                  </a:cubicBezTo>
                  <a:cubicBezTo>
                    <a:pt x="1563" y="433"/>
                    <a:pt x="1876" y="405"/>
                    <a:pt x="2190" y="405"/>
                  </a:cubicBezTo>
                  <a:close/>
                  <a:moveTo>
                    <a:pt x="2082" y="0"/>
                  </a:moveTo>
                  <a:cubicBezTo>
                    <a:pt x="1669" y="0"/>
                    <a:pt x="1251" y="44"/>
                    <a:pt x="885" y="183"/>
                  </a:cubicBezTo>
                  <a:cubicBezTo>
                    <a:pt x="343" y="383"/>
                    <a:pt x="1" y="1068"/>
                    <a:pt x="457" y="1553"/>
                  </a:cubicBezTo>
                  <a:cubicBezTo>
                    <a:pt x="686" y="1781"/>
                    <a:pt x="1028" y="1924"/>
                    <a:pt x="1342" y="2066"/>
                  </a:cubicBezTo>
                  <a:cubicBezTo>
                    <a:pt x="1370" y="2066"/>
                    <a:pt x="1399" y="2066"/>
                    <a:pt x="1428" y="2095"/>
                  </a:cubicBezTo>
                  <a:cubicBezTo>
                    <a:pt x="2540" y="2608"/>
                    <a:pt x="3682" y="2979"/>
                    <a:pt x="4908" y="3208"/>
                  </a:cubicBezTo>
                  <a:cubicBezTo>
                    <a:pt x="5565" y="3322"/>
                    <a:pt x="6278" y="3407"/>
                    <a:pt x="6963" y="3407"/>
                  </a:cubicBezTo>
                  <a:cubicBezTo>
                    <a:pt x="7248" y="3407"/>
                    <a:pt x="7533" y="3379"/>
                    <a:pt x="7733" y="3179"/>
                  </a:cubicBezTo>
                  <a:cubicBezTo>
                    <a:pt x="7933" y="3008"/>
                    <a:pt x="7990" y="2723"/>
                    <a:pt x="7904" y="2466"/>
                  </a:cubicBezTo>
                  <a:cubicBezTo>
                    <a:pt x="7676" y="1924"/>
                    <a:pt x="7105" y="1524"/>
                    <a:pt x="6620" y="1239"/>
                  </a:cubicBezTo>
                  <a:cubicBezTo>
                    <a:pt x="6050" y="896"/>
                    <a:pt x="5422" y="668"/>
                    <a:pt x="4794" y="440"/>
                  </a:cubicBezTo>
                  <a:cubicBezTo>
                    <a:pt x="4167" y="240"/>
                    <a:pt x="3510" y="98"/>
                    <a:pt x="2854" y="41"/>
                  </a:cubicBezTo>
                  <a:cubicBezTo>
                    <a:pt x="2609" y="18"/>
                    <a:pt x="2347" y="0"/>
                    <a:pt x="20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2592025" y="2204500"/>
              <a:ext cx="200450" cy="85375"/>
            </a:xfrm>
            <a:custGeom>
              <a:avLst/>
              <a:gdLst/>
              <a:ahLst/>
              <a:cxnLst/>
              <a:rect l="l" t="t" r="r" b="b"/>
              <a:pathLst>
                <a:path w="8018" h="3415" extrusionOk="0">
                  <a:moveTo>
                    <a:pt x="2206" y="405"/>
                  </a:moveTo>
                  <a:cubicBezTo>
                    <a:pt x="3003" y="405"/>
                    <a:pt x="3828" y="586"/>
                    <a:pt x="4565" y="811"/>
                  </a:cubicBezTo>
                  <a:cubicBezTo>
                    <a:pt x="5108" y="983"/>
                    <a:pt x="5621" y="1182"/>
                    <a:pt x="6135" y="1439"/>
                  </a:cubicBezTo>
                  <a:cubicBezTo>
                    <a:pt x="6563" y="1667"/>
                    <a:pt x="6991" y="1924"/>
                    <a:pt x="7305" y="2324"/>
                  </a:cubicBezTo>
                  <a:cubicBezTo>
                    <a:pt x="7476" y="2523"/>
                    <a:pt x="7675" y="2837"/>
                    <a:pt x="7333" y="2980"/>
                  </a:cubicBezTo>
                  <a:cubicBezTo>
                    <a:pt x="7232" y="3014"/>
                    <a:pt x="7114" y="3025"/>
                    <a:pt x="6990" y="3025"/>
                  </a:cubicBezTo>
                  <a:cubicBezTo>
                    <a:pt x="6798" y="3025"/>
                    <a:pt x="6593" y="2997"/>
                    <a:pt x="6420" y="2980"/>
                  </a:cubicBezTo>
                  <a:cubicBezTo>
                    <a:pt x="5849" y="2951"/>
                    <a:pt x="5307" y="2866"/>
                    <a:pt x="4737" y="2752"/>
                  </a:cubicBezTo>
                  <a:cubicBezTo>
                    <a:pt x="3938" y="2609"/>
                    <a:pt x="3110" y="2409"/>
                    <a:pt x="2311" y="2124"/>
                  </a:cubicBezTo>
                  <a:cubicBezTo>
                    <a:pt x="1912" y="1896"/>
                    <a:pt x="1484" y="1696"/>
                    <a:pt x="1056" y="1496"/>
                  </a:cubicBezTo>
                  <a:cubicBezTo>
                    <a:pt x="856" y="1382"/>
                    <a:pt x="599" y="1211"/>
                    <a:pt x="657" y="954"/>
                  </a:cubicBezTo>
                  <a:cubicBezTo>
                    <a:pt x="742" y="669"/>
                    <a:pt x="1027" y="555"/>
                    <a:pt x="1284" y="498"/>
                  </a:cubicBezTo>
                  <a:cubicBezTo>
                    <a:pt x="1582" y="433"/>
                    <a:pt x="1892" y="405"/>
                    <a:pt x="2206" y="405"/>
                  </a:cubicBezTo>
                  <a:close/>
                  <a:moveTo>
                    <a:pt x="2104" y="1"/>
                  </a:moveTo>
                  <a:cubicBezTo>
                    <a:pt x="1697" y="1"/>
                    <a:pt x="1279" y="45"/>
                    <a:pt x="913" y="184"/>
                  </a:cubicBezTo>
                  <a:cubicBezTo>
                    <a:pt x="371" y="412"/>
                    <a:pt x="0" y="1068"/>
                    <a:pt x="457" y="1553"/>
                  </a:cubicBezTo>
                  <a:cubicBezTo>
                    <a:pt x="685" y="1810"/>
                    <a:pt x="1056" y="1924"/>
                    <a:pt x="1341" y="2067"/>
                  </a:cubicBezTo>
                  <a:cubicBezTo>
                    <a:pt x="1370" y="2067"/>
                    <a:pt x="1398" y="2095"/>
                    <a:pt x="1427" y="2095"/>
                  </a:cubicBezTo>
                  <a:cubicBezTo>
                    <a:pt x="2540" y="2609"/>
                    <a:pt x="3681" y="2980"/>
                    <a:pt x="4908" y="3208"/>
                  </a:cubicBezTo>
                  <a:cubicBezTo>
                    <a:pt x="5593" y="3322"/>
                    <a:pt x="6277" y="3408"/>
                    <a:pt x="6962" y="3408"/>
                  </a:cubicBezTo>
                  <a:cubicBezTo>
                    <a:pt x="7007" y="3412"/>
                    <a:pt x="7052" y="3415"/>
                    <a:pt x="7097" y="3415"/>
                  </a:cubicBezTo>
                  <a:cubicBezTo>
                    <a:pt x="7336" y="3415"/>
                    <a:pt x="7569" y="3348"/>
                    <a:pt x="7761" y="3180"/>
                  </a:cubicBezTo>
                  <a:cubicBezTo>
                    <a:pt x="7961" y="3008"/>
                    <a:pt x="8018" y="2723"/>
                    <a:pt x="7904" y="2466"/>
                  </a:cubicBezTo>
                  <a:cubicBezTo>
                    <a:pt x="7675" y="1924"/>
                    <a:pt x="7133" y="1525"/>
                    <a:pt x="6620" y="1239"/>
                  </a:cubicBezTo>
                  <a:cubicBezTo>
                    <a:pt x="6049" y="926"/>
                    <a:pt x="5421" y="669"/>
                    <a:pt x="4794" y="469"/>
                  </a:cubicBezTo>
                  <a:cubicBezTo>
                    <a:pt x="4166" y="241"/>
                    <a:pt x="3510" y="98"/>
                    <a:pt x="2853" y="41"/>
                  </a:cubicBezTo>
                  <a:cubicBezTo>
                    <a:pt x="2620" y="19"/>
                    <a:pt x="2364" y="1"/>
                    <a:pt x="2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a:off x="2835250" y="2296525"/>
              <a:ext cx="199750" cy="85200"/>
            </a:xfrm>
            <a:custGeom>
              <a:avLst/>
              <a:gdLst/>
              <a:ahLst/>
              <a:cxnLst/>
              <a:rect l="l" t="t" r="r" b="b"/>
              <a:pathLst>
                <a:path w="7990" h="3408" extrusionOk="0">
                  <a:moveTo>
                    <a:pt x="2205" y="405"/>
                  </a:moveTo>
                  <a:cubicBezTo>
                    <a:pt x="3001" y="405"/>
                    <a:pt x="3821" y="586"/>
                    <a:pt x="4537" y="811"/>
                  </a:cubicBezTo>
                  <a:cubicBezTo>
                    <a:pt x="5079" y="982"/>
                    <a:pt x="5622" y="1182"/>
                    <a:pt x="6135" y="1439"/>
                  </a:cubicBezTo>
                  <a:cubicBezTo>
                    <a:pt x="6563" y="1667"/>
                    <a:pt x="6991" y="1924"/>
                    <a:pt x="7305" y="2295"/>
                  </a:cubicBezTo>
                  <a:cubicBezTo>
                    <a:pt x="7476" y="2523"/>
                    <a:pt x="7676" y="2808"/>
                    <a:pt x="7334" y="2951"/>
                  </a:cubicBezTo>
                  <a:cubicBezTo>
                    <a:pt x="7231" y="2997"/>
                    <a:pt x="7110" y="3010"/>
                    <a:pt x="6983" y="3010"/>
                  </a:cubicBezTo>
                  <a:cubicBezTo>
                    <a:pt x="6794" y="3010"/>
                    <a:pt x="6592" y="2980"/>
                    <a:pt x="6420" y="2980"/>
                  </a:cubicBezTo>
                  <a:cubicBezTo>
                    <a:pt x="5850" y="2923"/>
                    <a:pt x="5308" y="2865"/>
                    <a:pt x="4737" y="2751"/>
                  </a:cubicBezTo>
                  <a:cubicBezTo>
                    <a:pt x="3938" y="2609"/>
                    <a:pt x="3111" y="2380"/>
                    <a:pt x="2312" y="2124"/>
                  </a:cubicBezTo>
                  <a:cubicBezTo>
                    <a:pt x="1912" y="1895"/>
                    <a:pt x="1484" y="1696"/>
                    <a:pt x="1056" y="1467"/>
                  </a:cubicBezTo>
                  <a:cubicBezTo>
                    <a:pt x="857" y="1382"/>
                    <a:pt x="600" y="1211"/>
                    <a:pt x="657" y="954"/>
                  </a:cubicBezTo>
                  <a:cubicBezTo>
                    <a:pt x="743" y="668"/>
                    <a:pt x="1028" y="554"/>
                    <a:pt x="1285" y="497"/>
                  </a:cubicBezTo>
                  <a:cubicBezTo>
                    <a:pt x="1583" y="433"/>
                    <a:pt x="1892" y="405"/>
                    <a:pt x="2205" y="405"/>
                  </a:cubicBezTo>
                  <a:close/>
                  <a:moveTo>
                    <a:pt x="2096" y="1"/>
                  </a:moveTo>
                  <a:cubicBezTo>
                    <a:pt x="1684" y="1"/>
                    <a:pt x="1262" y="44"/>
                    <a:pt x="914" y="183"/>
                  </a:cubicBezTo>
                  <a:cubicBezTo>
                    <a:pt x="372" y="383"/>
                    <a:pt x="1" y="1068"/>
                    <a:pt x="457" y="1553"/>
                  </a:cubicBezTo>
                  <a:cubicBezTo>
                    <a:pt x="686" y="1781"/>
                    <a:pt x="1028" y="1924"/>
                    <a:pt x="1342" y="2038"/>
                  </a:cubicBezTo>
                  <a:cubicBezTo>
                    <a:pt x="1370" y="2067"/>
                    <a:pt x="1399" y="2067"/>
                    <a:pt x="1427" y="2095"/>
                  </a:cubicBezTo>
                  <a:cubicBezTo>
                    <a:pt x="2540" y="2609"/>
                    <a:pt x="3681" y="2980"/>
                    <a:pt x="4908" y="3208"/>
                  </a:cubicBezTo>
                  <a:cubicBezTo>
                    <a:pt x="5593" y="3322"/>
                    <a:pt x="6278" y="3408"/>
                    <a:pt x="6963" y="3408"/>
                  </a:cubicBezTo>
                  <a:cubicBezTo>
                    <a:pt x="7248" y="3408"/>
                    <a:pt x="7533" y="3379"/>
                    <a:pt x="7762" y="3179"/>
                  </a:cubicBezTo>
                  <a:cubicBezTo>
                    <a:pt x="7961" y="2980"/>
                    <a:pt x="7990" y="2723"/>
                    <a:pt x="7904" y="2466"/>
                  </a:cubicBezTo>
                  <a:cubicBezTo>
                    <a:pt x="7676" y="1924"/>
                    <a:pt x="7134" y="1524"/>
                    <a:pt x="6620" y="1239"/>
                  </a:cubicBezTo>
                  <a:cubicBezTo>
                    <a:pt x="6050" y="897"/>
                    <a:pt x="5422" y="668"/>
                    <a:pt x="4794" y="440"/>
                  </a:cubicBezTo>
                  <a:cubicBezTo>
                    <a:pt x="4166" y="240"/>
                    <a:pt x="3510" y="98"/>
                    <a:pt x="2854" y="41"/>
                  </a:cubicBezTo>
                  <a:cubicBezTo>
                    <a:pt x="2620" y="18"/>
                    <a:pt x="2360" y="1"/>
                    <a:pt x="2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215"/>
        <p:cNvGrpSpPr/>
        <p:nvPr/>
      </p:nvGrpSpPr>
      <p:grpSpPr>
        <a:xfrm>
          <a:off x="0" y="0"/>
          <a:ext cx="0" cy="0"/>
          <a:chOff x="0" y="0"/>
          <a:chExt cx="0" cy="0"/>
        </a:xfrm>
      </p:grpSpPr>
      <p:sp>
        <p:nvSpPr>
          <p:cNvPr id="216" name="Google Shape;216;p15"/>
          <p:cNvSpPr/>
          <p:nvPr/>
        </p:nvSpPr>
        <p:spPr>
          <a:xfrm rot="2268575">
            <a:off x="2988273" y="-2083122"/>
            <a:ext cx="4642392" cy="3641652"/>
          </a:xfrm>
          <a:custGeom>
            <a:avLst/>
            <a:gdLst/>
            <a:ahLst/>
            <a:cxnLst/>
            <a:rect l="l" t="t" r="r" b="b"/>
            <a:pathLst>
              <a:path w="22884" h="17997" extrusionOk="0">
                <a:moveTo>
                  <a:pt x="17237" y="0"/>
                </a:moveTo>
                <a:cubicBezTo>
                  <a:pt x="14525" y="0"/>
                  <a:pt x="11243" y="1204"/>
                  <a:pt x="9217" y="1886"/>
                </a:cubicBezTo>
                <a:cubicBezTo>
                  <a:pt x="7248" y="2543"/>
                  <a:pt x="5308" y="3313"/>
                  <a:pt x="3710" y="4625"/>
                </a:cubicBezTo>
                <a:cubicBezTo>
                  <a:pt x="1998" y="6023"/>
                  <a:pt x="771" y="7992"/>
                  <a:pt x="286" y="10161"/>
                </a:cubicBezTo>
                <a:cubicBezTo>
                  <a:pt x="58" y="11245"/>
                  <a:pt x="1" y="12386"/>
                  <a:pt x="343" y="13442"/>
                </a:cubicBezTo>
                <a:cubicBezTo>
                  <a:pt x="800" y="14868"/>
                  <a:pt x="1912" y="16010"/>
                  <a:pt x="3196" y="16752"/>
                </a:cubicBezTo>
                <a:cubicBezTo>
                  <a:pt x="4699" y="17623"/>
                  <a:pt x="6376" y="17997"/>
                  <a:pt x="8090" y="17997"/>
                </a:cubicBezTo>
                <a:cubicBezTo>
                  <a:pt x="10640" y="17997"/>
                  <a:pt x="13270" y="17170"/>
                  <a:pt x="15522" y="15924"/>
                </a:cubicBezTo>
                <a:cubicBezTo>
                  <a:pt x="18290" y="14383"/>
                  <a:pt x="20801" y="12158"/>
                  <a:pt x="21942" y="9219"/>
                </a:cubicBezTo>
                <a:cubicBezTo>
                  <a:pt x="22884" y="6708"/>
                  <a:pt x="22712" y="2485"/>
                  <a:pt x="20230" y="774"/>
                </a:cubicBezTo>
                <a:cubicBezTo>
                  <a:pt x="19425" y="215"/>
                  <a:pt x="18382" y="0"/>
                  <a:pt x="172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rot="-1526614">
            <a:off x="6672664" y="649216"/>
            <a:ext cx="827868" cy="699531"/>
          </a:xfrm>
          <a:custGeom>
            <a:avLst/>
            <a:gdLst/>
            <a:ahLst/>
            <a:cxnLst/>
            <a:rect l="l" t="t" r="r" b="b"/>
            <a:pathLst>
              <a:path w="18462" h="15600" extrusionOk="0">
                <a:moveTo>
                  <a:pt x="14253" y="0"/>
                </a:moveTo>
                <a:cubicBezTo>
                  <a:pt x="13828" y="0"/>
                  <a:pt x="13407" y="93"/>
                  <a:pt x="13040" y="285"/>
                </a:cubicBezTo>
                <a:cubicBezTo>
                  <a:pt x="13040" y="314"/>
                  <a:pt x="13011" y="314"/>
                  <a:pt x="13011" y="314"/>
                </a:cubicBezTo>
                <a:cubicBezTo>
                  <a:pt x="12969" y="312"/>
                  <a:pt x="12927" y="311"/>
                  <a:pt x="12885" y="311"/>
                </a:cubicBezTo>
                <a:cubicBezTo>
                  <a:pt x="12353" y="311"/>
                  <a:pt x="11804" y="471"/>
                  <a:pt x="11328" y="656"/>
                </a:cubicBezTo>
                <a:cubicBezTo>
                  <a:pt x="10244" y="1113"/>
                  <a:pt x="9388" y="1911"/>
                  <a:pt x="8560" y="2739"/>
                </a:cubicBezTo>
                <a:cubicBezTo>
                  <a:pt x="6963" y="3509"/>
                  <a:pt x="5422" y="4422"/>
                  <a:pt x="4024" y="5535"/>
                </a:cubicBezTo>
                <a:cubicBezTo>
                  <a:pt x="2711" y="6562"/>
                  <a:pt x="1513" y="7846"/>
                  <a:pt x="857" y="9387"/>
                </a:cubicBezTo>
                <a:cubicBezTo>
                  <a:pt x="200" y="10899"/>
                  <a:pt x="1" y="12839"/>
                  <a:pt x="999" y="14209"/>
                </a:cubicBezTo>
                <a:cubicBezTo>
                  <a:pt x="1758" y="15213"/>
                  <a:pt x="2929" y="15599"/>
                  <a:pt x="4121" y="15599"/>
                </a:cubicBezTo>
                <a:cubicBezTo>
                  <a:pt x="4588" y="15599"/>
                  <a:pt x="5058" y="15540"/>
                  <a:pt x="5507" y="15436"/>
                </a:cubicBezTo>
                <a:cubicBezTo>
                  <a:pt x="6449" y="15179"/>
                  <a:pt x="7305" y="14779"/>
                  <a:pt x="8189" y="14380"/>
                </a:cubicBezTo>
                <a:cubicBezTo>
                  <a:pt x="9103" y="14009"/>
                  <a:pt x="10016" y="13724"/>
                  <a:pt x="10957" y="13467"/>
                </a:cubicBezTo>
                <a:cubicBezTo>
                  <a:pt x="12698" y="12982"/>
                  <a:pt x="14467" y="12525"/>
                  <a:pt x="15950" y="11441"/>
                </a:cubicBezTo>
                <a:cubicBezTo>
                  <a:pt x="16635" y="10956"/>
                  <a:pt x="17234" y="10385"/>
                  <a:pt x="17662" y="9672"/>
                </a:cubicBezTo>
                <a:cubicBezTo>
                  <a:pt x="18176" y="8873"/>
                  <a:pt x="18404" y="7960"/>
                  <a:pt x="18433" y="7047"/>
                </a:cubicBezTo>
                <a:cubicBezTo>
                  <a:pt x="18461" y="6106"/>
                  <a:pt x="18290" y="5164"/>
                  <a:pt x="18062" y="4251"/>
                </a:cubicBezTo>
                <a:cubicBezTo>
                  <a:pt x="17805" y="3395"/>
                  <a:pt x="17520" y="2539"/>
                  <a:pt x="17063" y="1769"/>
                </a:cubicBezTo>
                <a:cubicBezTo>
                  <a:pt x="16635" y="1055"/>
                  <a:pt x="16036" y="456"/>
                  <a:pt x="15237" y="171"/>
                </a:cubicBezTo>
                <a:cubicBezTo>
                  <a:pt x="14923" y="58"/>
                  <a:pt x="14587" y="0"/>
                  <a:pt x="142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15"/>
          <p:cNvGrpSpPr/>
          <p:nvPr/>
        </p:nvGrpSpPr>
        <p:grpSpPr>
          <a:xfrm rot="-1452517">
            <a:off x="4382342" y="4295580"/>
            <a:ext cx="1127800" cy="645040"/>
            <a:chOff x="2567050" y="2204500"/>
            <a:chExt cx="594200" cy="339850"/>
          </a:xfrm>
        </p:grpSpPr>
        <p:sp>
          <p:nvSpPr>
            <p:cNvPr id="219" name="Google Shape;219;p15"/>
            <p:cNvSpPr/>
            <p:nvPr/>
          </p:nvSpPr>
          <p:spPr>
            <a:xfrm>
              <a:off x="2567050" y="2426350"/>
              <a:ext cx="200475" cy="85375"/>
            </a:xfrm>
            <a:custGeom>
              <a:avLst/>
              <a:gdLst/>
              <a:ahLst/>
              <a:cxnLst/>
              <a:rect l="l" t="t" r="r" b="b"/>
              <a:pathLst>
                <a:path w="8019" h="3415" extrusionOk="0">
                  <a:moveTo>
                    <a:pt x="2206" y="405"/>
                  </a:moveTo>
                  <a:cubicBezTo>
                    <a:pt x="3003" y="405"/>
                    <a:pt x="3829" y="586"/>
                    <a:pt x="4566" y="811"/>
                  </a:cubicBezTo>
                  <a:cubicBezTo>
                    <a:pt x="5108" y="982"/>
                    <a:pt x="5621" y="1182"/>
                    <a:pt x="6135" y="1439"/>
                  </a:cubicBezTo>
                  <a:cubicBezTo>
                    <a:pt x="6563" y="1667"/>
                    <a:pt x="7020" y="1924"/>
                    <a:pt x="7333" y="2323"/>
                  </a:cubicBezTo>
                  <a:cubicBezTo>
                    <a:pt x="7505" y="2523"/>
                    <a:pt x="7704" y="2837"/>
                    <a:pt x="7333" y="2951"/>
                  </a:cubicBezTo>
                  <a:cubicBezTo>
                    <a:pt x="7217" y="3003"/>
                    <a:pt x="7077" y="3019"/>
                    <a:pt x="6933" y="3019"/>
                  </a:cubicBezTo>
                  <a:cubicBezTo>
                    <a:pt x="6758" y="3019"/>
                    <a:pt x="6576" y="2995"/>
                    <a:pt x="6420" y="2979"/>
                  </a:cubicBezTo>
                  <a:cubicBezTo>
                    <a:pt x="5878" y="2951"/>
                    <a:pt x="5308" y="2865"/>
                    <a:pt x="4766" y="2751"/>
                  </a:cubicBezTo>
                  <a:cubicBezTo>
                    <a:pt x="3938" y="2609"/>
                    <a:pt x="3111" y="2380"/>
                    <a:pt x="2312" y="2123"/>
                  </a:cubicBezTo>
                  <a:cubicBezTo>
                    <a:pt x="1912" y="1895"/>
                    <a:pt x="1484" y="1695"/>
                    <a:pt x="1056" y="1496"/>
                  </a:cubicBezTo>
                  <a:cubicBezTo>
                    <a:pt x="857" y="1382"/>
                    <a:pt x="600" y="1210"/>
                    <a:pt x="657" y="954"/>
                  </a:cubicBezTo>
                  <a:cubicBezTo>
                    <a:pt x="742" y="668"/>
                    <a:pt x="1028" y="554"/>
                    <a:pt x="1285" y="497"/>
                  </a:cubicBezTo>
                  <a:cubicBezTo>
                    <a:pt x="1583" y="433"/>
                    <a:pt x="1892" y="405"/>
                    <a:pt x="2206" y="405"/>
                  </a:cubicBezTo>
                  <a:close/>
                  <a:moveTo>
                    <a:pt x="2110" y="0"/>
                  </a:moveTo>
                  <a:cubicBezTo>
                    <a:pt x="1697" y="0"/>
                    <a:pt x="1279" y="44"/>
                    <a:pt x="914" y="183"/>
                  </a:cubicBezTo>
                  <a:cubicBezTo>
                    <a:pt x="372" y="412"/>
                    <a:pt x="1" y="1068"/>
                    <a:pt x="457" y="1553"/>
                  </a:cubicBezTo>
                  <a:cubicBezTo>
                    <a:pt x="714" y="1810"/>
                    <a:pt x="1056" y="1924"/>
                    <a:pt x="1342" y="2066"/>
                  </a:cubicBezTo>
                  <a:cubicBezTo>
                    <a:pt x="1370" y="2066"/>
                    <a:pt x="1399" y="2095"/>
                    <a:pt x="1427" y="2095"/>
                  </a:cubicBezTo>
                  <a:cubicBezTo>
                    <a:pt x="2569" y="2609"/>
                    <a:pt x="3710" y="2979"/>
                    <a:pt x="4908" y="3208"/>
                  </a:cubicBezTo>
                  <a:cubicBezTo>
                    <a:pt x="5593" y="3322"/>
                    <a:pt x="6278" y="3407"/>
                    <a:pt x="6991" y="3407"/>
                  </a:cubicBezTo>
                  <a:cubicBezTo>
                    <a:pt x="7032" y="3412"/>
                    <a:pt x="7074" y="3414"/>
                    <a:pt x="7117" y="3414"/>
                  </a:cubicBezTo>
                  <a:cubicBezTo>
                    <a:pt x="7344" y="3414"/>
                    <a:pt x="7593" y="3347"/>
                    <a:pt x="7761" y="3179"/>
                  </a:cubicBezTo>
                  <a:cubicBezTo>
                    <a:pt x="7961" y="3008"/>
                    <a:pt x="8018" y="2723"/>
                    <a:pt x="7904" y="2466"/>
                  </a:cubicBezTo>
                  <a:cubicBezTo>
                    <a:pt x="7676" y="1924"/>
                    <a:pt x="7134" y="1524"/>
                    <a:pt x="6620" y="1239"/>
                  </a:cubicBezTo>
                  <a:cubicBezTo>
                    <a:pt x="6049" y="925"/>
                    <a:pt x="5422" y="668"/>
                    <a:pt x="4794" y="440"/>
                  </a:cubicBezTo>
                  <a:cubicBezTo>
                    <a:pt x="4166" y="240"/>
                    <a:pt x="3539" y="98"/>
                    <a:pt x="2882" y="41"/>
                  </a:cubicBezTo>
                  <a:cubicBezTo>
                    <a:pt x="2637" y="18"/>
                    <a:pt x="2375" y="0"/>
                    <a:pt x="2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2663350" y="2339325"/>
              <a:ext cx="200475" cy="85200"/>
            </a:xfrm>
            <a:custGeom>
              <a:avLst/>
              <a:gdLst/>
              <a:ahLst/>
              <a:cxnLst/>
              <a:rect l="l" t="t" r="r" b="b"/>
              <a:pathLst>
                <a:path w="8019" h="3408" extrusionOk="0">
                  <a:moveTo>
                    <a:pt x="2251" y="400"/>
                  </a:moveTo>
                  <a:cubicBezTo>
                    <a:pt x="3034" y="400"/>
                    <a:pt x="3842" y="570"/>
                    <a:pt x="4566" y="811"/>
                  </a:cubicBezTo>
                  <a:cubicBezTo>
                    <a:pt x="5108" y="982"/>
                    <a:pt x="5621" y="1182"/>
                    <a:pt x="6135" y="1439"/>
                  </a:cubicBezTo>
                  <a:cubicBezTo>
                    <a:pt x="6563" y="1667"/>
                    <a:pt x="7019" y="1924"/>
                    <a:pt x="7333" y="2295"/>
                  </a:cubicBezTo>
                  <a:cubicBezTo>
                    <a:pt x="7504" y="2494"/>
                    <a:pt x="7704" y="2808"/>
                    <a:pt x="7333" y="2951"/>
                  </a:cubicBezTo>
                  <a:cubicBezTo>
                    <a:pt x="7231" y="2997"/>
                    <a:pt x="7110" y="3010"/>
                    <a:pt x="6983" y="3010"/>
                  </a:cubicBezTo>
                  <a:cubicBezTo>
                    <a:pt x="6793" y="3010"/>
                    <a:pt x="6591" y="2980"/>
                    <a:pt x="6420" y="2980"/>
                  </a:cubicBezTo>
                  <a:cubicBezTo>
                    <a:pt x="5878" y="2922"/>
                    <a:pt x="5307" y="2865"/>
                    <a:pt x="4765" y="2751"/>
                  </a:cubicBezTo>
                  <a:cubicBezTo>
                    <a:pt x="3938" y="2609"/>
                    <a:pt x="3110" y="2380"/>
                    <a:pt x="2312" y="2095"/>
                  </a:cubicBezTo>
                  <a:cubicBezTo>
                    <a:pt x="1912" y="1867"/>
                    <a:pt x="1484" y="1696"/>
                    <a:pt x="1056" y="1467"/>
                  </a:cubicBezTo>
                  <a:cubicBezTo>
                    <a:pt x="856" y="1353"/>
                    <a:pt x="600" y="1211"/>
                    <a:pt x="657" y="925"/>
                  </a:cubicBezTo>
                  <a:cubicBezTo>
                    <a:pt x="742" y="668"/>
                    <a:pt x="1028" y="554"/>
                    <a:pt x="1284" y="497"/>
                  </a:cubicBezTo>
                  <a:cubicBezTo>
                    <a:pt x="1597" y="430"/>
                    <a:pt x="1922" y="400"/>
                    <a:pt x="2251" y="400"/>
                  </a:cubicBezTo>
                  <a:close/>
                  <a:moveTo>
                    <a:pt x="2110" y="0"/>
                  </a:moveTo>
                  <a:cubicBezTo>
                    <a:pt x="1697" y="0"/>
                    <a:pt x="1279" y="44"/>
                    <a:pt x="914" y="183"/>
                  </a:cubicBezTo>
                  <a:cubicBezTo>
                    <a:pt x="371" y="383"/>
                    <a:pt x="0" y="1068"/>
                    <a:pt x="457" y="1553"/>
                  </a:cubicBezTo>
                  <a:cubicBezTo>
                    <a:pt x="714" y="1781"/>
                    <a:pt x="1056" y="1895"/>
                    <a:pt x="1342" y="2038"/>
                  </a:cubicBezTo>
                  <a:cubicBezTo>
                    <a:pt x="1370" y="2066"/>
                    <a:pt x="1399" y="2066"/>
                    <a:pt x="1427" y="2095"/>
                  </a:cubicBezTo>
                  <a:cubicBezTo>
                    <a:pt x="2568" y="2609"/>
                    <a:pt x="3710" y="2980"/>
                    <a:pt x="4908" y="3208"/>
                  </a:cubicBezTo>
                  <a:cubicBezTo>
                    <a:pt x="5593" y="3322"/>
                    <a:pt x="6278" y="3407"/>
                    <a:pt x="6991" y="3407"/>
                  </a:cubicBezTo>
                  <a:cubicBezTo>
                    <a:pt x="7248" y="3407"/>
                    <a:pt x="7562" y="3379"/>
                    <a:pt x="7761" y="3179"/>
                  </a:cubicBezTo>
                  <a:cubicBezTo>
                    <a:pt x="7961" y="2980"/>
                    <a:pt x="8018" y="2723"/>
                    <a:pt x="7904" y="2466"/>
                  </a:cubicBezTo>
                  <a:cubicBezTo>
                    <a:pt x="7676" y="1924"/>
                    <a:pt x="7134" y="1524"/>
                    <a:pt x="6620" y="1239"/>
                  </a:cubicBezTo>
                  <a:cubicBezTo>
                    <a:pt x="6049" y="897"/>
                    <a:pt x="5422" y="640"/>
                    <a:pt x="4794" y="440"/>
                  </a:cubicBezTo>
                  <a:cubicBezTo>
                    <a:pt x="4166" y="240"/>
                    <a:pt x="3538" y="98"/>
                    <a:pt x="2882" y="41"/>
                  </a:cubicBezTo>
                  <a:cubicBezTo>
                    <a:pt x="2637" y="18"/>
                    <a:pt x="2375" y="0"/>
                    <a:pt x="2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2809575" y="2459150"/>
              <a:ext cx="199750" cy="85200"/>
            </a:xfrm>
            <a:custGeom>
              <a:avLst/>
              <a:gdLst/>
              <a:ahLst/>
              <a:cxnLst/>
              <a:rect l="l" t="t" r="r" b="b"/>
              <a:pathLst>
                <a:path w="7990" h="3408" extrusionOk="0">
                  <a:moveTo>
                    <a:pt x="2245" y="400"/>
                  </a:moveTo>
                  <a:cubicBezTo>
                    <a:pt x="3020" y="400"/>
                    <a:pt x="3814" y="570"/>
                    <a:pt x="4537" y="811"/>
                  </a:cubicBezTo>
                  <a:cubicBezTo>
                    <a:pt x="5079" y="983"/>
                    <a:pt x="5621" y="1182"/>
                    <a:pt x="6135" y="1439"/>
                  </a:cubicBezTo>
                  <a:cubicBezTo>
                    <a:pt x="6563" y="1667"/>
                    <a:pt x="6991" y="1924"/>
                    <a:pt x="7305" y="2295"/>
                  </a:cubicBezTo>
                  <a:cubicBezTo>
                    <a:pt x="7476" y="2495"/>
                    <a:pt x="7676" y="2809"/>
                    <a:pt x="7333" y="2951"/>
                  </a:cubicBezTo>
                  <a:cubicBezTo>
                    <a:pt x="7231" y="2997"/>
                    <a:pt x="7110" y="3011"/>
                    <a:pt x="6983" y="3011"/>
                  </a:cubicBezTo>
                  <a:cubicBezTo>
                    <a:pt x="6794" y="3011"/>
                    <a:pt x="6592" y="2980"/>
                    <a:pt x="6420" y="2980"/>
                  </a:cubicBezTo>
                  <a:cubicBezTo>
                    <a:pt x="5850" y="2923"/>
                    <a:pt x="5308" y="2866"/>
                    <a:pt x="4737" y="2752"/>
                  </a:cubicBezTo>
                  <a:cubicBezTo>
                    <a:pt x="3938" y="2609"/>
                    <a:pt x="3111" y="2381"/>
                    <a:pt x="2312" y="2095"/>
                  </a:cubicBezTo>
                  <a:cubicBezTo>
                    <a:pt x="1884" y="1867"/>
                    <a:pt x="1456" y="1696"/>
                    <a:pt x="1056" y="1468"/>
                  </a:cubicBezTo>
                  <a:cubicBezTo>
                    <a:pt x="857" y="1354"/>
                    <a:pt x="600" y="1211"/>
                    <a:pt x="657" y="926"/>
                  </a:cubicBezTo>
                  <a:cubicBezTo>
                    <a:pt x="714" y="669"/>
                    <a:pt x="1028" y="555"/>
                    <a:pt x="1285" y="498"/>
                  </a:cubicBezTo>
                  <a:cubicBezTo>
                    <a:pt x="1597" y="430"/>
                    <a:pt x="1919" y="400"/>
                    <a:pt x="2245" y="400"/>
                  </a:cubicBezTo>
                  <a:close/>
                  <a:moveTo>
                    <a:pt x="2083" y="1"/>
                  </a:moveTo>
                  <a:cubicBezTo>
                    <a:pt x="1673" y="1"/>
                    <a:pt x="1261" y="45"/>
                    <a:pt x="914" y="184"/>
                  </a:cubicBezTo>
                  <a:cubicBezTo>
                    <a:pt x="372" y="383"/>
                    <a:pt x="1" y="1068"/>
                    <a:pt x="457" y="1553"/>
                  </a:cubicBezTo>
                  <a:cubicBezTo>
                    <a:pt x="685" y="1782"/>
                    <a:pt x="1028" y="1896"/>
                    <a:pt x="1342" y="2038"/>
                  </a:cubicBezTo>
                  <a:cubicBezTo>
                    <a:pt x="1370" y="2067"/>
                    <a:pt x="1399" y="2067"/>
                    <a:pt x="1427" y="2095"/>
                  </a:cubicBezTo>
                  <a:cubicBezTo>
                    <a:pt x="2540" y="2580"/>
                    <a:pt x="3681" y="2980"/>
                    <a:pt x="4908" y="3208"/>
                  </a:cubicBezTo>
                  <a:cubicBezTo>
                    <a:pt x="5593" y="3322"/>
                    <a:pt x="6278" y="3408"/>
                    <a:pt x="6962" y="3408"/>
                  </a:cubicBezTo>
                  <a:cubicBezTo>
                    <a:pt x="7248" y="3408"/>
                    <a:pt x="7533" y="3379"/>
                    <a:pt x="7733" y="3180"/>
                  </a:cubicBezTo>
                  <a:cubicBezTo>
                    <a:pt x="7961" y="2980"/>
                    <a:pt x="7990" y="2723"/>
                    <a:pt x="7904" y="2466"/>
                  </a:cubicBezTo>
                  <a:cubicBezTo>
                    <a:pt x="7676" y="1924"/>
                    <a:pt x="7134" y="1496"/>
                    <a:pt x="6620" y="1239"/>
                  </a:cubicBezTo>
                  <a:cubicBezTo>
                    <a:pt x="6049" y="897"/>
                    <a:pt x="5422" y="640"/>
                    <a:pt x="4794" y="441"/>
                  </a:cubicBezTo>
                  <a:cubicBezTo>
                    <a:pt x="4166" y="241"/>
                    <a:pt x="3510" y="98"/>
                    <a:pt x="2854" y="41"/>
                  </a:cubicBezTo>
                  <a:cubicBezTo>
                    <a:pt x="2609" y="19"/>
                    <a:pt x="2346" y="1"/>
                    <a:pt x="20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2961500" y="2412800"/>
              <a:ext cx="199750" cy="85200"/>
            </a:xfrm>
            <a:custGeom>
              <a:avLst/>
              <a:gdLst/>
              <a:ahLst/>
              <a:cxnLst/>
              <a:rect l="l" t="t" r="r" b="b"/>
              <a:pathLst>
                <a:path w="7990" h="3408" extrusionOk="0">
                  <a:moveTo>
                    <a:pt x="2190" y="405"/>
                  </a:moveTo>
                  <a:cubicBezTo>
                    <a:pt x="2990" y="405"/>
                    <a:pt x="3800" y="586"/>
                    <a:pt x="4538" y="811"/>
                  </a:cubicBezTo>
                  <a:cubicBezTo>
                    <a:pt x="5080" y="982"/>
                    <a:pt x="5622" y="1182"/>
                    <a:pt x="6107" y="1439"/>
                  </a:cubicBezTo>
                  <a:cubicBezTo>
                    <a:pt x="6563" y="1667"/>
                    <a:pt x="6991" y="1924"/>
                    <a:pt x="7305" y="2295"/>
                  </a:cubicBezTo>
                  <a:cubicBezTo>
                    <a:pt x="7476" y="2523"/>
                    <a:pt x="7676" y="2808"/>
                    <a:pt x="7334" y="2951"/>
                  </a:cubicBezTo>
                  <a:cubicBezTo>
                    <a:pt x="7204" y="3002"/>
                    <a:pt x="7058" y="3019"/>
                    <a:pt x="6912" y="3019"/>
                  </a:cubicBezTo>
                  <a:cubicBezTo>
                    <a:pt x="6736" y="3019"/>
                    <a:pt x="6561" y="2995"/>
                    <a:pt x="6421" y="2979"/>
                  </a:cubicBezTo>
                  <a:cubicBezTo>
                    <a:pt x="5850" y="2922"/>
                    <a:pt x="5279" y="2865"/>
                    <a:pt x="4737" y="2751"/>
                  </a:cubicBezTo>
                  <a:cubicBezTo>
                    <a:pt x="3910" y="2608"/>
                    <a:pt x="3111" y="2380"/>
                    <a:pt x="2312" y="2123"/>
                  </a:cubicBezTo>
                  <a:cubicBezTo>
                    <a:pt x="1884" y="1895"/>
                    <a:pt x="1456" y="1695"/>
                    <a:pt x="1057" y="1467"/>
                  </a:cubicBezTo>
                  <a:cubicBezTo>
                    <a:pt x="828" y="1382"/>
                    <a:pt x="572" y="1210"/>
                    <a:pt x="657" y="954"/>
                  </a:cubicBezTo>
                  <a:cubicBezTo>
                    <a:pt x="714" y="668"/>
                    <a:pt x="1028" y="554"/>
                    <a:pt x="1256" y="497"/>
                  </a:cubicBezTo>
                  <a:cubicBezTo>
                    <a:pt x="1563" y="433"/>
                    <a:pt x="1876" y="405"/>
                    <a:pt x="2190" y="405"/>
                  </a:cubicBezTo>
                  <a:close/>
                  <a:moveTo>
                    <a:pt x="2082" y="0"/>
                  </a:moveTo>
                  <a:cubicBezTo>
                    <a:pt x="1669" y="0"/>
                    <a:pt x="1251" y="44"/>
                    <a:pt x="885" y="183"/>
                  </a:cubicBezTo>
                  <a:cubicBezTo>
                    <a:pt x="343" y="383"/>
                    <a:pt x="1" y="1068"/>
                    <a:pt x="457" y="1553"/>
                  </a:cubicBezTo>
                  <a:cubicBezTo>
                    <a:pt x="686" y="1781"/>
                    <a:pt x="1028" y="1924"/>
                    <a:pt x="1342" y="2066"/>
                  </a:cubicBezTo>
                  <a:cubicBezTo>
                    <a:pt x="1370" y="2066"/>
                    <a:pt x="1399" y="2066"/>
                    <a:pt x="1428" y="2095"/>
                  </a:cubicBezTo>
                  <a:cubicBezTo>
                    <a:pt x="2540" y="2608"/>
                    <a:pt x="3682" y="2979"/>
                    <a:pt x="4908" y="3208"/>
                  </a:cubicBezTo>
                  <a:cubicBezTo>
                    <a:pt x="5565" y="3322"/>
                    <a:pt x="6278" y="3407"/>
                    <a:pt x="6963" y="3407"/>
                  </a:cubicBezTo>
                  <a:cubicBezTo>
                    <a:pt x="7248" y="3407"/>
                    <a:pt x="7533" y="3379"/>
                    <a:pt x="7733" y="3179"/>
                  </a:cubicBezTo>
                  <a:cubicBezTo>
                    <a:pt x="7933" y="3008"/>
                    <a:pt x="7990" y="2723"/>
                    <a:pt x="7904" y="2466"/>
                  </a:cubicBezTo>
                  <a:cubicBezTo>
                    <a:pt x="7676" y="1924"/>
                    <a:pt x="7105" y="1524"/>
                    <a:pt x="6620" y="1239"/>
                  </a:cubicBezTo>
                  <a:cubicBezTo>
                    <a:pt x="6050" y="896"/>
                    <a:pt x="5422" y="668"/>
                    <a:pt x="4794" y="440"/>
                  </a:cubicBezTo>
                  <a:cubicBezTo>
                    <a:pt x="4167" y="240"/>
                    <a:pt x="3510" y="98"/>
                    <a:pt x="2854" y="41"/>
                  </a:cubicBezTo>
                  <a:cubicBezTo>
                    <a:pt x="2609" y="18"/>
                    <a:pt x="2347" y="0"/>
                    <a:pt x="20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2592025" y="2204500"/>
              <a:ext cx="200450" cy="85375"/>
            </a:xfrm>
            <a:custGeom>
              <a:avLst/>
              <a:gdLst/>
              <a:ahLst/>
              <a:cxnLst/>
              <a:rect l="l" t="t" r="r" b="b"/>
              <a:pathLst>
                <a:path w="8018" h="3415" extrusionOk="0">
                  <a:moveTo>
                    <a:pt x="2206" y="405"/>
                  </a:moveTo>
                  <a:cubicBezTo>
                    <a:pt x="3003" y="405"/>
                    <a:pt x="3828" y="586"/>
                    <a:pt x="4565" y="811"/>
                  </a:cubicBezTo>
                  <a:cubicBezTo>
                    <a:pt x="5108" y="983"/>
                    <a:pt x="5621" y="1182"/>
                    <a:pt x="6135" y="1439"/>
                  </a:cubicBezTo>
                  <a:cubicBezTo>
                    <a:pt x="6563" y="1667"/>
                    <a:pt x="6991" y="1924"/>
                    <a:pt x="7305" y="2324"/>
                  </a:cubicBezTo>
                  <a:cubicBezTo>
                    <a:pt x="7476" y="2523"/>
                    <a:pt x="7675" y="2837"/>
                    <a:pt x="7333" y="2980"/>
                  </a:cubicBezTo>
                  <a:cubicBezTo>
                    <a:pt x="7232" y="3014"/>
                    <a:pt x="7114" y="3025"/>
                    <a:pt x="6990" y="3025"/>
                  </a:cubicBezTo>
                  <a:cubicBezTo>
                    <a:pt x="6798" y="3025"/>
                    <a:pt x="6593" y="2997"/>
                    <a:pt x="6420" y="2980"/>
                  </a:cubicBezTo>
                  <a:cubicBezTo>
                    <a:pt x="5849" y="2951"/>
                    <a:pt x="5307" y="2866"/>
                    <a:pt x="4737" y="2752"/>
                  </a:cubicBezTo>
                  <a:cubicBezTo>
                    <a:pt x="3938" y="2609"/>
                    <a:pt x="3110" y="2409"/>
                    <a:pt x="2311" y="2124"/>
                  </a:cubicBezTo>
                  <a:cubicBezTo>
                    <a:pt x="1912" y="1896"/>
                    <a:pt x="1484" y="1696"/>
                    <a:pt x="1056" y="1496"/>
                  </a:cubicBezTo>
                  <a:cubicBezTo>
                    <a:pt x="856" y="1382"/>
                    <a:pt x="599" y="1211"/>
                    <a:pt x="657" y="954"/>
                  </a:cubicBezTo>
                  <a:cubicBezTo>
                    <a:pt x="742" y="669"/>
                    <a:pt x="1027" y="555"/>
                    <a:pt x="1284" y="498"/>
                  </a:cubicBezTo>
                  <a:cubicBezTo>
                    <a:pt x="1582" y="433"/>
                    <a:pt x="1892" y="405"/>
                    <a:pt x="2206" y="405"/>
                  </a:cubicBezTo>
                  <a:close/>
                  <a:moveTo>
                    <a:pt x="2104" y="1"/>
                  </a:moveTo>
                  <a:cubicBezTo>
                    <a:pt x="1697" y="1"/>
                    <a:pt x="1279" y="45"/>
                    <a:pt x="913" y="184"/>
                  </a:cubicBezTo>
                  <a:cubicBezTo>
                    <a:pt x="371" y="412"/>
                    <a:pt x="0" y="1068"/>
                    <a:pt x="457" y="1553"/>
                  </a:cubicBezTo>
                  <a:cubicBezTo>
                    <a:pt x="685" y="1810"/>
                    <a:pt x="1056" y="1924"/>
                    <a:pt x="1341" y="2067"/>
                  </a:cubicBezTo>
                  <a:cubicBezTo>
                    <a:pt x="1370" y="2067"/>
                    <a:pt x="1398" y="2095"/>
                    <a:pt x="1427" y="2095"/>
                  </a:cubicBezTo>
                  <a:cubicBezTo>
                    <a:pt x="2540" y="2609"/>
                    <a:pt x="3681" y="2980"/>
                    <a:pt x="4908" y="3208"/>
                  </a:cubicBezTo>
                  <a:cubicBezTo>
                    <a:pt x="5593" y="3322"/>
                    <a:pt x="6277" y="3408"/>
                    <a:pt x="6962" y="3408"/>
                  </a:cubicBezTo>
                  <a:cubicBezTo>
                    <a:pt x="7007" y="3412"/>
                    <a:pt x="7052" y="3415"/>
                    <a:pt x="7097" y="3415"/>
                  </a:cubicBezTo>
                  <a:cubicBezTo>
                    <a:pt x="7336" y="3415"/>
                    <a:pt x="7569" y="3348"/>
                    <a:pt x="7761" y="3180"/>
                  </a:cubicBezTo>
                  <a:cubicBezTo>
                    <a:pt x="7961" y="3008"/>
                    <a:pt x="8018" y="2723"/>
                    <a:pt x="7904" y="2466"/>
                  </a:cubicBezTo>
                  <a:cubicBezTo>
                    <a:pt x="7675" y="1924"/>
                    <a:pt x="7133" y="1525"/>
                    <a:pt x="6620" y="1239"/>
                  </a:cubicBezTo>
                  <a:cubicBezTo>
                    <a:pt x="6049" y="926"/>
                    <a:pt x="5421" y="669"/>
                    <a:pt x="4794" y="469"/>
                  </a:cubicBezTo>
                  <a:cubicBezTo>
                    <a:pt x="4166" y="241"/>
                    <a:pt x="3510" y="98"/>
                    <a:pt x="2853" y="41"/>
                  </a:cubicBezTo>
                  <a:cubicBezTo>
                    <a:pt x="2620" y="19"/>
                    <a:pt x="2364" y="1"/>
                    <a:pt x="2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2835250" y="2296525"/>
              <a:ext cx="199750" cy="85200"/>
            </a:xfrm>
            <a:custGeom>
              <a:avLst/>
              <a:gdLst/>
              <a:ahLst/>
              <a:cxnLst/>
              <a:rect l="l" t="t" r="r" b="b"/>
              <a:pathLst>
                <a:path w="7990" h="3408" extrusionOk="0">
                  <a:moveTo>
                    <a:pt x="2205" y="405"/>
                  </a:moveTo>
                  <a:cubicBezTo>
                    <a:pt x="3001" y="405"/>
                    <a:pt x="3821" y="586"/>
                    <a:pt x="4537" y="811"/>
                  </a:cubicBezTo>
                  <a:cubicBezTo>
                    <a:pt x="5079" y="982"/>
                    <a:pt x="5622" y="1182"/>
                    <a:pt x="6135" y="1439"/>
                  </a:cubicBezTo>
                  <a:cubicBezTo>
                    <a:pt x="6563" y="1667"/>
                    <a:pt x="6991" y="1924"/>
                    <a:pt x="7305" y="2295"/>
                  </a:cubicBezTo>
                  <a:cubicBezTo>
                    <a:pt x="7476" y="2523"/>
                    <a:pt x="7676" y="2808"/>
                    <a:pt x="7334" y="2951"/>
                  </a:cubicBezTo>
                  <a:cubicBezTo>
                    <a:pt x="7231" y="2997"/>
                    <a:pt x="7110" y="3010"/>
                    <a:pt x="6983" y="3010"/>
                  </a:cubicBezTo>
                  <a:cubicBezTo>
                    <a:pt x="6794" y="3010"/>
                    <a:pt x="6592" y="2980"/>
                    <a:pt x="6420" y="2980"/>
                  </a:cubicBezTo>
                  <a:cubicBezTo>
                    <a:pt x="5850" y="2923"/>
                    <a:pt x="5308" y="2865"/>
                    <a:pt x="4737" y="2751"/>
                  </a:cubicBezTo>
                  <a:cubicBezTo>
                    <a:pt x="3938" y="2609"/>
                    <a:pt x="3111" y="2380"/>
                    <a:pt x="2312" y="2124"/>
                  </a:cubicBezTo>
                  <a:cubicBezTo>
                    <a:pt x="1912" y="1895"/>
                    <a:pt x="1484" y="1696"/>
                    <a:pt x="1056" y="1467"/>
                  </a:cubicBezTo>
                  <a:cubicBezTo>
                    <a:pt x="857" y="1382"/>
                    <a:pt x="600" y="1211"/>
                    <a:pt x="657" y="954"/>
                  </a:cubicBezTo>
                  <a:cubicBezTo>
                    <a:pt x="743" y="668"/>
                    <a:pt x="1028" y="554"/>
                    <a:pt x="1285" y="497"/>
                  </a:cubicBezTo>
                  <a:cubicBezTo>
                    <a:pt x="1583" y="433"/>
                    <a:pt x="1892" y="405"/>
                    <a:pt x="2205" y="405"/>
                  </a:cubicBezTo>
                  <a:close/>
                  <a:moveTo>
                    <a:pt x="2096" y="1"/>
                  </a:moveTo>
                  <a:cubicBezTo>
                    <a:pt x="1684" y="1"/>
                    <a:pt x="1262" y="44"/>
                    <a:pt x="914" y="183"/>
                  </a:cubicBezTo>
                  <a:cubicBezTo>
                    <a:pt x="372" y="383"/>
                    <a:pt x="1" y="1068"/>
                    <a:pt x="457" y="1553"/>
                  </a:cubicBezTo>
                  <a:cubicBezTo>
                    <a:pt x="686" y="1781"/>
                    <a:pt x="1028" y="1924"/>
                    <a:pt x="1342" y="2038"/>
                  </a:cubicBezTo>
                  <a:cubicBezTo>
                    <a:pt x="1370" y="2067"/>
                    <a:pt x="1399" y="2067"/>
                    <a:pt x="1427" y="2095"/>
                  </a:cubicBezTo>
                  <a:cubicBezTo>
                    <a:pt x="2540" y="2609"/>
                    <a:pt x="3681" y="2980"/>
                    <a:pt x="4908" y="3208"/>
                  </a:cubicBezTo>
                  <a:cubicBezTo>
                    <a:pt x="5593" y="3322"/>
                    <a:pt x="6278" y="3408"/>
                    <a:pt x="6963" y="3408"/>
                  </a:cubicBezTo>
                  <a:cubicBezTo>
                    <a:pt x="7248" y="3408"/>
                    <a:pt x="7533" y="3379"/>
                    <a:pt x="7762" y="3179"/>
                  </a:cubicBezTo>
                  <a:cubicBezTo>
                    <a:pt x="7961" y="2980"/>
                    <a:pt x="7990" y="2723"/>
                    <a:pt x="7904" y="2466"/>
                  </a:cubicBezTo>
                  <a:cubicBezTo>
                    <a:pt x="7676" y="1924"/>
                    <a:pt x="7134" y="1524"/>
                    <a:pt x="6620" y="1239"/>
                  </a:cubicBezTo>
                  <a:cubicBezTo>
                    <a:pt x="6050" y="897"/>
                    <a:pt x="5422" y="668"/>
                    <a:pt x="4794" y="440"/>
                  </a:cubicBezTo>
                  <a:cubicBezTo>
                    <a:pt x="4166" y="240"/>
                    <a:pt x="3510" y="98"/>
                    <a:pt x="2854" y="41"/>
                  </a:cubicBezTo>
                  <a:cubicBezTo>
                    <a:pt x="2620" y="18"/>
                    <a:pt x="2360" y="1"/>
                    <a:pt x="2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15"/>
          <p:cNvSpPr txBox="1">
            <a:spLocks noGrp="1"/>
          </p:cNvSpPr>
          <p:nvPr>
            <p:ph type="title"/>
          </p:nvPr>
        </p:nvSpPr>
        <p:spPr>
          <a:xfrm>
            <a:off x="3611100" y="3296043"/>
            <a:ext cx="43602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26" name="Google Shape;226;p15"/>
          <p:cNvSpPr txBox="1">
            <a:spLocks noGrp="1"/>
          </p:cNvSpPr>
          <p:nvPr>
            <p:ph type="subTitle" idx="1"/>
          </p:nvPr>
        </p:nvSpPr>
        <p:spPr>
          <a:xfrm>
            <a:off x="3007050" y="1698900"/>
            <a:ext cx="5568300" cy="132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6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227" name="Google Shape;227;p15"/>
          <p:cNvSpPr/>
          <p:nvPr/>
        </p:nvSpPr>
        <p:spPr>
          <a:xfrm rot="-972080">
            <a:off x="7076933" y="3138374"/>
            <a:ext cx="3216375" cy="3202549"/>
          </a:xfrm>
          <a:custGeom>
            <a:avLst/>
            <a:gdLst/>
            <a:ahLst/>
            <a:cxnLst/>
            <a:rect l="l" t="t" r="r" b="b"/>
            <a:pathLst>
              <a:path w="63198" h="43128" extrusionOk="0">
                <a:moveTo>
                  <a:pt x="56346" y="0"/>
                </a:moveTo>
                <a:cubicBezTo>
                  <a:pt x="55901" y="0"/>
                  <a:pt x="55428" y="36"/>
                  <a:pt x="54925" y="112"/>
                </a:cubicBezTo>
                <a:cubicBezTo>
                  <a:pt x="51301" y="654"/>
                  <a:pt x="48448" y="3393"/>
                  <a:pt x="45794" y="5904"/>
                </a:cubicBezTo>
                <a:cubicBezTo>
                  <a:pt x="43141" y="8443"/>
                  <a:pt x="40059" y="11011"/>
                  <a:pt x="36407" y="11125"/>
                </a:cubicBezTo>
                <a:cubicBezTo>
                  <a:pt x="36305" y="11129"/>
                  <a:pt x="36203" y="11131"/>
                  <a:pt x="36101" y="11131"/>
                </a:cubicBezTo>
                <a:cubicBezTo>
                  <a:pt x="34923" y="11131"/>
                  <a:pt x="33744" y="10894"/>
                  <a:pt x="32566" y="10894"/>
                </a:cubicBezTo>
                <a:cubicBezTo>
                  <a:pt x="32334" y="10894"/>
                  <a:pt x="32102" y="10903"/>
                  <a:pt x="31871" y="10925"/>
                </a:cubicBezTo>
                <a:cubicBezTo>
                  <a:pt x="26906" y="11410"/>
                  <a:pt x="24538" y="16632"/>
                  <a:pt x="20258" y="18458"/>
                </a:cubicBezTo>
                <a:cubicBezTo>
                  <a:pt x="19378" y="18825"/>
                  <a:pt x="18607" y="18928"/>
                  <a:pt x="17862" y="18928"/>
                </a:cubicBezTo>
                <a:cubicBezTo>
                  <a:pt x="16929" y="18928"/>
                  <a:pt x="16038" y="18767"/>
                  <a:pt x="15029" y="18767"/>
                </a:cubicBezTo>
                <a:cubicBezTo>
                  <a:pt x="14783" y="18767"/>
                  <a:pt x="14529" y="18776"/>
                  <a:pt x="14266" y="18800"/>
                </a:cubicBezTo>
                <a:cubicBezTo>
                  <a:pt x="11270" y="19085"/>
                  <a:pt x="7276" y="20769"/>
                  <a:pt x="4794" y="22395"/>
                </a:cubicBezTo>
                <a:cubicBezTo>
                  <a:pt x="2711" y="23765"/>
                  <a:pt x="942" y="25848"/>
                  <a:pt x="542" y="28301"/>
                </a:cubicBezTo>
                <a:cubicBezTo>
                  <a:pt x="0" y="31668"/>
                  <a:pt x="2340" y="39543"/>
                  <a:pt x="5136" y="41512"/>
                </a:cubicBezTo>
                <a:cubicBezTo>
                  <a:pt x="6702" y="42628"/>
                  <a:pt x="9170" y="43127"/>
                  <a:pt x="11682" y="43127"/>
                </a:cubicBezTo>
                <a:cubicBezTo>
                  <a:pt x="14436" y="43127"/>
                  <a:pt x="17244" y="42528"/>
                  <a:pt x="18974" y="41483"/>
                </a:cubicBezTo>
                <a:cubicBezTo>
                  <a:pt x="23168" y="38972"/>
                  <a:pt x="26507" y="35235"/>
                  <a:pt x="30644" y="32667"/>
                </a:cubicBezTo>
                <a:cubicBezTo>
                  <a:pt x="35723" y="29528"/>
                  <a:pt x="41800" y="28244"/>
                  <a:pt x="46850" y="25077"/>
                </a:cubicBezTo>
                <a:cubicBezTo>
                  <a:pt x="52214" y="21739"/>
                  <a:pt x="56893" y="17003"/>
                  <a:pt x="60346" y="11610"/>
                </a:cubicBezTo>
                <a:cubicBezTo>
                  <a:pt x="63197" y="7186"/>
                  <a:pt x="62639" y="0"/>
                  <a:pt x="563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CUSTOM_11">
    <p:spTree>
      <p:nvGrpSpPr>
        <p:cNvPr id="1" name="Shape 328"/>
        <p:cNvGrpSpPr/>
        <p:nvPr/>
      </p:nvGrpSpPr>
      <p:grpSpPr>
        <a:xfrm>
          <a:off x="0" y="0"/>
          <a:ext cx="0" cy="0"/>
          <a:chOff x="0" y="0"/>
          <a:chExt cx="0" cy="0"/>
        </a:xfrm>
      </p:grpSpPr>
      <p:sp>
        <p:nvSpPr>
          <p:cNvPr id="329" name="Google Shape;329;p25"/>
          <p:cNvSpPr/>
          <p:nvPr/>
        </p:nvSpPr>
        <p:spPr>
          <a:xfrm rot="-1089720">
            <a:off x="5852262" y="1354809"/>
            <a:ext cx="4693949" cy="4502292"/>
          </a:xfrm>
          <a:custGeom>
            <a:avLst/>
            <a:gdLst/>
            <a:ahLst/>
            <a:cxnLst/>
            <a:rect l="l" t="t" r="r" b="b"/>
            <a:pathLst>
              <a:path w="42471" h="40736" extrusionOk="0">
                <a:moveTo>
                  <a:pt x="27963" y="1"/>
                </a:moveTo>
                <a:cubicBezTo>
                  <a:pt x="27395" y="1"/>
                  <a:pt x="26827" y="36"/>
                  <a:pt x="26265" y="108"/>
                </a:cubicBezTo>
                <a:cubicBezTo>
                  <a:pt x="18818" y="1050"/>
                  <a:pt x="9316" y="9838"/>
                  <a:pt x="5408" y="15002"/>
                </a:cubicBezTo>
                <a:cubicBezTo>
                  <a:pt x="2868" y="18340"/>
                  <a:pt x="728" y="22106"/>
                  <a:pt x="500" y="26101"/>
                </a:cubicBezTo>
                <a:cubicBezTo>
                  <a:pt x="0" y="35219"/>
                  <a:pt x="8553" y="40736"/>
                  <a:pt x="17595" y="40736"/>
                </a:cubicBezTo>
                <a:cubicBezTo>
                  <a:pt x="21455" y="40736"/>
                  <a:pt x="25404" y="39730"/>
                  <a:pt x="28775" y="37571"/>
                </a:cubicBezTo>
                <a:cubicBezTo>
                  <a:pt x="29746" y="36972"/>
                  <a:pt x="30601" y="36258"/>
                  <a:pt x="31429" y="35517"/>
                </a:cubicBezTo>
                <a:cubicBezTo>
                  <a:pt x="33455" y="33633"/>
                  <a:pt x="35081" y="31408"/>
                  <a:pt x="36679" y="29211"/>
                </a:cubicBezTo>
                <a:cubicBezTo>
                  <a:pt x="39190" y="25759"/>
                  <a:pt x="41758" y="22163"/>
                  <a:pt x="42214" y="18112"/>
                </a:cubicBezTo>
                <a:cubicBezTo>
                  <a:pt x="42471" y="15658"/>
                  <a:pt x="41929" y="13176"/>
                  <a:pt x="41187" y="10808"/>
                </a:cubicBezTo>
                <a:cubicBezTo>
                  <a:pt x="40474" y="8382"/>
                  <a:pt x="39504" y="5929"/>
                  <a:pt x="37677" y="3989"/>
                </a:cubicBezTo>
                <a:cubicBezTo>
                  <a:pt x="35353" y="1491"/>
                  <a:pt x="31657" y="1"/>
                  <a:pt x="27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5"/>
          <p:cNvSpPr/>
          <p:nvPr/>
        </p:nvSpPr>
        <p:spPr>
          <a:xfrm rot="-8398848">
            <a:off x="-2446672" y="-620899"/>
            <a:ext cx="3285167" cy="2693764"/>
          </a:xfrm>
          <a:custGeom>
            <a:avLst/>
            <a:gdLst/>
            <a:ahLst/>
            <a:cxnLst/>
            <a:rect l="l" t="t" r="r" b="b"/>
            <a:pathLst>
              <a:path w="42471" h="40736" extrusionOk="0">
                <a:moveTo>
                  <a:pt x="27963" y="1"/>
                </a:moveTo>
                <a:cubicBezTo>
                  <a:pt x="27395" y="1"/>
                  <a:pt x="26827" y="36"/>
                  <a:pt x="26265" y="108"/>
                </a:cubicBezTo>
                <a:cubicBezTo>
                  <a:pt x="18818" y="1050"/>
                  <a:pt x="9316" y="9838"/>
                  <a:pt x="5408" y="15002"/>
                </a:cubicBezTo>
                <a:cubicBezTo>
                  <a:pt x="2868" y="18340"/>
                  <a:pt x="728" y="22106"/>
                  <a:pt x="500" y="26101"/>
                </a:cubicBezTo>
                <a:cubicBezTo>
                  <a:pt x="0" y="35219"/>
                  <a:pt x="8553" y="40736"/>
                  <a:pt x="17595" y="40736"/>
                </a:cubicBezTo>
                <a:cubicBezTo>
                  <a:pt x="21455" y="40736"/>
                  <a:pt x="25404" y="39730"/>
                  <a:pt x="28775" y="37571"/>
                </a:cubicBezTo>
                <a:cubicBezTo>
                  <a:pt x="29746" y="36972"/>
                  <a:pt x="30601" y="36258"/>
                  <a:pt x="31429" y="35517"/>
                </a:cubicBezTo>
                <a:cubicBezTo>
                  <a:pt x="33455" y="33633"/>
                  <a:pt x="35081" y="31408"/>
                  <a:pt x="36679" y="29211"/>
                </a:cubicBezTo>
                <a:cubicBezTo>
                  <a:pt x="39190" y="25759"/>
                  <a:pt x="41758" y="22163"/>
                  <a:pt x="42214" y="18112"/>
                </a:cubicBezTo>
                <a:cubicBezTo>
                  <a:pt x="42471" y="15658"/>
                  <a:pt x="41929" y="13176"/>
                  <a:pt x="41187" y="10808"/>
                </a:cubicBezTo>
                <a:cubicBezTo>
                  <a:pt x="40474" y="8382"/>
                  <a:pt x="39504" y="5929"/>
                  <a:pt x="37677" y="3989"/>
                </a:cubicBezTo>
                <a:cubicBezTo>
                  <a:pt x="35353" y="1491"/>
                  <a:pt x="31657" y="1"/>
                  <a:pt x="279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5"/>
          <p:cNvSpPr/>
          <p:nvPr/>
        </p:nvSpPr>
        <p:spPr>
          <a:xfrm rot="-2424780">
            <a:off x="431752" y="208053"/>
            <a:ext cx="918760" cy="677933"/>
          </a:xfrm>
          <a:custGeom>
            <a:avLst/>
            <a:gdLst/>
            <a:ahLst/>
            <a:cxnLst/>
            <a:rect l="l" t="t" r="r" b="b"/>
            <a:pathLst>
              <a:path w="36750" h="27117" extrusionOk="0">
                <a:moveTo>
                  <a:pt x="29872" y="1"/>
                </a:moveTo>
                <a:cubicBezTo>
                  <a:pt x="28363" y="1"/>
                  <a:pt x="26882" y="464"/>
                  <a:pt x="25451" y="1004"/>
                </a:cubicBezTo>
                <a:cubicBezTo>
                  <a:pt x="17918" y="3772"/>
                  <a:pt x="10956" y="8051"/>
                  <a:pt x="4993" y="13444"/>
                </a:cubicBezTo>
                <a:cubicBezTo>
                  <a:pt x="2511" y="15670"/>
                  <a:pt x="0" y="18694"/>
                  <a:pt x="656" y="21975"/>
                </a:cubicBezTo>
                <a:cubicBezTo>
                  <a:pt x="1056" y="24001"/>
                  <a:pt x="2654" y="25656"/>
                  <a:pt x="4565" y="26455"/>
                </a:cubicBezTo>
                <a:cubicBezTo>
                  <a:pt x="5668" y="26923"/>
                  <a:pt x="6869" y="27117"/>
                  <a:pt x="8082" y="27117"/>
                </a:cubicBezTo>
                <a:cubicBezTo>
                  <a:pt x="8940" y="27117"/>
                  <a:pt x="9803" y="27020"/>
                  <a:pt x="10643" y="26854"/>
                </a:cubicBezTo>
                <a:cubicBezTo>
                  <a:pt x="15864" y="25770"/>
                  <a:pt x="20115" y="22089"/>
                  <a:pt x="24081" y="18523"/>
                </a:cubicBezTo>
                <a:cubicBezTo>
                  <a:pt x="25422" y="17324"/>
                  <a:pt x="27733" y="15641"/>
                  <a:pt x="29873" y="13644"/>
                </a:cubicBezTo>
                <a:cubicBezTo>
                  <a:pt x="33525" y="10306"/>
                  <a:pt x="36750" y="6111"/>
                  <a:pt x="34239" y="2088"/>
                </a:cubicBezTo>
                <a:cubicBezTo>
                  <a:pt x="33411" y="747"/>
                  <a:pt x="31728" y="34"/>
                  <a:pt x="30130" y="5"/>
                </a:cubicBezTo>
                <a:cubicBezTo>
                  <a:pt x="30044" y="2"/>
                  <a:pt x="29958" y="1"/>
                  <a:pt x="298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5"/>
          <p:cNvSpPr txBox="1">
            <a:spLocks noGrp="1"/>
          </p:cNvSpPr>
          <p:nvPr>
            <p:ph type="title"/>
          </p:nvPr>
        </p:nvSpPr>
        <p:spPr>
          <a:xfrm flipH="1">
            <a:off x="4851868" y="3321550"/>
            <a:ext cx="1438500" cy="558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800"/>
              <a:buNone/>
              <a:defRPr sz="1800">
                <a:solidFill>
                  <a:schemeClr val="lt2"/>
                </a:solidFill>
              </a:defRPr>
            </a:lvl1pPr>
            <a:lvl2pPr lvl="1" rtl="0">
              <a:spcBef>
                <a:spcPts val="0"/>
              </a:spcBef>
              <a:spcAft>
                <a:spcPts val="0"/>
              </a:spcAft>
              <a:buClr>
                <a:schemeClr val="dk2"/>
              </a:buClr>
              <a:buSzPts val="2800"/>
              <a:buFont typeface="Cairo"/>
              <a:buNone/>
              <a:defRPr b="1">
                <a:solidFill>
                  <a:schemeClr val="dk2"/>
                </a:solidFill>
                <a:latin typeface="Cairo"/>
                <a:ea typeface="Cairo"/>
                <a:cs typeface="Cairo"/>
                <a:sym typeface="Cairo"/>
              </a:defRPr>
            </a:lvl2pPr>
            <a:lvl3pPr lvl="2" rtl="0">
              <a:spcBef>
                <a:spcPts val="0"/>
              </a:spcBef>
              <a:spcAft>
                <a:spcPts val="0"/>
              </a:spcAft>
              <a:buClr>
                <a:schemeClr val="dk2"/>
              </a:buClr>
              <a:buSzPts val="2800"/>
              <a:buFont typeface="Cairo"/>
              <a:buNone/>
              <a:defRPr b="1">
                <a:solidFill>
                  <a:schemeClr val="dk2"/>
                </a:solidFill>
                <a:latin typeface="Cairo"/>
                <a:ea typeface="Cairo"/>
                <a:cs typeface="Cairo"/>
                <a:sym typeface="Cairo"/>
              </a:defRPr>
            </a:lvl3pPr>
            <a:lvl4pPr lvl="3" rtl="0">
              <a:spcBef>
                <a:spcPts val="0"/>
              </a:spcBef>
              <a:spcAft>
                <a:spcPts val="0"/>
              </a:spcAft>
              <a:buClr>
                <a:schemeClr val="dk2"/>
              </a:buClr>
              <a:buSzPts val="2800"/>
              <a:buFont typeface="Cairo"/>
              <a:buNone/>
              <a:defRPr b="1">
                <a:solidFill>
                  <a:schemeClr val="dk2"/>
                </a:solidFill>
                <a:latin typeface="Cairo"/>
                <a:ea typeface="Cairo"/>
                <a:cs typeface="Cairo"/>
                <a:sym typeface="Cairo"/>
              </a:defRPr>
            </a:lvl4pPr>
            <a:lvl5pPr lvl="4" rtl="0">
              <a:spcBef>
                <a:spcPts val="0"/>
              </a:spcBef>
              <a:spcAft>
                <a:spcPts val="0"/>
              </a:spcAft>
              <a:buClr>
                <a:schemeClr val="dk2"/>
              </a:buClr>
              <a:buSzPts val="2800"/>
              <a:buFont typeface="Cairo"/>
              <a:buNone/>
              <a:defRPr b="1">
                <a:solidFill>
                  <a:schemeClr val="dk2"/>
                </a:solidFill>
                <a:latin typeface="Cairo"/>
                <a:ea typeface="Cairo"/>
                <a:cs typeface="Cairo"/>
                <a:sym typeface="Cairo"/>
              </a:defRPr>
            </a:lvl5pPr>
            <a:lvl6pPr lvl="5" rtl="0">
              <a:spcBef>
                <a:spcPts val="0"/>
              </a:spcBef>
              <a:spcAft>
                <a:spcPts val="0"/>
              </a:spcAft>
              <a:buClr>
                <a:schemeClr val="dk2"/>
              </a:buClr>
              <a:buSzPts val="2800"/>
              <a:buFont typeface="Cairo"/>
              <a:buNone/>
              <a:defRPr b="1">
                <a:solidFill>
                  <a:schemeClr val="dk2"/>
                </a:solidFill>
                <a:latin typeface="Cairo"/>
                <a:ea typeface="Cairo"/>
                <a:cs typeface="Cairo"/>
                <a:sym typeface="Cairo"/>
              </a:defRPr>
            </a:lvl6pPr>
            <a:lvl7pPr lvl="6" rtl="0">
              <a:spcBef>
                <a:spcPts val="0"/>
              </a:spcBef>
              <a:spcAft>
                <a:spcPts val="0"/>
              </a:spcAft>
              <a:buClr>
                <a:schemeClr val="dk2"/>
              </a:buClr>
              <a:buSzPts val="2800"/>
              <a:buFont typeface="Cairo"/>
              <a:buNone/>
              <a:defRPr b="1">
                <a:solidFill>
                  <a:schemeClr val="dk2"/>
                </a:solidFill>
                <a:latin typeface="Cairo"/>
                <a:ea typeface="Cairo"/>
                <a:cs typeface="Cairo"/>
                <a:sym typeface="Cairo"/>
              </a:defRPr>
            </a:lvl7pPr>
            <a:lvl8pPr lvl="7" rtl="0">
              <a:spcBef>
                <a:spcPts val="0"/>
              </a:spcBef>
              <a:spcAft>
                <a:spcPts val="0"/>
              </a:spcAft>
              <a:buClr>
                <a:schemeClr val="dk2"/>
              </a:buClr>
              <a:buSzPts val="2800"/>
              <a:buFont typeface="Cairo"/>
              <a:buNone/>
              <a:defRPr b="1">
                <a:solidFill>
                  <a:schemeClr val="dk2"/>
                </a:solidFill>
                <a:latin typeface="Cairo"/>
                <a:ea typeface="Cairo"/>
                <a:cs typeface="Cairo"/>
                <a:sym typeface="Cairo"/>
              </a:defRPr>
            </a:lvl8pPr>
            <a:lvl9pPr lvl="8" rtl="0">
              <a:spcBef>
                <a:spcPts val="0"/>
              </a:spcBef>
              <a:spcAft>
                <a:spcPts val="0"/>
              </a:spcAft>
              <a:buClr>
                <a:schemeClr val="dk2"/>
              </a:buClr>
              <a:buSzPts val="2800"/>
              <a:buFont typeface="Cairo"/>
              <a:buNone/>
              <a:defRPr b="1">
                <a:solidFill>
                  <a:schemeClr val="dk2"/>
                </a:solidFill>
                <a:latin typeface="Cairo"/>
                <a:ea typeface="Cairo"/>
                <a:cs typeface="Cairo"/>
                <a:sym typeface="Cairo"/>
              </a:defRPr>
            </a:lvl9pPr>
          </a:lstStyle>
          <a:p>
            <a:endParaRPr/>
          </a:p>
        </p:txBody>
      </p:sp>
      <p:sp>
        <p:nvSpPr>
          <p:cNvPr id="333" name="Google Shape;333;p25"/>
          <p:cNvSpPr txBox="1">
            <a:spLocks noGrp="1"/>
          </p:cNvSpPr>
          <p:nvPr>
            <p:ph type="title" idx="2"/>
          </p:nvPr>
        </p:nvSpPr>
        <p:spPr>
          <a:xfrm flipH="1">
            <a:off x="544083" y="2131675"/>
            <a:ext cx="1438500" cy="558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800"/>
              <a:buNone/>
              <a:defRPr sz="1800">
                <a:solidFill>
                  <a:schemeClr val="lt2"/>
                </a:solidFill>
              </a:defRPr>
            </a:lvl1pPr>
            <a:lvl2pPr lvl="1" rtl="0">
              <a:spcBef>
                <a:spcPts val="0"/>
              </a:spcBef>
              <a:spcAft>
                <a:spcPts val="0"/>
              </a:spcAft>
              <a:buClr>
                <a:schemeClr val="dk2"/>
              </a:buClr>
              <a:buSzPts val="2800"/>
              <a:buFont typeface="Cairo"/>
              <a:buNone/>
              <a:defRPr b="1">
                <a:solidFill>
                  <a:schemeClr val="dk2"/>
                </a:solidFill>
                <a:latin typeface="Cairo"/>
                <a:ea typeface="Cairo"/>
                <a:cs typeface="Cairo"/>
                <a:sym typeface="Cairo"/>
              </a:defRPr>
            </a:lvl2pPr>
            <a:lvl3pPr lvl="2" rtl="0">
              <a:spcBef>
                <a:spcPts val="0"/>
              </a:spcBef>
              <a:spcAft>
                <a:spcPts val="0"/>
              </a:spcAft>
              <a:buClr>
                <a:schemeClr val="dk2"/>
              </a:buClr>
              <a:buSzPts val="2800"/>
              <a:buFont typeface="Cairo"/>
              <a:buNone/>
              <a:defRPr b="1">
                <a:solidFill>
                  <a:schemeClr val="dk2"/>
                </a:solidFill>
                <a:latin typeface="Cairo"/>
                <a:ea typeface="Cairo"/>
                <a:cs typeface="Cairo"/>
                <a:sym typeface="Cairo"/>
              </a:defRPr>
            </a:lvl3pPr>
            <a:lvl4pPr lvl="3" rtl="0">
              <a:spcBef>
                <a:spcPts val="0"/>
              </a:spcBef>
              <a:spcAft>
                <a:spcPts val="0"/>
              </a:spcAft>
              <a:buClr>
                <a:schemeClr val="dk2"/>
              </a:buClr>
              <a:buSzPts val="2800"/>
              <a:buFont typeface="Cairo"/>
              <a:buNone/>
              <a:defRPr b="1">
                <a:solidFill>
                  <a:schemeClr val="dk2"/>
                </a:solidFill>
                <a:latin typeface="Cairo"/>
                <a:ea typeface="Cairo"/>
                <a:cs typeface="Cairo"/>
                <a:sym typeface="Cairo"/>
              </a:defRPr>
            </a:lvl4pPr>
            <a:lvl5pPr lvl="4" rtl="0">
              <a:spcBef>
                <a:spcPts val="0"/>
              </a:spcBef>
              <a:spcAft>
                <a:spcPts val="0"/>
              </a:spcAft>
              <a:buClr>
                <a:schemeClr val="dk2"/>
              </a:buClr>
              <a:buSzPts val="2800"/>
              <a:buFont typeface="Cairo"/>
              <a:buNone/>
              <a:defRPr b="1">
                <a:solidFill>
                  <a:schemeClr val="dk2"/>
                </a:solidFill>
                <a:latin typeface="Cairo"/>
                <a:ea typeface="Cairo"/>
                <a:cs typeface="Cairo"/>
                <a:sym typeface="Cairo"/>
              </a:defRPr>
            </a:lvl5pPr>
            <a:lvl6pPr lvl="5" rtl="0">
              <a:spcBef>
                <a:spcPts val="0"/>
              </a:spcBef>
              <a:spcAft>
                <a:spcPts val="0"/>
              </a:spcAft>
              <a:buClr>
                <a:schemeClr val="dk2"/>
              </a:buClr>
              <a:buSzPts val="2800"/>
              <a:buFont typeface="Cairo"/>
              <a:buNone/>
              <a:defRPr b="1">
                <a:solidFill>
                  <a:schemeClr val="dk2"/>
                </a:solidFill>
                <a:latin typeface="Cairo"/>
                <a:ea typeface="Cairo"/>
                <a:cs typeface="Cairo"/>
                <a:sym typeface="Cairo"/>
              </a:defRPr>
            </a:lvl6pPr>
            <a:lvl7pPr lvl="6" rtl="0">
              <a:spcBef>
                <a:spcPts val="0"/>
              </a:spcBef>
              <a:spcAft>
                <a:spcPts val="0"/>
              </a:spcAft>
              <a:buClr>
                <a:schemeClr val="dk2"/>
              </a:buClr>
              <a:buSzPts val="2800"/>
              <a:buFont typeface="Cairo"/>
              <a:buNone/>
              <a:defRPr b="1">
                <a:solidFill>
                  <a:schemeClr val="dk2"/>
                </a:solidFill>
                <a:latin typeface="Cairo"/>
                <a:ea typeface="Cairo"/>
                <a:cs typeface="Cairo"/>
                <a:sym typeface="Cairo"/>
              </a:defRPr>
            </a:lvl7pPr>
            <a:lvl8pPr lvl="7" rtl="0">
              <a:spcBef>
                <a:spcPts val="0"/>
              </a:spcBef>
              <a:spcAft>
                <a:spcPts val="0"/>
              </a:spcAft>
              <a:buClr>
                <a:schemeClr val="dk2"/>
              </a:buClr>
              <a:buSzPts val="2800"/>
              <a:buFont typeface="Cairo"/>
              <a:buNone/>
              <a:defRPr b="1">
                <a:solidFill>
                  <a:schemeClr val="dk2"/>
                </a:solidFill>
                <a:latin typeface="Cairo"/>
                <a:ea typeface="Cairo"/>
                <a:cs typeface="Cairo"/>
                <a:sym typeface="Cairo"/>
              </a:defRPr>
            </a:lvl8pPr>
            <a:lvl9pPr lvl="8" rtl="0">
              <a:spcBef>
                <a:spcPts val="0"/>
              </a:spcBef>
              <a:spcAft>
                <a:spcPts val="0"/>
              </a:spcAft>
              <a:buClr>
                <a:schemeClr val="dk2"/>
              </a:buClr>
              <a:buSzPts val="2800"/>
              <a:buFont typeface="Cairo"/>
              <a:buNone/>
              <a:defRPr b="1">
                <a:solidFill>
                  <a:schemeClr val="dk2"/>
                </a:solidFill>
                <a:latin typeface="Cairo"/>
                <a:ea typeface="Cairo"/>
                <a:cs typeface="Cairo"/>
                <a:sym typeface="Cairo"/>
              </a:defRPr>
            </a:lvl9pPr>
          </a:lstStyle>
          <a:p>
            <a:endParaRPr/>
          </a:p>
        </p:txBody>
      </p:sp>
      <p:sp>
        <p:nvSpPr>
          <p:cNvPr id="334" name="Google Shape;334;p25"/>
          <p:cNvSpPr txBox="1">
            <a:spLocks noGrp="1"/>
          </p:cNvSpPr>
          <p:nvPr>
            <p:ph type="subTitle" idx="1"/>
          </p:nvPr>
        </p:nvSpPr>
        <p:spPr>
          <a:xfrm flipH="1">
            <a:off x="2139850" y="2008525"/>
            <a:ext cx="3135300" cy="8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b="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35" name="Google Shape;335;p25"/>
          <p:cNvSpPr txBox="1">
            <a:spLocks noGrp="1"/>
          </p:cNvSpPr>
          <p:nvPr>
            <p:ph type="subTitle" idx="3"/>
          </p:nvPr>
        </p:nvSpPr>
        <p:spPr>
          <a:xfrm flipH="1">
            <a:off x="1563530" y="3198400"/>
            <a:ext cx="3135300" cy="8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b="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36" name="Google Shape;336;p25"/>
          <p:cNvSpPr txBox="1">
            <a:spLocks noGrp="1"/>
          </p:cNvSpPr>
          <p:nvPr>
            <p:ph type="title" idx="4"/>
          </p:nvPr>
        </p:nvSpPr>
        <p:spPr>
          <a:xfrm>
            <a:off x="711875" y="567149"/>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
  <p:cSld name="CUSTOM_13">
    <p:spTree>
      <p:nvGrpSpPr>
        <p:cNvPr id="1" name="Shape 422"/>
        <p:cNvGrpSpPr/>
        <p:nvPr/>
      </p:nvGrpSpPr>
      <p:grpSpPr>
        <a:xfrm>
          <a:off x="0" y="0"/>
          <a:ext cx="0" cy="0"/>
          <a:chOff x="0" y="0"/>
          <a:chExt cx="0" cy="0"/>
        </a:xfrm>
      </p:grpSpPr>
      <p:grpSp>
        <p:nvGrpSpPr>
          <p:cNvPr id="423" name="Google Shape;423;p30"/>
          <p:cNvGrpSpPr/>
          <p:nvPr/>
        </p:nvGrpSpPr>
        <p:grpSpPr>
          <a:xfrm rot="-1452517">
            <a:off x="7652492" y="260142"/>
            <a:ext cx="1127800" cy="645040"/>
            <a:chOff x="2567050" y="2204500"/>
            <a:chExt cx="594200" cy="339850"/>
          </a:xfrm>
        </p:grpSpPr>
        <p:sp>
          <p:nvSpPr>
            <p:cNvPr id="424" name="Google Shape;424;p30"/>
            <p:cNvSpPr/>
            <p:nvPr/>
          </p:nvSpPr>
          <p:spPr>
            <a:xfrm>
              <a:off x="2567050" y="2426350"/>
              <a:ext cx="200475" cy="85375"/>
            </a:xfrm>
            <a:custGeom>
              <a:avLst/>
              <a:gdLst/>
              <a:ahLst/>
              <a:cxnLst/>
              <a:rect l="l" t="t" r="r" b="b"/>
              <a:pathLst>
                <a:path w="8019" h="3415" extrusionOk="0">
                  <a:moveTo>
                    <a:pt x="2206" y="405"/>
                  </a:moveTo>
                  <a:cubicBezTo>
                    <a:pt x="3003" y="405"/>
                    <a:pt x="3829" y="586"/>
                    <a:pt x="4566" y="811"/>
                  </a:cubicBezTo>
                  <a:cubicBezTo>
                    <a:pt x="5108" y="982"/>
                    <a:pt x="5621" y="1182"/>
                    <a:pt x="6135" y="1439"/>
                  </a:cubicBezTo>
                  <a:cubicBezTo>
                    <a:pt x="6563" y="1667"/>
                    <a:pt x="7020" y="1924"/>
                    <a:pt x="7333" y="2323"/>
                  </a:cubicBezTo>
                  <a:cubicBezTo>
                    <a:pt x="7505" y="2523"/>
                    <a:pt x="7704" y="2837"/>
                    <a:pt x="7333" y="2951"/>
                  </a:cubicBezTo>
                  <a:cubicBezTo>
                    <a:pt x="7217" y="3003"/>
                    <a:pt x="7077" y="3019"/>
                    <a:pt x="6933" y="3019"/>
                  </a:cubicBezTo>
                  <a:cubicBezTo>
                    <a:pt x="6758" y="3019"/>
                    <a:pt x="6576" y="2995"/>
                    <a:pt x="6420" y="2979"/>
                  </a:cubicBezTo>
                  <a:cubicBezTo>
                    <a:pt x="5878" y="2951"/>
                    <a:pt x="5308" y="2865"/>
                    <a:pt x="4766" y="2751"/>
                  </a:cubicBezTo>
                  <a:cubicBezTo>
                    <a:pt x="3938" y="2609"/>
                    <a:pt x="3111" y="2380"/>
                    <a:pt x="2312" y="2123"/>
                  </a:cubicBezTo>
                  <a:cubicBezTo>
                    <a:pt x="1912" y="1895"/>
                    <a:pt x="1484" y="1695"/>
                    <a:pt x="1056" y="1496"/>
                  </a:cubicBezTo>
                  <a:cubicBezTo>
                    <a:pt x="857" y="1382"/>
                    <a:pt x="600" y="1210"/>
                    <a:pt x="657" y="954"/>
                  </a:cubicBezTo>
                  <a:cubicBezTo>
                    <a:pt x="742" y="668"/>
                    <a:pt x="1028" y="554"/>
                    <a:pt x="1285" y="497"/>
                  </a:cubicBezTo>
                  <a:cubicBezTo>
                    <a:pt x="1583" y="433"/>
                    <a:pt x="1892" y="405"/>
                    <a:pt x="2206" y="405"/>
                  </a:cubicBezTo>
                  <a:close/>
                  <a:moveTo>
                    <a:pt x="2110" y="0"/>
                  </a:moveTo>
                  <a:cubicBezTo>
                    <a:pt x="1697" y="0"/>
                    <a:pt x="1279" y="44"/>
                    <a:pt x="914" y="183"/>
                  </a:cubicBezTo>
                  <a:cubicBezTo>
                    <a:pt x="372" y="412"/>
                    <a:pt x="1" y="1068"/>
                    <a:pt x="457" y="1553"/>
                  </a:cubicBezTo>
                  <a:cubicBezTo>
                    <a:pt x="714" y="1810"/>
                    <a:pt x="1056" y="1924"/>
                    <a:pt x="1342" y="2066"/>
                  </a:cubicBezTo>
                  <a:cubicBezTo>
                    <a:pt x="1370" y="2066"/>
                    <a:pt x="1399" y="2095"/>
                    <a:pt x="1427" y="2095"/>
                  </a:cubicBezTo>
                  <a:cubicBezTo>
                    <a:pt x="2569" y="2609"/>
                    <a:pt x="3710" y="2979"/>
                    <a:pt x="4908" y="3208"/>
                  </a:cubicBezTo>
                  <a:cubicBezTo>
                    <a:pt x="5593" y="3322"/>
                    <a:pt x="6278" y="3407"/>
                    <a:pt x="6991" y="3407"/>
                  </a:cubicBezTo>
                  <a:cubicBezTo>
                    <a:pt x="7032" y="3412"/>
                    <a:pt x="7074" y="3414"/>
                    <a:pt x="7117" y="3414"/>
                  </a:cubicBezTo>
                  <a:cubicBezTo>
                    <a:pt x="7344" y="3414"/>
                    <a:pt x="7593" y="3347"/>
                    <a:pt x="7761" y="3179"/>
                  </a:cubicBezTo>
                  <a:cubicBezTo>
                    <a:pt x="7961" y="3008"/>
                    <a:pt x="8018" y="2723"/>
                    <a:pt x="7904" y="2466"/>
                  </a:cubicBezTo>
                  <a:cubicBezTo>
                    <a:pt x="7676" y="1924"/>
                    <a:pt x="7134" y="1524"/>
                    <a:pt x="6620" y="1239"/>
                  </a:cubicBezTo>
                  <a:cubicBezTo>
                    <a:pt x="6049" y="925"/>
                    <a:pt x="5422" y="668"/>
                    <a:pt x="4794" y="440"/>
                  </a:cubicBezTo>
                  <a:cubicBezTo>
                    <a:pt x="4166" y="240"/>
                    <a:pt x="3539" y="98"/>
                    <a:pt x="2882" y="41"/>
                  </a:cubicBezTo>
                  <a:cubicBezTo>
                    <a:pt x="2637" y="18"/>
                    <a:pt x="2375" y="0"/>
                    <a:pt x="2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0"/>
            <p:cNvSpPr/>
            <p:nvPr/>
          </p:nvSpPr>
          <p:spPr>
            <a:xfrm>
              <a:off x="2663350" y="2339325"/>
              <a:ext cx="200475" cy="85200"/>
            </a:xfrm>
            <a:custGeom>
              <a:avLst/>
              <a:gdLst/>
              <a:ahLst/>
              <a:cxnLst/>
              <a:rect l="l" t="t" r="r" b="b"/>
              <a:pathLst>
                <a:path w="8019" h="3408" extrusionOk="0">
                  <a:moveTo>
                    <a:pt x="2251" y="400"/>
                  </a:moveTo>
                  <a:cubicBezTo>
                    <a:pt x="3034" y="400"/>
                    <a:pt x="3842" y="570"/>
                    <a:pt x="4566" y="811"/>
                  </a:cubicBezTo>
                  <a:cubicBezTo>
                    <a:pt x="5108" y="982"/>
                    <a:pt x="5621" y="1182"/>
                    <a:pt x="6135" y="1439"/>
                  </a:cubicBezTo>
                  <a:cubicBezTo>
                    <a:pt x="6563" y="1667"/>
                    <a:pt x="7019" y="1924"/>
                    <a:pt x="7333" y="2295"/>
                  </a:cubicBezTo>
                  <a:cubicBezTo>
                    <a:pt x="7504" y="2494"/>
                    <a:pt x="7704" y="2808"/>
                    <a:pt x="7333" y="2951"/>
                  </a:cubicBezTo>
                  <a:cubicBezTo>
                    <a:pt x="7231" y="2997"/>
                    <a:pt x="7110" y="3010"/>
                    <a:pt x="6983" y="3010"/>
                  </a:cubicBezTo>
                  <a:cubicBezTo>
                    <a:pt x="6793" y="3010"/>
                    <a:pt x="6591" y="2980"/>
                    <a:pt x="6420" y="2980"/>
                  </a:cubicBezTo>
                  <a:cubicBezTo>
                    <a:pt x="5878" y="2922"/>
                    <a:pt x="5307" y="2865"/>
                    <a:pt x="4765" y="2751"/>
                  </a:cubicBezTo>
                  <a:cubicBezTo>
                    <a:pt x="3938" y="2609"/>
                    <a:pt x="3110" y="2380"/>
                    <a:pt x="2312" y="2095"/>
                  </a:cubicBezTo>
                  <a:cubicBezTo>
                    <a:pt x="1912" y="1867"/>
                    <a:pt x="1484" y="1696"/>
                    <a:pt x="1056" y="1467"/>
                  </a:cubicBezTo>
                  <a:cubicBezTo>
                    <a:pt x="856" y="1353"/>
                    <a:pt x="600" y="1211"/>
                    <a:pt x="657" y="925"/>
                  </a:cubicBezTo>
                  <a:cubicBezTo>
                    <a:pt x="742" y="668"/>
                    <a:pt x="1028" y="554"/>
                    <a:pt x="1284" y="497"/>
                  </a:cubicBezTo>
                  <a:cubicBezTo>
                    <a:pt x="1597" y="430"/>
                    <a:pt x="1922" y="400"/>
                    <a:pt x="2251" y="400"/>
                  </a:cubicBezTo>
                  <a:close/>
                  <a:moveTo>
                    <a:pt x="2110" y="0"/>
                  </a:moveTo>
                  <a:cubicBezTo>
                    <a:pt x="1697" y="0"/>
                    <a:pt x="1279" y="44"/>
                    <a:pt x="914" y="183"/>
                  </a:cubicBezTo>
                  <a:cubicBezTo>
                    <a:pt x="371" y="383"/>
                    <a:pt x="0" y="1068"/>
                    <a:pt x="457" y="1553"/>
                  </a:cubicBezTo>
                  <a:cubicBezTo>
                    <a:pt x="714" y="1781"/>
                    <a:pt x="1056" y="1895"/>
                    <a:pt x="1342" y="2038"/>
                  </a:cubicBezTo>
                  <a:cubicBezTo>
                    <a:pt x="1370" y="2066"/>
                    <a:pt x="1399" y="2066"/>
                    <a:pt x="1427" y="2095"/>
                  </a:cubicBezTo>
                  <a:cubicBezTo>
                    <a:pt x="2568" y="2609"/>
                    <a:pt x="3710" y="2980"/>
                    <a:pt x="4908" y="3208"/>
                  </a:cubicBezTo>
                  <a:cubicBezTo>
                    <a:pt x="5593" y="3322"/>
                    <a:pt x="6278" y="3407"/>
                    <a:pt x="6991" y="3407"/>
                  </a:cubicBezTo>
                  <a:cubicBezTo>
                    <a:pt x="7248" y="3407"/>
                    <a:pt x="7562" y="3379"/>
                    <a:pt x="7761" y="3179"/>
                  </a:cubicBezTo>
                  <a:cubicBezTo>
                    <a:pt x="7961" y="2980"/>
                    <a:pt x="8018" y="2723"/>
                    <a:pt x="7904" y="2466"/>
                  </a:cubicBezTo>
                  <a:cubicBezTo>
                    <a:pt x="7676" y="1924"/>
                    <a:pt x="7134" y="1524"/>
                    <a:pt x="6620" y="1239"/>
                  </a:cubicBezTo>
                  <a:cubicBezTo>
                    <a:pt x="6049" y="897"/>
                    <a:pt x="5422" y="640"/>
                    <a:pt x="4794" y="440"/>
                  </a:cubicBezTo>
                  <a:cubicBezTo>
                    <a:pt x="4166" y="240"/>
                    <a:pt x="3538" y="98"/>
                    <a:pt x="2882" y="41"/>
                  </a:cubicBezTo>
                  <a:cubicBezTo>
                    <a:pt x="2637" y="18"/>
                    <a:pt x="2375" y="0"/>
                    <a:pt x="2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0"/>
            <p:cNvSpPr/>
            <p:nvPr/>
          </p:nvSpPr>
          <p:spPr>
            <a:xfrm>
              <a:off x="2809575" y="2459150"/>
              <a:ext cx="199750" cy="85200"/>
            </a:xfrm>
            <a:custGeom>
              <a:avLst/>
              <a:gdLst/>
              <a:ahLst/>
              <a:cxnLst/>
              <a:rect l="l" t="t" r="r" b="b"/>
              <a:pathLst>
                <a:path w="7990" h="3408" extrusionOk="0">
                  <a:moveTo>
                    <a:pt x="2245" y="400"/>
                  </a:moveTo>
                  <a:cubicBezTo>
                    <a:pt x="3020" y="400"/>
                    <a:pt x="3814" y="570"/>
                    <a:pt x="4537" y="811"/>
                  </a:cubicBezTo>
                  <a:cubicBezTo>
                    <a:pt x="5079" y="983"/>
                    <a:pt x="5621" y="1182"/>
                    <a:pt x="6135" y="1439"/>
                  </a:cubicBezTo>
                  <a:cubicBezTo>
                    <a:pt x="6563" y="1667"/>
                    <a:pt x="6991" y="1924"/>
                    <a:pt x="7305" y="2295"/>
                  </a:cubicBezTo>
                  <a:cubicBezTo>
                    <a:pt x="7476" y="2495"/>
                    <a:pt x="7676" y="2809"/>
                    <a:pt x="7333" y="2951"/>
                  </a:cubicBezTo>
                  <a:cubicBezTo>
                    <a:pt x="7231" y="2997"/>
                    <a:pt x="7110" y="3011"/>
                    <a:pt x="6983" y="3011"/>
                  </a:cubicBezTo>
                  <a:cubicBezTo>
                    <a:pt x="6794" y="3011"/>
                    <a:pt x="6592" y="2980"/>
                    <a:pt x="6420" y="2980"/>
                  </a:cubicBezTo>
                  <a:cubicBezTo>
                    <a:pt x="5850" y="2923"/>
                    <a:pt x="5308" y="2866"/>
                    <a:pt x="4737" y="2752"/>
                  </a:cubicBezTo>
                  <a:cubicBezTo>
                    <a:pt x="3938" y="2609"/>
                    <a:pt x="3111" y="2381"/>
                    <a:pt x="2312" y="2095"/>
                  </a:cubicBezTo>
                  <a:cubicBezTo>
                    <a:pt x="1884" y="1867"/>
                    <a:pt x="1456" y="1696"/>
                    <a:pt x="1056" y="1468"/>
                  </a:cubicBezTo>
                  <a:cubicBezTo>
                    <a:pt x="857" y="1354"/>
                    <a:pt x="600" y="1211"/>
                    <a:pt x="657" y="926"/>
                  </a:cubicBezTo>
                  <a:cubicBezTo>
                    <a:pt x="714" y="669"/>
                    <a:pt x="1028" y="555"/>
                    <a:pt x="1285" y="498"/>
                  </a:cubicBezTo>
                  <a:cubicBezTo>
                    <a:pt x="1597" y="430"/>
                    <a:pt x="1919" y="400"/>
                    <a:pt x="2245" y="400"/>
                  </a:cubicBezTo>
                  <a:close/>
                  <a:moveTo>
                    <a:pt x="2083" y="1"/>
                  </a:moveTo>
                  <a:cubicBezTo>
                    <a:pt x="1673" y="1"/>
                    <a:pt x="1261" y="45"/>
                    <a:pt x="914" y="184"/>
                  </a:cubicBezTo>
                  <a:cubicBezTo>
                    <a:pt x="372" y="383"/>
                    <a:pt x="1" y="1068"/>
                    <a:pt x="457" y="1553"/>
                  </a:cubicBezTo>
                  <a:cubicBezTo>
                    <a:pt x="685" y="1782"/>
                    <a:pt x="1028" y="1896"/>
                    <a:pt x="1342" y="2038"/>
                  </a:cubicBezTo>
                  <a:cubicBezTo>
                    <a:pt x="1370" y="2067"/>
                    <a:pt x="1399" y="2067"/>
                    <a:pt x="1427" y="2095"/>
                  </a:cubicBezTo>
                  <a:cubicBezTo>
                    <a:pt x="2540" y="2580"/>
                    <a:pt x="3681" y="2980"/>
                    <a:pt x="4908" y="3208"/>
                  </a:cubicBezTo>
                  <a:cubicBezTo>
                    <a:pt x="5593" y="3322"/>
                    <a:pt x="6278" y="3408"/>
                    <a:pt x="6962" y="3408"/>
                  </a:cubicBezTo>
                  <a:cubicBezTo>
                    <a:pt x="7248" y="3408"/>
                    <a:pt x="7533" y="3379"/>
                    <a:pt x="7733" y="3180"/>
                  </a:cubicBezTo>
                  <a:cubicBezTo>
                    <a:pt x="7961" y="2980"/>
                    <a:pt x="7990" y="2723"/>
                    <a:pt x="7904" y="2466"/>
                  </a:cubicBezTo>
                  <a:cubicBezTo>
                    <a:pt x="7676" y="1924"/>
                    <a:pt x="7134" y="1496"/>
                    <a:pt x="6620" y="1239"/>
                  </a:cubicBezTo>
                  <a:cubicBezTo>
                    <a:pt x="6049" y="897"/>
                    <a:pt x="5422" y="640"/>
                    <a:pt x="4794" y="441"/>
                  </a:cubicBezTo>
                  <a:cubicBezTo>
                    <a:pt x="4166" y="241"/>
                    <a:pt x="3510" y="98"/>
                    <a:pt x="2854" y="41"/>
                  </a:cubicBezTo>
                  <a:cubicBezTo>
                    <a:pt x="2609" y="19"/>
                    <a:pt x="2346" y="1"/>
                    <a:pt x="20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0"/>
            <p:cNvSpPr/>
            <p:nvPr/>
          </p:nvSpPr>
          <p:spPr>
            <a:xfrm>
              <a:off x="2961500" y="2412800"/>
              <a:ext cx="199750" cy="85200"/>
            </a:xfrm>
            <a:custGeom>
              <a:avLst/>
              <a:gdLst/>
              <a:ahLst/>
              <a:cxnLst/>
              <a:rect l="l" t="t" r="r" b="b"/>
              <a:pathLst>
                <a:path w="7990" h="3408" extrusionOk="0">
                  <a:moveTo>
                    <a:pt x="2190" y="405"/>
                  </a:moveTo>
                  <a:cubicBezTo>
                    <a:pt x="2990" y="405"/>
                    <a:pt x="3800" y="586"/>
                    <a:pt x="4538" y="811"/>
                  </a:cubicBezTo>
                  <a:cubicBezTo>
                    <a:pt x="5080" y="982"/>
                    <a:pt x="5622" y="1182"/>
                    <a:pt x="6107" y="1439"/>
                  </a:cubicBezTo>
                  <a:cubicBezTo>
                    <a:pt x="6563" y="1667"/>
                    <a:pt x="6991" y="1924"/>
                    <a:pt x="7305" y="2295"/>
                  </a:cubicBezTo>
                  <a:cubicBezTo>
                    <a:pt x="7476" y="2523"/>
                    <a:pt x="7676" y="2808"/>
                    <a:pt x="7334" y="2951"/>
                  </a:cubicBezTo>
                  <a:cubicBezTo>
                    <a:pt x="7204" y="3002"/>
                    <a:pt x="7058" y="3019"/>
                    <a:pt x="6912" y="3019"/>
                  </a:cubicBezTo>
                  <a:cubicBezTo>
                    <a:pt x="6736" y="3019"/>
                    <a:pt x="6561" y="2995"/>
                    <a:pt x="6421" y="2979"/>
                  </a:cubicBezTo>
                  <a:cubicBezTo>
                    <a:pt x="5850" y="2922"/>
                    <a:pt x="5279" y="2865"/>
                    <a:pt x="4737" y="2751"/>
                  </a:cubicBezTo>
                  <a:cubicBezTo>
                    <a:pt x="3910" y="2608"/>
                    <a:pt x="3111" y="2380"/>
                    <a:pt x="2312" y="2123"/>
                  </a:cubicBezTo>
                  <a:cubicBezTo>
                    <a:pt x="1884" y="1895"/>
                    <a:pt x="1456" y="1695"/>
                    <a:pt x="1057" y="1467"/>
                  </a:cubicBezTo>
                  <a:cubicBezTo>
                    <a:pt x="828" y="1382"/>
                    <a:pt x="572" y="1210"/>
                    <a:pt x="657" y="954"/>
                  </a:cubicBezTo>
                  <a:cubicBezTo>
                    <a:pt x="714" y="668"/>
                    <a:pt x="1028" y="554"/>
                    <a:pt x="1256" y="497"/>
                  </a:cubicBezTo>
                  <a:cubicBezTo>
                    <a:pt x="1563" y="433"/>
                    <a:pt x="1876" y="405"/>
                    <a:pt x="2190" y="405"/>
                  </a:cubicBezTo>
                  <a:close/>
                  <a:moveTo>
                    <a:pt x="2082" y="0"/>
                  </a:moveTo>
                  <a:cubicBezTo>
                    <a:pt x="1669" y="0"/>
                    <a:pt x="1251" y="44"/>
                    <a:pt x="885" y="183"/>
                  </a:cubicBezTo>
                  <a:cubicBezTo>
                    <a:pt x="343" y="383"/>
                    <a:pt x="1" y="1068"/>
                    <a:pt x="457" y="1553"/>
                  </a:cubicBezTo>
                  <a:cubicBezTo>
                    <a:pt x="686" y="1781"/>
                    <a:pt x="1028" y="1924"/>
                    <a:pt x="1342" y="2066"/>
                  </a:cubicBezTo>
                  <a:cubicBezTo>
                    <a:pt x="1370" y="2066"/>
                    <a:pt x="1399" y="2066"/>
                    <a:pt x="1428" y="2095"/>
                  </a:cubicBezTo>
                  <a:cubicBezTo>
                    <a:pt x="2540" y="2608"/>
                    <a:pt x="3682" y="2979"/>
                    <a:pt x="4908" y="3208"/>
                  </a:cubicBezTo>
                  <a:cubicBezTo>
                    <a:pt x="5565" y="3322"/>
                    <a:pt x="6278" y="3407"/>
                    <a:pt x="6963" y="3407"/>
                  </a:cubicBezTo>
                  <a:cubicBezTo>
                    <a:pt x="7248" y="3407"/>
                    <a:pt x="7533" y="3379"/>
                    <a:pt x="7733" y="3179"/>
                  </a:cubicBezTo>
                  <a:cubicBezTo>
                    <a:pt x="7933" y="3008"/>
                    <a:pt x="7990" y="2723"/>
                    <a:pt x="7904" y="2466"/>
                  </a:cubicBezTo>
                  <a:cubicBezTo>
                    <a:pt x="7676" y="1924"/>
                    <a:pt x="7105" y="1524"/>
                    <a:pt x="6620" y="1239"/>
                  </a:cubicBezTo>
                  <a:cubicBezTo>
                    <a:pt x="6050" y="896"/>
                    <a:pt x="5422" y="668"/>
                    <a:pt x="4794" y="440"/>
                  </a:cubicBezTo>
                  <a:cubicBezTo>
                    <a:pt x="4167" y="240"/>
                    <a:pt x="3510" y="98"/>
                    <a:pt x="2854" y="41"/>
                  </a:cubicBezTo>
                  <a:cubicBezTo>
                    <a:pt x="2609" y="18"/>
                    <a:pt x="2347" y="0"/>
                    <a:pt x="20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0"/>
            <p:cNvSpPr/>
            <p:nvPr/>
          </p:nvSpPr>
          <p:spPr>
            <a:xfrm>
              <a:off x="2592025" y="2204500"/>
              <a:ext cx="200450" cy="85375"/>
            </a:xfrm>
            <a:custGeom>
              <a:avLst/>
              <a:gdLst/>
              <a:ahLst/>
              <a:cxnLst/>
              <a:rect l="l" t="t" r="r" b="b"/>
              <a:pathLst>
                <a:path w="8018" h="3415" extrusionOk="0">
                  <a:moveTo>
                    <a:pt x="2206" y="405"/>
                  </a:moveTo>
                  <a:cubicBezTo>
                    <a:pt x="3003" y="405"/>
                    <a:pt x="3828" y="586"/>
                    <a:pt x="4565" y="811"/>
                  </a:cubicBezTo>
                  <a:cubicBezTo>
                    <a:pt x="5108" y="983"/>
                    <a:pt x="5621" y="1182"/>
                    <a:pt x="6135" y="1439"/>
                  </a:cubicBezTo>
                  <a:cubicBezTo>
                    <a:pt x="6563" y="1667"/>
                    <a:pt x="6991" y="1924"/>
                    <a:pt x="7305" y="2324"/>
                  </a:cubicBezTo>
                  <a:cubicBezTo>
                    <a:pt x="7476" y="2523"/>
                    <a:pt x="7675" y="2837"/>
                    <a:pt x="7333" y="2980"/>
                  </a:cubicBezTo>
                  <a:cubicBezTo>
                    <a:pt x="7232" y="3014"/>
                    <a:pt x="7114" y="3025"/>
                    <a:pt x="6990" y="3025"/>
                  </a:cubicBezTo>
                  <a:cubicBezTo>
                    <a:pt x="6798" y="3025"/>
                    <a:pt x="6593" y="2997"/>
                    <a:pt x="6420" y="2980"/>
                  </a:cubicBezTo>
                  <a:cubicBezTo>
                    <a:pt x="5849" y="2951"/>
                    <a:pt x="5307" y="2866"/>
                    <a:pt x="4737" y="2752"/>
                  </a:cubicBezTo>
                  <a:cubicBezTo>
                    <a:pt x="3938" y="2609"/>
                    <a:pt x="3110" y="2409"/>
                    <a:pt x="2311" y="2124"/>
                  </a:cubicBezTo>
                  <a:cubicBezTo>
                    <a:pt x="1912" y="1896"/>
                    <a:pt x="1484" y="1696"/>
                    <a:pt x="1056" y="1496"/>
                  </a:cubicBezTo>
                  <a:cubicBezTo>
                    <a:pt x="856" y="1382"/>
                    <a:pt x="599" y="1211"/>
                    <a:pt x="657" y="954"/>
                  </a:cubicBezTo>
                  <a:cubicBezTo>
                    <a:pt x="742" y="669"/>
                    <a:pt x="1027" y="555"/>
                    <a:pt x="1284" y="498"/>
                  </a:cubicBezTo>
                  <a:cubicBezTo>
                    <a:pt x="1582" y="433"/>
                    <a:pt x="1892" y="405"/>
                    <a:pt x="2206" y="405"/>
                  </a:cubicBezTo>
                  <a:close/>
                  <a:moveTo>
                    <a:pt x="2104" y="1"/>
                  </a:moveTo>
                  <a:cubicBezTo>
                    <a:pt x="1697" y="1"/>
                    <a:pt x="1279" y="45"/>
                    <a:pt x="913" y="184"/>
                  </a:cubicBezTo>
                  <a:cubicBezTo>
                    <a:pt x="371" y="412"/>
                    <a:pt x="0" y="1068"/>
                    <a:pt x="457" y="1553"/>
                  </a:cubicBezTo>
                  <a:cubicBezTo>
                    <a:pt x="685" y="1810"/>
                    <a:pt x="1056" y="1924"/>
                    <a:pt x="1341" y="2067"/>
                  </a:cubicBezTo>
                  <a:cubicBezTo>
                    <a:pt x="1370" y="2067"/>
                    <a:pt x="1398" y="2095"/>
                    <a:pt x="1427" y="2095"/>
                  </a:cubicBezTo>
                  <a:cubicBezTo>
                    <a:pt x="2540" y="2609"/>
                    <a:pt x="3681" y="2980"/>
                    <a:pt x="4908" y="3208"/>
                  </a:cubicBezTo>
                  <a:cubicBezTo>
                    <a:pt x="5593" y="3322"/>
                    <a:pt x="6277" y="3408"/>
                    <a:pt x="6962" y="3408"/>
                  </a:cubicBezTo>
                  <a:cubicBezTo>
                    <a:pt x="7007" y="3412"/>
                    <a:pt x="7052" y="3415"/>
                    <a:pt x="7097" y="3415"/>
                  </a:cubicBezTo>
                  <a:cubicBezTo>
                    <a:pt x="7336" y="3415"/>
                    <a:pt x="7569" y="3348"/>
                    <a:pt x="7761" y="3180"/>
                  </a:cubicBezTo>
                  <a:cubicBezTo>
                    <a:pt x="7961" y="3008"/>
                    <a:pt x="8018" y="2723"/>
                    <a:pt x="7904" y="2466"/>
                  </a:cubicBezTo>
                  <a:cubicBezTo>
                    <a:pt x="7675" y="1924"/>
                    <a:pt x="7133" y="1525"/>
                    <a:pt x="6620" y="1239"/>
                  </a:cubicBezTo>
                  <a:cubicBezTo>
                    <a:pt x="6049" y="926"/>
                    <a:pt x="5421" y="669"/>
                    <a:pt x="4794" y="469"/>
                  </a:cubicBezTo>
                  <a:cubicBezTo>
                    <a:pt x="4166" y="241"/>
                    <a:pt x="3510" y="98"/>
                    <a:pt x="2853" y="41"/>
                  </a:cubicBezTo>
                  <a:cubicBezTo>
                    <a:pt x="2620" y="19"/>
                    <a:pt x="2364" y="1"/>
                    <a:pt x="2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0"/>
            <p:cNvSpPr/>
            <p:nvPr/>
          </p:nvSpPr>
          <p:spPr>
            <a:xfrm>
              <a:off x="2835250" y="2296525"/>
              <a:ext cx="199750" cy="85200"/>
            </a:xfrm>
            <a:custGeom>
              <a:avLst/>
              <a:gdLst/>
              <a:ahLst/>
              <a:cxnLst/>
              <a:rect l="l" t="t" r="r" b="b"/>
              <a:pathLst>
                <a:path w="7990" h="3408" extrusionOk="0">
                  <a:moveTo>
                    <a:pt x="2205" y="405"/>
                  </a:moveTo>
                  <a:cubicBezTo>
                    <a:pt x="3001" y="405"/>
                    <a:pt x="3821" y="586"/>
                    <a:pt x="4537" y="811"/>
                  </a:cubicBezTo>
                  <a:cubicBezTo>
                    <a:pt x="5079" y="982"/>
                    <a:pt x="5622" y="1182"/>
                    <a:pt x="6135" y="1439"/>
                  </a:cubicBezTo>
                  <a:cubicBezTo>
                    <a:pt x="6563" y="1667"/>
                    <a:pt x="6991" y="1924"/>
                    <a:pt x="7305" y="2295"/>
                  </a:cubicBezTo>
                  <a:cubicBezTo>
                    <a:pt x="7476" y="2523"/>
                    <a:pt x="7676" y="2808"/>
                    <a:pt x="7334" y="2951"/>
                  </a:cubicBezTo>
                  <a:cubicBezTo>
                    <a:pt x="7231" y="2997"/>
                    <a:pt x="7110" y="3010"/>
                    <a:pt x="6983" y="3010"/>
                  </a:cubicBezTo>
                  <a:cubicBezTo>
                    <a:pt x="6794" y="3010"/>
                    <a:pt x="6592" y="2980"/>
                    <a:pt x="6420" y="2980"/>
                  </a:cubicBezTo>
                  <a:cubicBezTo>
                    <a:pt x="5850" y="2923"/>
                    <a:pt x="5308" y="2865"/>
                    <a:pt x="4737" y="2751"/>
                  </a:cubicBezTo>
                  <a:cubicBezTo>
                    <a:pt x="3938" y="2609"/>
                    <a:pt x="3111" y="2380"/>
                    <a:pt x="2312" y="2124"/>
                  </a:cubicBezTo>
                  <a:cubicBezTo>
                    <a:pt x="1912" y="1895"/>
                    <a:pt x="1484" y="1696"/>
                    <a:pt x="1056" y="1467"/>
                  </a:cubicBezTo>
                  <a:cubicBezTo>
                    <a:pt x="857" y="1382"/>
                    <a:pt x="600" y="1211"/>
                    <a:pt x="657" y="954"/>
                  </a:cubicBezTo>
                  <a:cubicBezTo>
                    <a:pt x="743" y="668"/>
                    <a:pt x="1028" y="554"/>
                    <a:pt x="1285" y="497"/>
                  </a:cubicBezTo>
                  <a:cubicBezTo>
                    <a:pt x="1583" y="433"/>
                    <a:pt x="1892" y="405"/>
                    <a:pt x="2205" y="405"/>
                  </a:cubicBezTo>
                  <a:close/>
                  <a:moveTo>
                    <a:pt x="2096" y="1"/>
                  </a:moveTo>
                  <a:cubicBezTo>
                    <a:pt x="1684" y="1"/>
                    <a:pt x="1262" y="44"/>
                    <a:pt x="914" y="183"/>
                  </a:cubicBezTo>
                  <a:cubicBezTo>
                    <a:pt x="372" y="383"/>
                    <a:pt x="1" y="1068"/>
                    <a:pt x="457" y="1553"/>
                  </a:cubicBezTo>
                  <a:cubicBezTo>
                    <a:pt x="686" y="1781"/>
                    <a:pt x="1028" y="1924"/>
                    <a:pt x="1342" y="2038"/>
                  </a:cubicBezTo>
                  <a:cubicBezTo>
                    <a:pt x="1370" y="2067"/>
                    <a:pt x="1399" y="2067"/>
                    <a:pt x="1427" y="2095"/>
                  </a:cubicBezTo>
                  <a:cubicBezTo>
                    <a:pt x="2540" y="2609"/>
                    <a:pt x="3681" y="2980"/>
                    <a:pt x="4908" y="3208"/>
                  </a:cubicBezTo>
                  <a:cubicBezTo>
                    <a:pt x="5593" y="3322"/>
                    <a:pt x="6278" y="3408"/>
                    <a:pt x="6963" y="3408"/>
                  </a:cubicBezTo>
                  <a:cubicBezTo>
                    <a:pt x="7248" y="3408"/>
                    <a:pt x="7533" y="3379"/>
                    <a:pt x="7762" y="3179"/>
                  </a:cubicBezTo>
                  <a:cubicBezTo>
                    <a:pt x="7961" y="2980"/>
                    <a:pt x="7990" y="2723"/>
                    <a:pt x="7904" y="2466"/>
                  </a:cubicBezTo>
                  <a:cubicBezTo>
                    <a:pt x="7676" y="1924"/>
                    <a:pt x="7134" y="1524"/>
                    <a:pt x="6620" y="1239"/>
                  </a:cubicBezTo>
                  <a:cubicBezTo>
                    <a:pt x="6050" y="897"/>
                    <a:pt x="5422" y="668"/>
                    <a:pt x="4794" y="440"/>
                  </a:cubicBezTo>
                  <a:cubicBezTo>
                    <a:pt x="4166" y="240"/>
                    <a:pt x="3510" y="98"/>
                    <a:pt x="2854" y="41"/>
                  </a:cubicBezTo>
                  <a:cubicBezTo>
                    <a:pt x="2620" y="18"/>
                    <a:pt x="2360" y="1"/>
                    <a:pt x="2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0" name="Google Shape;430;p30"/>
          <p:cNvSpPr/>
          <p:nvPr/>
        </p:nvSpPr>
        <p:spPr>
          <a:xfrm rot="2394071">
            <a:off x="-322738" y="355194"/>
            <a:ext cx="1869900" cy="1580026"/>
          </a:xfrm>
          <a:custGeom>
            <a:avLst/>
            <a:gdLst/>
            <a:ahLst/>
            <a:cxnLst/>
            <a:rect l="l" t="t" r="r" b="b"/>
            <a:pathLst>
              <a:path w="18462" h="15600" extrusionOk="0">
                <a:moveTo>
                  <a:pt x="14253" y="0"/>
                </a:moveTo>
                <a:cubicBezTo>
                  <a:pt x="13828" y="0"/>
                  <a:pt x="13407" y="93"/>
                  <a:pt x="13040" y="285"/>
                </a:cubicBezTo>
                <a:cubicBezTo>
                  <a:pt x="13040" y="314"/>
                  <a:pt x="13011" y="314"/>
                  <a:pt x="13011" y="314"/>
                </a:cubicBezTo>
                <a:cubicBezTo>
                  <a:pt x="12969" y="312"/>
                  <a:pt x="12927" y="311"/>
                  <a:pt x="12885" y="311"/>
                </a:cubicBezTo>
                <a:cubicBezTo>
                  <a:pt x="12353" y="311"/>
                  <a:pt x="11804" y="471"/>
                  <a:pt x="11328" y="656"/>
                </a:cubicBezTo>
                <a:cubicBezTo>
                  <a:pt x="10244" y="1113"/>
                  <a:pt x="9388" y="1911"/>
                  <a:pt x="8560" y="2739"/>
                </a:cubicBezTo>
                <a:cubicBezTo>
                  <a:pt x="6963" y="3509"/>
                  <a:pt x="5422" y="4422"/>
                  <a:pt x="4024" y="5535"/>
                </a:cubicBezTo>
                <a:cubicBezTo>
                  <a:pt x="2711" y="6562"/>
                  <a:pt x="1513" y="7846"/>
                  <a:pt x="857" y="9387"/>
                </a:cubicBezTo>
                <a:cubicBezTo>
                  <a:pt x="200" y="10899"/>
                  <a:pt x="1" y="12839"/>
                  <a:pt x="999" y="14209"/>
                </a:cubicBezTo>
                <a:cubicBezTo>
                  <a:pt x="1758" y="15213"/>
                  <a:pt x="2929" y="15599"/>
                  <a:pt x="4121" y="15599"/>
                </a:cubicBezTo>
                <a:cubicBezTo>
                  <a:pt x="4588" y="15599"/>
                  <a:pt x="5058" y="15540"/>
                  <a:pt x="5507" y="15436"/>
                </a:cubicBezTo>
                <a:cubicBezTo>
                  <a:pt x="6449" y="15179"/>
                  <a:pt x="7305" y="14779"/>
                  <a:pt x="8189" y="14380"/>
                </a:cubicBezTo>
                <a:cubicBezTo>
                  <a:pt x="9103" y="14009"/>
                  <a:pt x="10016" y="13724"/>
                  <a:pt x="10957" y="13467"/>
                </a:cubicBezTo>
                <a:cubicBezTo>
                  <a:pt x="12698" y="12982"/>
                  <a:pt x="14467" y="12525"/>
                  <a:pt x="15950" y="11441"/>
                </a:cubicBezTo>
                <a:cubicBezTo>
                  <a:pt x="16635" y="10956"/>
                  <a:pt x="17234" y="10385"/>
                  <a:pt x="17662" y="9672"/>
                </a:cubicBezTo>
                <a:cubicBezTo>
                  <a:pt x="18176" y="8873"/>
                  <a:pt x="18404" y="7960"/>
                  <a:pt x="18433" y="7047"/>
                </a:cubicBezTo>
                <a:cubicBezTo>
                  <a:pt x="18461" y="6106"/>
                  <a:pt x="18290" y="5164"/>
                  <a:pt x="18062" y="4251"/>
                </a:cubicBezTo>
                <a:cubicBezTo>
                  <a:pt x="17805" y="3395"/>
                  <a:pt x="17520" y="2539"/>
                  <a:pt x="17063" y="1769"/>
                </a:cubicBezTo>
                <a:cubicBezTo>
                  <a:pt x="16635" y="1055"/>
                  <a:pt x="16036" y="456"/>
                  <a:pt x="15237" y="171"/>
                </a:cubicBezTo>
                <a:cubicBezTo>
                  <a:pt x="14923" y="58"/>
                  <a:pt x="14587" y="0"/>
                  <a:pt x="142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0"/>
          <p:cNvSpPr/>
          <p:nvPr/>
        </p:nvSpPr>
        <p:spPr>
          <a:xfrm>
            <a:off x="917475" y="430125"/>
            <a:ext cx="918750" cy="677925"/>
          </a:xfrm>
          <a:custGeom>
            <a:avLst/>
            <a:gdLst/>
            <a:ahLst/>
            <a:cxnLst/>
            <a:rect l="l" t="t" r="r" b="b"/>
            <a:pathLst>
              <a:path w="36750" h="27117" extrusionOk="0">
                <a:moveTo>
                  <a:pt x="29872" y="1"/>
                </a:moveTo>
                <a:cubicBezTo>
                  <a:pt x="28363" y="1"/>
                  <a:pt x="26882" y="464"/>
                  <a:pt x="25451" y="1004"/>
                </a:cubicBezTo>
                <a:cubicBezTo>
                  <a:pt x="17918" y="3772"/>
                  <a:pt x="10956" y="8051"/>
                  <a:pt x="4993" y="13444"/>
                </a:cubicBezTo>
                <a:cubicBezTo>
                  <a:pt x="2511" y="15670"/>
                  <a:pt x="0" y="18694"/>
                  <a:pt x="656" y="21975"/>
                </a:cubicBezTo>
                <a:cubicBezTo>
                  <a:pt x="1056" y="24001"/>
                  <a:pt x="2654" y="25656"/>
                  <a:pt x="4565" y="26455"/>
                </a:cubicBezTo>
                <a:cubicBezTo>
                  <a:pt x="5668" y="26923"/>
                  <a:pt x="6869" y="27117"/>
                  <a:pt x="8082" y="27117"/>
                </a:cubicBezTo>
                <a:cubicBezTo>
                  <a:pt x="8940" y="27117"/>
                  <a:pt x="9803" y="27020"/>
                  <a:pt x="10643" y="26854"/>
                </a:cubicBezTo>
                <a:cubicBezTo>
                  <a:pt x="15864" y="25770"/>
                  <a:pt x="20115" y="22089"/>
                  <a:pt x="24081" y="18523"/>
                </a:cubicBezTo>
                <a:cubicBezTo>
                  <a:pt x="25422" y="17324"/>
                  <a:pt x="27733" y="15641"/>
                  <a:pt x="29873" y="13644"/>
                </a:cubicBezTo>
                <a:cubicBezTo>
                  <a:pt x="33525" y="10306"/>
                  <a:pt x="36750" y="6111"/>
                  <a:pt x="34239" y="2088"/>
                </a:cubicBezTo>
                <a:cubicBezTo>
                  <a:pt x="33411" y="747"/>
                  <a:pt x="31728" y="34"/>
                  <a:pt x="30130" y="5"/>
                </a:cubicBezTo>
                <a:cubicBezTo>
                  <a:pt x="30044" y="2"/>
                  <a:pt x="29958" y="1"/>
                  <a:pt x="298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0"/>
          <p:cNvSpPr/>
          <p:nvPr/>
        </p:nvSpPr>
        <p:spPr>
          <a:xfrm rot="4191655">
            <a:off x="96213" y="3959958"/>
            <a:ext cx="2194272" cy="1619104"/>
          </a:xfrm>
          <a:custGeom>
            <a:avLst/>
            <a:gdLst/>
            <a:ahLst/>
            <a:cxnLst/>
            <a:rect l="l" t="t" r="r" b="b"/>
            <a:pathLst>
              <a:path w="36750" h="27117" extrusionOk="0">
                <a:moveTo>
                  <a:pt x="29872" y="1"/>
                </a:moveTo>
                <a:cubicBezTo>
                  <a:pt x="28363" y="1"/>
                  <a:pt x="26882" y="464"/>
                  <a:pt x="25451" y="1004"/>
                </a:cubicBezTo>
                <a:cubicBezTo>
                  <a:pt x="17918" y="3772"/>
                  <a:pt x="10956" y="8051"/>
                  <a:pt x="4993" y="13444"/>
                </a:cubicBezTo>
                <a:cubicBezTo>
                  <a:pt x="2511" y="15670"/>
                  <a:pt x="0" y="18694"/>
                  <a:pt x="656" y="21975"/>
                </a:cubicBezTo>
                <a:cubicBezTo>
                  <a:pt x="1056" y="24001"/>
                  <a:pt x="2654" y="25656"/>
                  <a:pt x="4565" y="26455"/>
                </a:cubicBezTo>
                <a:cubicBezTo>
                  <a:pt x="5668" y="26923"/>
                  <a:pt x="6869" y="27117"/>
                  <a:pt x="8082" y="27117"/>
                </a:cubicBezTo>
                <a:cubicBezTo>
                  <a:pt x="8940" y="27117"/>
                  <a:pt x="9803" y="27020"/>
                  <a:pt x="10643" y="26854"/>
                </a:cubicBezTo>
                <a:cubicBezTo>
                  <a:pt x="15864" y="25770"/>
                  <a:pt x="20115" y="22089"/>
                  <a:pt x="24081" y="18523"/>
                </a:cubicBezTo>
                <a:cubicBezTo>
                  <a:pt x="25422" y="17324"/>
                  <a:pt x="27733" y="15641"/>
                  <a:pt x="29873" y="13644"/>
                </a:cubicBezTo>
                <a:cubicBezTo>
                  <a:pt x="33525" y="10306"/>
                  <a:pt x="36750" y="6111"/>
                  <a:pt x="34239" y="2088"/>
                </a:cubicBezTo>
                <a:cubicBezTo>
                  <a:pt x="33411" y="747"/>
                  <a:pt x="31728" y="34"/>
                  <a:pt x="30130" y="5"/>
                </a:cubicBezTo>
                <a:cubicBezTo>
                  <a:pt x="30044" y="2"/>
                  <a:pt x="29958" y="1"/>
                  <a:pt x="298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4">
    <p:spTree>
      <p:nvGrpSpPr>
        <p:cNvPr id="1" name="Shape 433"/>
        <p:cNvGrpSpPr/>
        <p:nvPr/>
      </p:nvGrpSpPr>
      <p:grpSpPr>
        <a:xfrm>
          <a:off x="0" y="0"/>
          <a:ext cx="0" cy="0"/>
          <a:chOff x="0" y="0"/>
          <a:chExt cx="0" cy="0"/>
        </a:xfrm>
      </p:grpSpPr>
      <p:grpSp>
        <p:nvGrpSpPr>
          <p:cNvPr id="434" name="Google Shape;434;p31"/>
          <p:cNvGrpSpPr/>
          <p:nvPr/>
        </p:nvGrpSpPr>
        <p:grpSpPr>
          <a:xfrm rot="623712">
            <a:off x="7577574" y="-519103"/>
            <a:ext cx="2076762" cy="1937313"/>
            <a:chOff x="492250" y="689575"/>
            <a:chExt cx="1123275" cy="1047850"/>
          </a:xfrm>
        </p:grpSpPr>
        <p:sp>
          <p:nvSpPr>
            <p:cNvPr id="435" name="Google Shape;435;p31"/>
            <p:cNvSpPr/>
            <p:nvPr/>
          </p:nvSpPr>
          <p:spPr>
            <a:xfrm>
              <a:off x="720300" y="849350"/>
              <a:ext cx="54950" cy="849575"/>
            </a:xfrm>
            <a:custGeom>
              <a:avLst/>
              <a:gdLst/>
              <a:ahLst/>
              <a:cxnLst/>
              <a:rect l="l" t="t" r="r" b="b"/>
              <a:pathLst>
                <a:path w="2198" h="33983" extrusionOk="0">
                  <a:moveTo>
                    <a:pt x="2141" y="0"/>
                  </a:moveTo>
                  <a:cubicBezTo>
                    <a:pt x="2112" y="0"/>
                    <a:pt x="2084" y="22"/>
                    <a:pt x="2084" y="65"/>
                  </a:cubicBezTo>
                  <a:cubicBezTo>
                    <a:pt x="1855" y="4487"/>
                    <a:pt x="1656" y="8881"/>
                    <a:pt x="1427" y="13275"/>
                  </a:cubicBezTo>
                  <a:cubicBezTo>
                    <a:pt x="1171" y="17697"/>
                    <a:pt x="885" y="22091"/>
                    <a:pt x="571" y="26485"/>
                  </a:cubicBezTo>
                  <a:cubicBezTo>
                    <a:pt x="400" y="28939"/>
                    <a:pt x="172" y="31421"/>
                    <a:pt x="1" y="33875"/>
                  </a:cubicBezTo>
                  <a:cubicBezTo>
                    <a:pt x="1" y="33946"/>
                    <a:pt x="58" y="33982"/>
                    <a:pt x="115" y="33982"/>
                  </a:cubicBezTo>
                  <a:cubicBezTo>
                    <a:pt x="172" y="33982"/>
                    <a:pt x="229" y="33946"/>
                    <a:pt x="229" y="33875"/>
                  </a:cubicBezTo>
                  <a:cubicBezTo>
                    <a:pt x="657" y="29510"/>
                    <a:pt x="914" y="25087"/>
                    <a:pt x="1199" y="20693"/>
                  </a:cubicBezTo>
                  <a:cubicBezTo>
                    <a:pt x="1484" y="16299"/>
                    <a:pt x="1713" y="11905"/>
                    <a:pt x="1912" y="7483"/>
                  </a:cubicBezTo>
                  <a:cubicBezTo>
                    <a:pt x="2027" y="5029"/>
                    <a:pt x="2141" y="2547"/>
                    <a:pt x="2198" y="65"/>
                  </a:cubicBezTo>
                  <a:cubicBezTo>
                    <a:pt x="2198" y="22"/>
                    <a:pt x="2169" y="0"/>
                    <a:pt x="214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851125" y="805125"/>
              <a:ext cx="75350" cy="932300"/>
            </a:xfrm>
            <a:custGeom>
              <a:avLst/>
              <a:gdLst/>
              <a:ahLst/>
              <a:cxnLst/>
              <a:rect l="l" t="t" r="r" b="b"/>
              <a:pathLst>
                <a:path w="3014" h="37292" extrusionOk="0">
                  <a:moveTo>
                    <a:pt x="2957" y="0"/>
                  </a:moveTo>
                  <a:cubicBezTo>
                    <a:pt x="2928" y="0"/>
                    <a:pt x="2899" y="22"/>
                    <a:pt x="2899" y="65"/>
                  </a:cubicBezTo>
                  <a:cubicBezTo>
                    <a:pt x="2329" y="4915"/>
                    <a:pt x="1758" y="9765"/>
                    <a:pt x="1359" y="14616"/>
                  </a:cubicBezTo>
                  <a:cubicBezTo>
                    <a:pt x="1159" y="17070"/>
                    <a:pt x="1016" y="19495"/>
                    <a:pt x="931" y="21949"/>
                  </a:cubicBezTo>
                  <a:cubicBezTo>
                    <a:pt x="845" y="24345"/>
                    <a:pt x="845" y="26742"/>
                    <a:pt x="788" y="29110"/>
                  </a:cubicBezTo>
                  <a:cubicBezTo>
                    <a:pt x="702" y="31821"/>
                    <a:pt x="503" y="34531"/>
                    <a:pt x="18" y="37185"/>
                  </a:cubicBezTo>
                  <a:cubicBezTo>
                    <a:pt x="0" y="37254"/>
                    <a:pt x="56" y="37292"/>
                    <a:pt x="103" y="37292"/>
                  </a:cubicBezTo>
                  <a:cubicBezTo>
                    <a:pt x="134" y="37292"/>
                    <a:pt x="160" y="37276"/>
                    <a:pt x="160" y="37242"/>
                  </a:cubicBezTo>
                  <a:cubicBezTo>
                    <a:pt x="1102" y="32534"/>
                    <a:pt x="959" y="27712"/>
                    <a:pt x="1073" y="22947"/>
                  </a:cubicBezTo>
                  <a:cubicBezTo>
                    <a:pt x="1188" y="18040"/>
                    <a:pt x="1587" y="13161"/>
                    <a:pt x="2101" y="8282"/>
                  </a:cubicBezTo>
                  <a:cubicBezTo>
                    <a:pt x="2386" y="5543"/>
                    <a:pt x="2700" y="2804"/>
                    <a:pt x="3014" y="65"/>
                  </a:cubicBezTo>
                  <a:cubicBezTo>
                    <a:pt x="3014" y="22"/>
                    <a:pt x="2985" y="0"/>
                    <a:pt x="295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p:cNvSpPr/>
            <p:nvPr/>
          </p:nvSpPr>
          <p:spPr>
            <a:xfrm>
              <a:off x="931450" y="792875"/>
              <a:ext cx="64925" cy="931375"/>
            </a:xfrm>
            <a:custGeom>
              <a:avLst/>
              <a:gdLst/>
              <a:ahLst/>
              <a:cxnLst/>
              <a:rect l="l" t="t" r="r" b="b"/>
              <a:pathLst>
                <a:path w="2597" h="37255" extrusionOk="0">
                  <a:moveTo>
                    <a:pt x="2551" y="1"/>
                  </a:moveTo>
                  <a:cubicBezTo>
                    <a:pt x="2545" y="1"/>
                    <a:pt x="2540" y="4"/>
                    <a:pt x="2540" y="12"/>
                  </a:cubicBezTo>
                  <a:cubicBezTo>
                    <a:pt x="1769" y="4777"/>
                    <a:pt x="1284" y="9599"/>
                    <a:pt x="970" y="14393"/>
                  </a:cubicBezTo>
                  <a:cubicBezTo>
                    <a:pt x="657" y="19243"/>
                    <a:pt x="457" y="24094"/>
                    <a:pt x="286" y="28944"/>
                  </a:cubicBezTo>
                  <a:cubicBezTo>
                    <a:pt x="200" y="31683"/>
                    <a:pt x="86" y="34451"/>
                    <a:pt x="0" y="37190"/>
                  </a:cubicBezTo>
                  <a:cubicBezTo>
                    <a:pt x="0" y="37233"/>
                    <a:pt x="43" y="37254"/>
                    <a:pt x="86" y="37254"/>
                  </a:cubicBezTo>
                  <a:cubicBezTo>
                    <a:pt x="129" y="37254"/>
                    <a:pt x="171" y="37233"/>
                    <a:pt x="171" y="37190"/>
                  </a:cubicBezTo>
                  <a:cubicBezTo>
                    <a:pt x="400" y="32339"/>
                    <a:pt x="514" y="27489"/>
                    <a:pt x="685" y="22610"/>
                  </a:cubicBezTo>
                  <a:cubicBezTo>
                    <a:pt x="885" y="17817"/>
                    <a:pt x="1113" y="12995"/>
                    <a:pt x="1570" y="8201"/>
                  </a:cubicBezTo>
                  <a:cubicBezTo>
                    <a:pt x="1855" y="5462"/>
                    <a:pt x="2169" y="2752"/>
                    <a:pt x="2597" y="41"/>
                  </a:cubicBezTo>
                  <a:cubicBezTo>
                    <a:pt x="2597" y="21"/>
                    <a:pt x="2568" y="1"/>
                    <a:pt x="25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1"/>
            <p:cNvSpPr/>
            <p:nvPr/>
          </p:nvSpPr>
          <p:spPr>
            <a:xfrm>
              <a:off x="1089800" y="762500"/>
              <a:ext cx="33550" cy="948575"/>
            </a:xfrm>
            <a:custGeom>
              <a:avLst/>
              <a:gdLst/>
              <a:ahLst/>
              <a:cxnLst/>
              <a:rect l="l" t="t" r="r" b="b"/>
              <a:pathLst>
                <a:path w="1342" h="37943" extrusionOk="0">
                  <a:moveTo>
                    <a:pt x="799" y="1"/>
                  </a:moveTo>
                  <a:cubicBezTo>
                    <a:pt x="757" y="1"/>
                    <a:pt x="714" y="29"/>
                    <a:pt x="714" y="86"/>
                  </a:cubicBezTo>
                  <a:cubicBezTo>
                    <a:pt x="971" y="4994"/>
                    <a:pt x="1056" y="9901"/>
                    <a:pt x="1056" y="14837"/>
                  </a:cubicBezTo>
                  <a:cubicBezTo>
                    <a:pt x="1028" y="19745"/>
                    <a:pt x="856" y="24681"/>
                    <a:pt x="571" y="29588"/>
                  </a:cubicBezTo>
                  <a:cubicBezTo>
                    <a:pt x="485" y="30958"/>
                    <a:pt x="400" y="32356"/>
                    <a:pt x="314" y="33726"/>
                  </a:cubicBezTo>
                  <a:cubicBezTo>
                    <a:pt x="257" y="34410"/>
                    <a:pt x="200" y="35067"/>
                    <a:pt x="143" y="35751"/>
                  </a:cubicBezTo>
                  <a:cubicBezTo>
                    <a:pt x="86" y="36465"/>
                    <a:pt x="0" y="37178"/>
                    <a:pt x="29" y="37863"/>
                  </a:cubicBezTo>
                  <a:cubicBezTo>
                    <a:pt x="29" y="37912"/>
                    <a:pt x="77" y="37943"/>
                    <a:pt x="123" y="37943"/>
                  </a:cubicBezTo>
                  <a:cubicBezTo>
                    <a:pt x="156" y="37943"/>
                    <a:pt x="188" y="37927"/>
                    <a:pt x="200" y="37891"/>
                  </a:cubicBezTo>
                  <a:cubicBezTo>
                    <a:pt x="314" y="37321"/>
                    <a:pt x="343" y="36721"/>
                    <a:pt x="400" y="36122"/>
                  </a:cubicBezTo>
                  <a:cubicBezTo>
                    <a:pt x="457" y="35523"/>
                    <a:pt x="485" y="34895"/>
                    <a:pt x="543" y="34296"/>
                  </a:cubicBezTo>
                  <a:cubicBezTo>
                    <a:pt x="628" y="33041"/>
                    <a:pt x="714" y="31785"/>
                    <a:pt x="799" y="30559"/>
                  </a:cubicBezTo>
                  <a:cubicBezTo>
                    <a:pt x="942" y="28105"/>
                    <a:pt x="1085" y="25651"/>
                    <a:pt x="1142" y="23169"/>
                  </a:cubicBezTo>
                  <a:cubicBezTo>
                    <a:pt x="1313" y="18261"/>
                    <a:pt x="1341" y="13325"/>
                    <a:pt x="1199" y="8389"/>
                  </a:cubicBezTo>
                  <a:cubicBezTo>
                    <a:pt x="1142" y="5621"/>
                    <a:pt x="1028" y="2854"/>
                    <a:pt x="885" y="86"/>
                  </a:cubicBezTo>
                  <a:cubicBezTo>
                    <a:pt x="885" y="29"/>
                    <a:pt x="842" y="1"/>
                    <a:pt x="79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1"/>
            <p:cNvSpPr/>
            <p:nvPr/>
          </p:nvSpPr>
          <p:spPr>
            <a:xfrm>
              <a:off x="492250" y="689575"/>
              <a:ext cx="1123275" cy="890675"/>
            </a:xfrm>
            <a:custGeom>
              <a:avLst/>
              <a:gdLst/>
              <a:ahLst/>
              <a:cxnLst/>
              <a:rect l="l" t="t" r="r" b="b"/>
              <a:pathLst>
                <a:path w="44931" h="35627" extrusionOk="0">
                  <a:moveTo>
                    <a:pt x="29167" y="0"/>
                  </a:moveTo>
                  <a:cubicBezTo>
                    <a:pt x="29131" y="0"/>
                    <a:pt x="29095" y="22"/>
                    <a:pt x="29095" y="64"/>
                  </a:cubicBezTo>
                  <a:cubicBezTo>
                    <a:pt x="29352" y="3260"/>
                    <a:pt x="29609" y="6484"/>
                    <a:pt x="29752" y="9680"/>
                  </a:cubicBezTo>
                  <a:cubicBezTo>
                    <a:pt x="27868" y="9908"/>
                    <a:pt x="25985" y="10165"/>
                    <a:pt x="24102" y="10364"/>
                  </a:cubicBezTo>
                  <a:cubicBezTo>
                    <a:pt x="19708" y="10907"/>
                    <a:pt x="15314" y="11420"/>
                    <a:pt x="10920" y="11934"/>
                  </a:cubicBezTo>
                  <a:cubicBezTo>
                    <a:pt x="9693" y="12105"/>
                    <a:pt x="8467" y="12248"/>
                    <a:pt x="7240" y="12390"/>
                  </a:cubicBezTo>
                  <a:cubicBezTo>
                    <a:pt x="6650" y="12464"/>
                    <a:pt x="6046" y="12522"/>
                    <a:pt x="5441" y="12522"/>
                  </a:cubicBezTo>
                  <a:cubicBezTo>
                    <a:pt x="4876" y="12522"/>
                    <a:pt x="4311" y="12471"/>
                    <a:pt x="3759" y="12333"/>
                  </a:cubicBezTo>
                  <a:cubicBezTo>
                    <a:pt x="3749" y="12330"/>
                    <a:pt x="3741" y="12329"/>
                    <a:pt x="3733" y="12329"/>
                  </a:cubicBezTo>
                  <a:cubicBezTo>
                    <a:pt x="3668" y="12329"/>
                    <a:pt x="3651" y="12422"/>
                    <a:pt x="3702" y="12447"/>
                  </a:cubicBezTo>
                  <a:cubicBezTo>
                    <a:pt x="4301" y="12601"/>
                    <a:pt x="4910" y="12663"/>
                    <a:pt x="5518" y="12663"/>
                  </a:cubicBezTo>
                  <a:cubicBezTo>
                    <a:pt x="5923" y="12663"/>
                    <a:pt x="6327" y="12636"/>
                    <a:pt x="6726" y="12590"/>
                  </a:cubicBezTo>
                  <a:cubicBezTo>
                    <a:pt x="7810" y="12504"/>
                    <a:pt x="8923" y="12362"/>
                    <a:pt x="10007" y="12219"/>
                  </a:cubicBezTo>
                  <a:cubicBezTo>
                    <a:pt x="12176" y="11962"/>
                    <a:pt x="14373" y="11705"/>
                    <a:pt x="16570" y="11449"/>
                  </a:cubicBezTo>
                  <a:cubicBezTo>
                    <a:pt x="20964" y="10907"/>
                    <a:pt x="25358" y="10393"/>
                    <a:pt x="29780" y="9879"/>
                  </a:cubicBezTo>
                  <a:cubicBezTo>
                    <a:pt x="29809" y="10964"/>
                    <a:pt x="29866" y="12048"/>
                    <a:pt x="29894" y="13161"/>
                  </a:cubicBezTo>
                  <a:cubicBezTo>
                    <a:pt x="28468" y="13189"/>
                    <a:pt x="27041" y="13189"/>
                    <a:pt x="25586" y="13189"/>
                  </a:cubicBezTo>
                  <a:cubicBezTo>
                    <a:pt x="24064" y="13189"/>
                    <a:pt x="22530" y="13164"/>
                    <a:pt x="21000" y="13164"/>
                  </a:cubicBezTo>
                  <a:cubicBezTo>
                    <a:pt x="20234" y="13164"/>
                    <a:pt x="19470" y="13170"/>
                    <a:pt x="18710" y="13189"/>
                  </a:cubicBezTo>
                  <a:cubicBezTo>
                    <a:pt x="16313" y="13275"/>
                    <a:pt x="13916" y="13417"/>
                    <a:pt x="11519" y="13646"/>
                  </a:cubicBezTo>
                  <a:cubicBezTo>
                    <a:pt x="8809" y="13874"/>
                    <a:pt x="6127" y="14216"/>
                    <a:pt x="3445" y="14559"/>
                  </a:cubicBezTo>
                  <a:cubicBezTo>
                    <a:pt x="3359" y="14559"/>
                    <a:pt x="3359" y="14673"/>
                    <a:pt x="3445" y="14673"/>
                  </a:cubicBezTo>
                  <a:cubicBezTo>
                    <a:pt x="8267" y="14074"/>
                    <a:pt x="13089" y="13532"/>
                    <a:pt x="17911" y="13360"/>
                  </a:cubicBezTo>
                  <a:cubicBezTo>
                    <a:pt x="19060" y="13319"/>
                    <a:pt x="20208" y="13307"/>
                    <a:pt x="21357" y="13307"/>
                  </a:cubicBezTo>
                  <a:cubicBezTo>
                    <a:pt x="23228" y="13307"/>
                    <a:pt x="25098" y="13340"/>
                    <a:pt x="26969" y="13340"/>
                  </a:cubicBezTo>
                  <a:cubicBezTo>
                    <a:pt x="27944" y="13340"/>
                    <a:pt x="28919" y="13331"/>
                    <a:pt x="29894" y="13303"/>
                  </a:cubicBezTo>
                  <a:cubicBezTo>
                    <a:pt x="29894" y="13532"/>
                    <a:pt x="29894" y="13760"/>
                    <a:pt x="29923" y="13988"/>
                  </a:cubicBezTo>
                  <a:cubicBezTo>
                    <a:pt x="29951" y="15643"/>
                    <a:pt x="29923" y="17298"/>
                    <a:pt x="29894" y="18953"/>
                  </a:cubicBezTo>
                  <a:cubicBezTo>
                    <a:pt x="28353" y="18953"/>
                    <a:pt x="26841" y="18953"/>
                    <a:pt x="25301" y="18924"/>
                  </a:cubicBezTo>
                  <a:cubicBezTo>
                    <a:pt x="20961" y="18832"/>
                    <a:pt x="16621" y="18665"/>
                    <a:pt x="12267" y="18665"/>
                  </a:cubicBezTo>
                  <a:cubicBezTo>
                    <a:pt x="11239" y="18665"/>
                    <a:pt x="10210" y="18674"/>
                    <a:pt x="9180" y="18696"/>
                  </a:cubicBezTo>
                  <a:cubicBezTo>
                    <a:pt x="6155" y="18724"/>
                    <a:pt x="3131" y="18896"/>
                    <a:pt x="107" y="19238"/>
                  </a:cubicBezTo>
                  <a:cubicBezTo>
                    <a:pt x="58" y="19238"/>
                    <a:pt x="51" y="19301"/>
                    <a:pt x="86" y="19301"/>
                  </a:cubicBezTo>
                  <a:cubicBezTo>
                    <a:pt x="91" y="19301"/>
                    <a:pt x="98" y="19299"/>
                    <a:pt x="107" y="19295"/>
                  </a:cubicBezTo>
                  <a:cubicBezTo>
                    <a:pt x="3913" y="18910"/>
                    <a:pt x="7748" y="18784"/>
                    <a:pt x="11582" y="18784"/>
                  </a:cubicBezTo>
                  <a:cubicBezTo>
                    <a:pt x="13150" y="18784"/>
                    <a:pt x="14718" y="18805"/>
                    <a:pt x="16284" y="18839"/>
                  </a:cubicBezTo>
                  <a:cubicBezTo>
                    <a:pt x="20523" y="18918"/>
                    <a:pt x="24761" y="19098"/>
                    <a:pt x="28976" y="19098"/>
                  </a:cubicBezTo>
                  <a:cubicBezTo>
                    <a:pt x="29273" y="19098"/>
                    <a:pt x="29569" y="19097"/>
                    <a:pt x="29866" y="19095"/>
                  </a:cubicBezTo>
                  <a:lnTo>
                    <a:pt x="29866" y="19095"/>
                  </a:lnTo>
                  <a:cubicBezTo>
                    <a:pt x="29866" y="19723"/>
                    <a:pt x="29837" y="20322"/>
                    <a:pt x="29809" y="20921"/>
                  </a:cubicBezTo>
                  <a:cubicBezTo>
                    <a:pt x="29780" y="21235"/>
                    <a:pt x="29752" y="21521"/>
                    <a:pt x="29723" y="21834"/>
                  </a:cubicBezTo>
                  <a:cubicBezTo>
                    <a:pt x="28525" y="21806"/>
                    <a:pt x="27326" y="21777"/>
                    <a:pt x="26099" y="21749"/>
                  </a:cubicBezTo>
                  <a:cubicBezTo>
                    <a:pt x="20735" y="21606"/>
                    <a:pt x="15371" y="21521"/>
                    <a:pt x="9979" y="21378"/>
                  </a:cubicBezTo>
                  <a:cubicBezTo>
                    <a:pt x="6983" y="21292"/>
                    <a:pt x="3958" y="21150"/>
                    <a:pt x="991" y="20636"/>
                  </a:cubicBezTo>
                  <a:cubicBezTo>
                    <a:pt x="905" y="20636"/>
                    <a:pt x="877" y="20750"/>
                    <a:pt x="963" y="20779"/>
                  </a:cubicBezTo>
                  <a:cubicBezTo>
                    <a:pt x="3588" y="21207"/>
                    <a:pt x="6241" y="21349"/>
                    <a:pt x="8895" y="21435"/>
                  </a:cubicBezTo>
                  <a:cubicBezTo>
                    <a:pt x="11577" y="21521"/>
                    <a:pt x="14230" y="21578"/>
                    <a:pt x="16912" y="21635"/>
                  </a:cubicBezTo>
                  <a:cubicBezTo>
                    <a:pt x="21192" y="21720"/>
                    <a:pt x="25472" y="21834"/>
                    <a:pt x="29723" y="21920"/>
                  </a:cubicBezTo>
                  <a:cubicBezTo>
                    <a:pt x="29609" y="23575"/>
                    <a:pt x="29438" y="25201"/>
                    <a:pt x="29209" y="26856"/>
                  </a:cubicBezTo>
                  <a:cubicBezTo>
                    <a:pt x="28582" y="26828"/>
                    <a:pt x="27983" y="26828"/>
                    <a:pt x="27355" y="26799"/>
                  </a:cubicBezTo>
                  <a:cubicBezTo>
                    <a:pt x="22744" y="26709"/>
                    <a:pt x="18116" y="26529"/>
                    <a:pt x="13484" y="26529"/>
                  </a:cubicBezTo>
                  <a:cubicBezTo>
                    <a:pt x="12268" y="26529"/>
                    <a:pt x="11052" y="26541"/>
                    <a:pt x="9836" y="26571"/>
                  </a:cubicBezTo>
                  <a:cubicBezTo>
                    <a:pt x="6583" y="26656"/>
                    <a:pt x="3331" y="26885"/>
                    <a:pt x="78" y="27341"/>
                  </a:cubicBezTo>
                  <a:cubicBezTo>
                    <a:pt x="0" y="27341"/>
                    <a:pt x="40" y="27459"/>
                    <a:pt x="113" y="27459"/>
                  </a:cubicBezTo>
                  <a:cubicBezTo>
                    <a:pt x="120" y="27459"/>
                    <a:pt x="127" y="27458"/>
                    <a:pt x="135" y="27455"/>
                  </a:cubicBezTo>
                  <a:cubicBezTo>
                    <a:pt x="4627" y="26858"/>
                    <a:pt x="9170" y="26672"/>
                    <a:pt x="13711" y="26672"/>
                  </a:cubicBezTo>
                  <a:cubicBezTo>
                    <a:pt x="15026" y="26672"/>
                    <a:pt x="16341" y="26688"/>
                    <a:pt x="17654" y="26713"/>
                  </a:cubicBezTo>
                  <a:cubicBezTo>
                    <a:pt x="21477" y="26799"/>
                    <a:pt x="25329" y="26942"/>
                    <a:pt x="29181" y="26999"/>
                  </a:cubicBezTo>
                  <a:cubicBezTo>
                    <a:pt x="29152" y="27284"/>
                    <a:pt x="29095" y="27569"/>
                    <a:pt x="29067" y="27855"/>
                  </a:cubicBezTo>
                  <a:cubicBezTo>
                    <a:pt x="28867" y="29110"/>
                    <a:pt x="28696" y="30365"/>
                    <a:pt x="28553" y="31621"/>
                  </a:cubicBezTo>
                  <a:cubicBezTo>
                    <a:pt x="28553" y="31649"/>
                    <a:pt x="28553" y="31649"/>
                    <a:pt x="28553" y="31649"/>
                  </a:cubicBezTo>
                  <a:cubicBezTo>
                    <a:pt x="28211" y="31678"/>
                    <a:pt x="27868" y="31678"/>
                    <a:pt x="27555" y="31707"/>
                  </a:cubicBezTo>
                  <a:cubicBezTo>
                    <a:pt x="25275" y="31778"/>
                    <a:pt x="22995" y="31814"/>
                    <a:pt x="20717" y="31814"/>
                  </a:cubicBezTo>
                  <a:cubicBezTo>
                    <a:pt x="17521" y="31814"/>
                    <a:pt x="14330" y="31742"/>
                    <a:pt x="11149" y="31592"/>
                  </a:cubicBezTo>
                  <a:cubicBezTo>
                    <a:pt x="8067" y="31450"/>
                    <a:pt x="4986" y="31250"/>
                    <a:pt x="1933" y="30965"/>
                  </a:cubicBezTo>
                  <a:cubicBezTo>
                    <a:pt x="1925" y="30962"/>
                    <a:pt x="1918" y="30961"/>
                    <a:pt x="1912" y="30961"/>
                  </a:cubicBezTo>
                  <a:cubicBezTo>
                    <a:pt x="1848" y="30961"/>
                    <a:pt x="1855" y="31081"/>
                    <a:pt x="1933" y="31107"/>
                  </a:cubicBezTo>
                  <a:cubicBezTo>
                    <a:pt x="7382" y="31621"/>
                    <a:pt x="12860" y="31906"/>
                    <a:pt x="18339" y="31963"/>
                  </a:cubicBezTo>
                  <a:cubicBezTo>
                    <a:pt x="19248" y="31979"/>
                    <a:pt x="20160" y="31986"/>
                    <a:pt x="21073" y="31986"/>
                  </a:cubicBezTo>
                  <a:cubicBezTo>
                    <a:pt x="23567" y="31986"/>
                    <a:pt x="26068" y="31933"/>
                    <a:pt x="28553" y="31849"/>
                  </a:cubicBezTo>
                  <a:lnTo>
                    <a:pt x="28553" y="31849"/>
                  </a:lnTo>
                  <a:cubicBezTo>
                    <a:pt x="28411" y="33048"/>
                    <a:pt x="28325" y="34303"/>
                    <a:pt x="28496" y="35530"/>
                  </a:cubicBezTo>
                  <a:cubicBezTo>
                    <a:pt x="28496" y="35590"/>
                    <a:pt x="28552" y="35626"/>
                    <a:pt x="28604" y="35626"/>
                  </a:cubicBezTo>
                  <a:cubicBezTo>
                    <a:pt x="28651" y="35626"/>
                    <a:pt x="28696" y="35597"/>
                    <a:pt x="28696" y="35530"/>
                  </a:cubicBezTo>
                  <a:cubicBezTo>
                    <a:pt x="28724" y="34360"/>
                    <a:pt x="28696" y="33219"/>
                    <a:pt x="28810" y="32077"/>
                  </a:cubicBezTo>
                  <a:cubicBezTo>
                    <a:pt x="28810" y="31992"/>
                    <a:pt x="28810" y="31906"/>
                    <a:pt x="28810" y="31821"/>
                  </a:cubicBezTo>
                  <a:cubicBezTo>
                    <a:pt x="30807" y="31764"/>
                    <a:pt x="32776" y="31649"/>
                    <a:pt x="34745" y="31507"/>
                  </a:cubicBezTo>
                  <a:cubicBezTo>
                    <a:pt x="37826" y="31307"/>
                    <a:pt x="40879" y="31022"/>
                    <a:pt x="43961" y="30651"/>
                  </a:cubicBezTo>
                  <a:cubicBezTo>
                    <a:pt x="44046" y="30651"/>
                    <a:pt x="44046" y="30480"/>
                    <a:pt x="43961" y="30480"/>
                  </a:cubicBezTo>
                  <a:cubicBezTo>
                    <a:pt x="38910" y="31022"/>
                    <a:pt x="33889" y="31450"/>
                    <a:pt x="28839" y="31649"/>
                  </a:cubicBezTo>
                  <a:cubicBezTo>
                    <a:pt x="28953" y="30622"/>
                    <a:pt x="29067" y="29595"/>
                    <a:pt x="29238" y="28597"/>
                  </a:cubicBezTo>
                  <a:cubicBezTo>
                    <a:pt x="29295" y="28054"/>
                    <a:pt x="29381" y="27541"/>
                    <a:pt x="29438" y="26999"/>
                  </a:cubicBezTo>
                  <a:cubicBezTo>
                    <a:pt x="30541" y="27032"/>
                    <a:pt x="31644" y="27046"/>
                    <a:pt x="32741" y="27046"/>
                  </a:cubicBezTo>
                  <a:cubicBezTo>
                    <a:pt x="33517" y="27046"/>
                    <a:pt x="34290" y="27039"/>
                    <a:pt x="35059" y="27027"/>
                  </a:cubicBezTo>
                  <a:cubicBezTo>
                    <a:pt x="38340" y="26999"/>
                    <a:pt x="41592" y="26885"/>
                    <a:pt x="44845" y="26457"/>
                  </a:cubicBezTo>
                  <a:cubicBezTo>
                    <a:pt x="44902" y="26457"/>
                    <a:pt x="44931" y="26342"/>
                    <a:pt x="44845" y="26342"/>
                  </a:cubicBezTo>
                  <a:cubicBezTo>
                    <a:pt x="41906" y="26599"/>
                    <a:pt x="38996" y="26799"/>
                    <a:pt x="36057" y="26856"/>
                  </a:cubicBezTo>
                  <a:cubicBezTo>
                    <a:pt x="34959" y="26870"/>
                    <a:pt x="33860" y="26877"/>
                    <a:pt x="32762" y="26877"/>
                  </a:cubicBezTo>
                  <a:cubicBezTo>
                    <a:pt x="31663" y="26877"/>
                    <a:pt x="30565" y="26870"/>
                    <a:pt x="29466" y="26856"/>
                  </a:cubicBezTo>
                  <a:cubicBezTo>
                    <a:pt x="29694" y="25230"/>
                    <a:pt x="29866" y="23575"/>
                    <a:pt x="29980" y="21949"/>
                  </a:cubicBezTo>
                  <a:cubicBezTo>
                    <a:pt x="31064" y="21949"/>
                    <a:pt x="32120" y="21977"/>
                    <a:pt x="33175" y="22006"/>
                  </a:cubicBezTo>
                  <a:cubicBezTo>
                    <a:pt x="36200" y="22091"/>
                    <a:pt x="39224" y="22148"/>
                    <a:pt x="42277" y="22205"/>
                  </a:cubicBezTo>
                  <a:cubicBezTo>
                    <a:pt x="42334" y="22205"/>
                    <a:pt x="42334" y="22120"/>
                    <a:pt x="42277" y="22120"/>
                  </a:cubicBezTo>
                  <a:cubicBezTo>
                    <a:pt x="38169" y="22006"/>
                    <a:pt x="34088" y="21920"/>
                    <a:pt x="30008" y="21834"/>
                  </a:cubicBezTo>
                  <a:cubicBezTo>
                    <a:pt x="30008" y="21806"/>
                    <a:pt x="30008" y="21777"/>
                    <a:pt x="30008" y="21749"/>
                  </a:cubicBezTo>
                  <a:cubicBezTo>
                    <a:pt x="30065" y="20864"/>
                    <a:pt x="30094" y="19980"/>
                    <a:pt x="30122" y="19095"/>
                  </a:cubicBezTo>
                  <a:lnTo>
                    <a:pt x="32405" y="19095"/>
                  </a:lnTo>
                  <a:cubicBezTo>
                    <a:pt x="35429" y="19038"/>
                    <a:pt x="38482" y="18924"/>
                    <a:pt x="41478" y="18525"/>
                  </a:cubicBezTo>
                  <a:cubicBezTo>
                    <a:pt x="41564" y="18496"/>
                    <a:pt x="41564" y="18382"/>
                    <a:pt x="41478" y="18382"/>
                  </a:cubicBezTo>
                  <a:cubicBezTo>
                    <a:pt x="38796" y="18639"/>
                    <a:pt x="36114" y="18839"/>
                    <a:pt x="33404" y="18896"/>
                  </a:cubicBezTo>
                  <a:cubicBezTo>
                    <a:pt x="32319" y="18924"/>
                    <a:pt x="31235" y="18953"/>
                    <a:pt x="30122" y="18953"/>
                  </a:cubicBezTo>
                  <a:cubicBezTo>
                    <a:pt x="30180" y="17070"/>
                    <a:pt x="30180" y="15186"/>
                    <a:pt x="30122" y="13275"/>
                  </a:cubicBezTo>
                  <a:cubicBezTo>
                    <a:pt x="30693" y="13275"/>
                    <a:pt x="31235" y="13246"/>
                    <a:pt x="31777" y="13218"/>
                  </a:cubicBezTo>
                  <a:cubicBezTo>
                    <a:pt x="34317" y="13046"/>
                    <a:pt x="36856" y="12704"/>
                    <a:pt x="39310" y="11962"/>
                  </a:cubicBezTo>
                  <a:cubicBezTo>
                    <a:pt x="39388" y="11962"/>
                    <a:pt x="39348" y="11844"/>
                    <a:pt x="39297" y="11844"/>
                  </a:cubicBezTo>
                  <a:cubicBezTo>
                    <a:pt x="39292" y="11844"/>
                    <a:pt x="39286" y="11846"/>
                    <a:pt x="39281" y="11848"/>
                  </a:cubicBezTo>
                  <a:cubicBezTo>
                    <a:pt x="37056" y="12476"/>
                    <a:pt x="34773" y="12847"/>
                    <a:pt x="32491" y="13018"/>
                  </a:cubicBezTo>
                  <a:cubicBezTo>
                    <a:pt x="31692" y="13075"/>
                    <a:pt x="30921" y="13104"/>
                    <a:pt x="30122" y="13132"/>
                  </a:cubicBezTo>
                  <a:cubicBezTo>
                    <a:pt x="30094" y="12048"/>
                    <a:pt x="30037" y="10935"/>
                    <a:pt x="29980" y="9851"/>
                  </a:cubicBezTo>
                  <a:cubicBezTo>
                    <a:pt x="32405" y="9566"/>
                    <a:pt x="34830" y="9280"/>
                    <a:pt x="37256" y="8966"/>
                  </a:cubicBezTo>
                  <a:cubicBezTo>
                    <a:pt x="37341" y="8938"/>
                    <a:pt x="37341" y="8824"/>
                    <a:pt x="37256" y="8824"/>
                  </a:cubicBezTo>
                  <a:cubicBezTo>
                    <a:pt x="34830" y="9081"/>
                    <a:pt x="32405" y="9366"/>
                    <a:pt x="29980" y="9651"/>
                  </a:cubicBezTo>
                  <a:cubicBezTo>
                    <a:pt x="29951" y="9081"/>
                    <a:pt x="29923" y="8481"/>
                    <a:pt x="29866" y="7882"/>
                  </a:cubicBezTo>
                  <a:cubicBezTo>
                    <a:pt x="29694" y="5286"/>
                    <a:pt x="29466" y="2661"/>
                    <a:pt x="29238" y="64"/>
                  </a:cubicBezTo>
                  <a:cubicBezTo>
                    <a:pt x="29238" y="22"/>
                    <a:pt x="29202" y="0"/>
                    <a:pt x="2916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440;p31"/>
          <p:cNvSpPr/>
          <p:nvPr/>
        </p:nvSpPr>
        <p:spPr>
          <a:xfrm>
            <a:off x="-58950" y="-299036"/>
            <a:ext cx="1583185" cy="1645998"/>
          </a:xfrm>
          <a:custGeom>
            <a:avLst/>
            <a:gdLst/>
            <a:ahLst/>
            <a:cxnLst/>
            <a:rect l="l" t="t" r="r" b="b"/>
            <a:pathLst>
              <a:path w="29389" h="30555" extrusionOk="0">
                <a:moveTo>
                  <a:pt x="19681" y="0"/>
                </a:moveTo>
                <a:cubicBezTo>
                  <a:pt x="18478" y="0"/>
                  <a:pt x="17321" y="888"/>
                  <a:pt x="16350" y="1713"/>
                </a:cubicBezTo>
                <a:cubicBezTo>
                  <a:pt x="10501" y="6821"/>
                  <a:pt x="4566" y="12013"/>
                  <a:pt x="657" y="18718"/>
                </a:cubicBezTo>
                <a:cubicBezTo>
                  <a:pt x="315" y="19261"/>
                  <a:pt x="1" y="19860"/>
                  <a:pt x="29" y="20516"/>
                </a:cubicBezTo>
                <a:cubicBezTo>
                  <a:pt x="58" y="20915"/>
                  <a:pt x="229" y="21315"/>
                  <a:pt x="429" y="21686"/>
                </a:cubicBezTo>
                <a:cubicBezTo>
                  <a:pt x="457" y="21743"/>
                  <a:pt x="486" y="21828"/>
                  <a:pt x="514" y="21886"/>
                </a:cubicBezTo>
                <a:cubicBezTo>
                  <a:pt x="1228" y="23227"/>
                  <a:pt x="1912" y="24539"/>
                  <a:pt x="2597" y="25880"/>
                </a:cubicBezTo>
                <a:cubicBezTo>
                  <a:pt x="3310" y="27250"/>
                  <a:pt x="4081" y="28648"/>
                  <a:pt x="5308" y="29618"/>
                </a:cubicBezTo>
                <a:cubicBezTo>
                  <a:pt x="6018" y="30159"/>
                  <a:pt x="7094" y="30554"/>
                  <a:pt x="8114" y="30554"/>
                </a:cubicBezTo>
                <a:cubicBezTo>
                  <a:pt x="8651" y="30554"/>
                  <a:pt x="9173" y="30445"/>
                  <a:pt x="9616" y="30188"/>
                </a:cubicBezTo>
                <a:cubicBezTo>
                  <a:pt x="10900" y="29475"/>
                  <a:pt x="11299" y="27592"/>
                  <a:pt x="12412" y="26622"/>
                </a:cubicBezTo>
                <a:cubicBezTo>
                  <a:pt x="14096" y="25110"/>
                  <a:pt x="16093" y="23911"/>
                  <a:pt x="17947" y="22656"/>
                </a:cubicBezTo>
                <a:cubicBezTo>
                  <a:pt x="20544" y="20944"/>
                  <a:pt x="23197" y="19261"/>
                  <a:pt x="25623" y="17320"/>
                </a:cubicBezTo>
                <a:cubicBezTo>
                  <a:pt x="26536" y="16579"/>
                  <a:pt x="28447" y="15380"/>
                  <a:pt x="28904" y="14267"/>
                </a:cubicBezTo>
                <a:cubicBezTo>
                  <a:pt x="29389" y="13069"/>
                  <a:pt x="28504" y="11329"/>
                  <a:pt x="27934" y="10330"/>
                </a:cubicBezTo>
                <a:cubicBezTo>
                  <a:pt x="27192" y="9103"/>
                  <a:pt x="26279" y="7990"/>
                  <a:pt x="25708" y="6678"/>
                </a:cubicBezTo>
                <a:cubicBezTo>
                  <a:pt x="25423" y="6022"/>
                  <a:pt x="25223" y="5337"/>
                  <a:pt x="24909" y="4709"/>
                </a:cubicBezTo>
                <a:cubicBezTo>
                  <a:pt x="24282" y="3368"/>
                  <a:pt x="23169" y="2312"/>
                  <a:pt x="22085" y="1285"/>
                </a:cubicBezTo>
                <a:cubicBezTo>
                  <a:pt x="21571" y="800"/>
                  <a:pt x="21000" y="287"/>
                  <a:pt x="20316" y="87"/>
                </a:cubicBezTo>
                <a:cubicBezTo>
                  <a:pt x="20103" y="27"/>
                  <a:pt x="19891" y="0"/>
                  <a:pt x="196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p:cNvSpPr/>
          <p:nvPr/>
        </p:nvSpPr>
        <p:spPr>
          <a:xfrm>
            <a:off x="878925" y="638275"/>
            <a:ext cx="572100" cy="449925"/>
          </a:xfrm>
          <a:custGeom>
            <a:avLst/>
            <a:gdLst/>
            <a:ahLst/>
            <a:cxnLst/>
            <a:rect l="l" t="t" r="r" b="b"/>
            <a:pathLst>
              <a:path w="22884" h="17997" extrusionOk="0">
                <a:moveTo>
                  <a:pt x="17237" y="0"/>
                </a:moveTo>
                <a:cubicBezTo>
                  <a:pt x="14525" y="0"/>
                  <a:pt x="11243" y="1204"/>
                  <a:pt x="9217" y="1886"/>
                </a:cubicBezTo>
                <a:cubicBezTo>
                  <a:pt x="7248" y="2543"/>
                  <a:pt x="5308" y="3313"/>
                  <a:pt x="3710" y="4625"/>
                </a:cubicBezTo>
                <a:cubicBezTo>
                  <a:pt x="1998" y="6023"/>
                  <a:pt x="771" y="7992"/>
                  <a:pt x="286" y="10161"/>
                </a:cubicBezTo>
                <a:cubicBezTo>
                  <a:pt x="58" y="11245"/>
                  <a:pt x="1" y="12386"/>
                  <a:pt x="343" y="13442"/>
                </a:cubicBezTo>
                <a:cubicBezTo>
                  <a:pt x="800" y="14868"/>
                  <a:pt x="1912" y="16010"/>
                  <a:pt x="3196" y="16752"/>
                </a:cubicBezTo>
                <a:cubicBezTo>
                  <a:pt x="4699" y="17623"/>
                  <a:pt x="6376" y="17997"/>
                  <a:pt x="8090" y="17997"/>
                </a:cubicBezTo>
                <a:cubicBezTo>
                  <a:pt x="10640" y="17997"/>
                  <a:pt x="13270" y="17170"/>
                  <a:pt x="15522" y="15924"/>
                </a:cubicBezTo>
                <a:cubicBezTo>
                  <a:pt x="18290" y="14383"/>
                  <a:pt x="20801" y="12158"/>
                  <a:pt x="21942" y="9219"/>
                </a:cubicBezTo>
                <a:cubicBezTo>
                  <a:pt x="22884" y="6708"/>
                  <a:pt x="22712" y="2485"/>
                  <a:pt x="20230" y="774"/>
                </a:cubicBezTo>
                <a:cubicBezTo>
                  <a:pt x="19425" y="215"/>
                  <a:pt x="18382" y="0"/>
                  <a:pt x="172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p:cNvSpPr/>
          <p:nvPr/>
        </p:nvSpPr>
        <p:spPr>
          <a:xfrm>
            <a:off x="7230650" y="3823800"/>
            <a:ext cx="2218547" cy="1744764"/>
          </a:xfrm>
          <a:custGeom>
            <a:avLst/>
            <a:gdLst/>
            <a:ahLst/>
            <a:cxnLst/>
            <a:rect l="l" t="t" r="r" b="b"/>
            <a:pathLst>
              <a:path w="22884" h="17997" extrusionOk="0">
                <a:moveTo>
                  <a:pt x="17237" y="0"/>
                </a:moveTo>
                <a:cubicBezTo>
                  <a:pt x="14525" y="0"/>
                  <a:pt x="11243" y="1204"/>
                  <a:pt x="9217" y="1886"/>
                </a:cubicBezTo>
                <a:cubicBezTo>
                  <a:pt x="7248" y="2543"/>
                  <a:pt x="5308" y="3313"/>
                  <a:pt x="3710" y="4625"/>
                </a:cubicBezTo>
                <a:cubicBezTo>
                  <a:pt x="1998" y="6023"/>
                  <a:pt x="771" y="7992"/>
                  <a:pt x="286" y="10161"/>
                </a:cubicBezTo>
                <a:cubicBezTo>
                  <a:pt x="58" y="11245"/>
                  <a:pt x="1" y="12386"/>
                  <a:pt x="343" y="13442"/>
                </a:cubicBezTo>
                <a:cubicBezTo>
                  <a:pt x="800" y="14868"/>
                  <a:pt x="1912" y="16010"/>
                  <a:pt x="3196" y="16752"/>
                </a:cubicBezTo>
                <a:cubicBezTo>
                  <a:pt x="4699" y="17623"/>
                  <a:pt x="6376" y="17997"/>
                  <a:pt x="8090" y="17997"/>
                </a:cubicBezTo>
                <a:cubicBezTo>
                  <a:pt x="10640" y="17997"/>
                  <a:pt x="13270" y="17170"/>
                  <a:pt x="15522" y="15924"/>
                </a:cubicBezTo>
                <a:cubicBezTo>
                  <a:pt x="18290" y="14383"/>
                  <a:pt x="20801" y="12158"/>
                  <a:pt x="21942" y="9219"/>
                </a:cubicBezTo>
                <a:cubicBezTo>
                  <a:pt x="22884" y="6708"/>
                  <a:pt x="22712" y="2485"/>
                  <a:pt x="20230" y="774"/>
                </a:cubicBezTo>
                <a:cubicBezTo>
                  <a:pt x="19425" y="215"/>
                  <a:pt x="18382" y="0"/>
                  <a:pt x="172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600"/>
              <a:buFont typeface="Montserrat Alternates"/>
              <a:buNone/>
              <a:defRPr sz="3600" b="1">
                <a:solidFill>
                  <a:schemeClr val="dk2"/>
                </a:solidFill>
                <a:latin typeface="Montserrat Alternates"/>
                <a:ea typeface="Montserrat Alternates"/>
                <a:cs typeface="Montserrat Alternates"/>
                <a:sym typeface="Montserrat Alternates"/>
              </a:defRPr>
            </a:lvl1pPr>
            <a:lvl2pPr lvl="1">
              <a:spcBef>
                <a:spcPts val="0"/>
              </a:spcBef>
              <a:spcAft>
                <a:spcPts val="0"/>
              </a:spcAft>
              <a:buClr>
                <a:schemeClr val="dk2"/>
              </a:buClr>
              <a:buSzPts val="2800"/>
              <a:buFont typeface="Montserrat Alternates"/>
              <a:buNone/>
              <a:defRPr sz="2800">
                <a:solidFill>
                  <a:schemeClr val="dk2"/>
                </a:solidFill>
                <a:latin typeface="Montserrat Alternates"/>
                <a:ea typeface="Montserrat Alternates"/>
                <a:cs typeface="Montserrat Alternates"/>
                <a:sym typeface="Montserrat Alternates"/>
              </a:defRPr>
            </a:lvl2pPr>
            <a:lvl3pPr lvl="2">
              <a:spcBef>
                <a:spcPts val="0"/>
              </a:spcBef>
              <a:spcAft>
                <a:spcPts val="0"/>
              </a:spcAft>
              <a:buClr>
                <a:schemeClr val="dk2"/>
              </a:buClr>
              <a:buSzPts val="2800"/>
              <a:buFont typeface="Montserrat Alternates"/>
              <a:buNone/>
              <a:defRPr sz="2800">
                <a:solidFill>
                  <a:schemeClr val="dk2"/>
                </a:solidFill>
                <a:latin typeface="Montserrat Alternates"/>
                <a:ea typeface="Montserrat Alternates"/>
                <a:cs typeface="Montserrat Alternates"/>
                <a:sym typeface="Montserrat Alternates"/>
              </a:defRPr>
            </a:lvl3pPr>
            <a:lvl4pPr lvl="3">
              <a:spcBef>
                <a:spcPts val="0"/>
              </a:spcBef>
              <a:spcAft>
                <a:spcPts val="0"/>
              </a:spcAft>
              <a:buClr>
                <a:schemeClr val="dk2"/>
              </a:buClr>
              <a:buSzPts val="2800"/>
              <a:buFont typeface="Montserrat Alternates"/>
              <a:buNone/>
              <a:defRPr sz="2800">
                <a:solidFill>
                  <a:schemeClr val="dk2"/>
                </a:solidFill>
                <a:latin typeface="Montserrat Alternates"/>
                <a:ea typeface="Montserrat Alternates"/>
                <a:cs typeface="Montserrat Alternates"/>
                <a:sym typeface="Montserrat Alternates"/>
              </a:defRPr>
            </a:lvl4pPr>
            <a:lvl5pPr lvl="4">
              <a:spcBef>
                <a:spcPts val="0"/>
              </a:spcBef>
              <a:spcAft>
                <a:spcPts val="0"/>
              </a:spcAft>
              <a:buClr>
                <a:schemeClr val="dk2"/>
              </a:buClr>
              <a:buSzPts val="2800"/>
              <a:buFont typeface="Montserrat Alternates"/>
              <a:buNone/>
              <a:defRPr sz="2800">
                <a:solidFill>
                  <a:schemeClr val="dk2"/>
                </a:solidFill>
                <a:latin typeface="Montserrat Alternates"/>
                <a:ea typeface="Montserrat Alternates"/>
                <a:cs typeface="Montserrat Alternates"/>
                <a:sym typeface="Montserrat Alternates"/>
              </a:defRPr>
            </a:lvl5pPr>
            <a:lvl6pPr lvl="5">
              <a:spcBef>
                <a:spcPts val="0"/>
              </a:spcBef>
              <a:spcAft>
                <a:spcPts val="0"/>
              </a:spcAft>
              <a:buClr>
                <a:schemeClr val="dk2"/>
              </a:buClr>
              <a:buSzPts val="2800"/>
              <a:buFont typeface="Montserrat Alternates"/>
              <a:buNone/>
              <a:defRPr sz="2800">
                <a:solidFill>
                  <a:schemeClr val="dk2"/>
                </a:solidFill>
                <a:latin typeface="Montserrat Alternates"/>
                <a:ea typeface="Montserrat Alternates"/>
                <a:cs typeface="Montserrat Alternates"/>
                <a:sym typeface="Montserrat Alternates"/>
              </a:defRPr>
            </a:lvl6pPr>
            <a:lvl7pPr lvl="6">
              <a:spcBef>
                <a:spcPts val="0"/>
              </a:spcBef>
              <a:spcAft>
                <a:spcPts val="0"/>
              </a:spcAft>
              <a:buClr>
                <a:schemeClr val="dk2"/>
              </a:buClr>
              <a:buSzPts val="2800"/>
              <a:buFont typeface="Montserrat Alternates"/>
              <a:buNone/>
              <a:defRPr sz="2800">
                <a:solidFill>
                  <a:schemeClr val="dk2"/>
                </a:solidFill>
                <a:latin typeface="Montserrat Alternates"/>
                <a:ea typeface="Montserrat Alternates"/>
                <a:cs typeface="Montserrat Alternates"/>
                <a:sym typeface="Montserrat Alternates"/>
              </a:defRPr>
            </a:lvl7pPr>
            <a:lvl8pPr lvl="7">
              <a:spcBef>
                <a:spcPts val="0"/>
              </a:spcBef>
              <a:spcAft>
                <a:spcPts val="0"/>
              </a:spcAft>
              <a:buClr>
                <a:schemeClr val="dk2"/>
              </a:buClr>
              <a:buSzPts val="2800"/>
              <a:buFont typeface="Montserrat Alternates"/>
              <a:buNone/>
              <a:defRPr sz="2800">
                <a:solidFill>
                  <a:schemeClr val="dk2"/>
                </a:solidFill>
                <a:latin typeface="Montserrat Alternates"/>
                <a:ea typeface="Montserrat Alternates"/>
                <a:cs typeface="Montserrat Alternates"/>
                <a:sym typeface="Montserrat Alternates"/>
              </a:defRPr>
            </a:lvl8pPr>
            <a:lvl9pPr lvl="8">
              <a:spcBef>
                <a:spcPts val="0"/>
              </a:spcBef>
              <a:spcAft>
                <a:spcPts val="0"/>
              </a:spcAft>
              <a:buClr>
                <a:schemeClr val="dk2"/>
              </a:buClr>
              <a:buSzPts val="2800"/>
              <a:buFont typeface="Montserrat Alternates"/>
              <a:buNone/>
              <a:defRPr sz="2800">
                <a:solidFill>
                  <a:schemeClr val="dk2"/>
                </a:solidFill>
                <a:latin typeface="Montserrat Alternates"/>
                <a:ea typeface="Montserrat Alternates"/>
                <a:cs typeface="Montserrat Alternates"/>
                <a:sym typeface="Montserrat Alternate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Blinker"/>
              <a:buChar char="●"/>
              <a:defRPr sz="1800">
                <a:solidFill>
                  <a:schemeClr val="dk1"/>
                </a:solidFill>
                <a:latin typeface="Blinker"/>
                <a:ea typeface="Blinker"/>
                <a:cs typeface="Blinker"/>
                <a:sym typeface="Blinker"/>
              </a:defRPr>
            </a:lvl1pPr>
            <a:lvl2pPr marL="914400" lvl="1" indent="-317500">
              <a:lnSpc>
                <a:spcPct val="115000"/>
              </a:lnSpc>
              <a:spcBef>
                <a:spcPts val="0"/>
              </a:spcBef>
              <a:spcAft>
                <a:spcPts val="0"/>
              </a:spcAft>
              <a:buClr>
                <a:schemeClr val="dk1"/>
              </a:buClr>
              <a:buSzPts val="1400"/>
              <a:buFont typeface="Blinker"/>
              <a:buChar char="○"/>
              <a:defRPr>
                <a:solidFill>
                  <a:schemeClr val="dk1"/>
                </a:solidFill>
                <a:latin typeface="Blinker"/>
                <a:ea typeface="Blinker"/>
                <a:cs typeface="Blinker"/>
                <a:sym typeface="Blinker"/>
              </a:defRPr>
            </a:lvl2pPr>
            <a:lvl3pPr marL="1371600" lvl="2" indent="-317500">
              <a:lnSpc>
                <a:spcPct val="115000"/>
              </a:lnSpc>
              <a:spcBef>
                <a:spcPts val="0"/>
              </a:spcBef>
              <a:spcAft>
                <a:spcPts val="0"/>
              </a:spcAft>
              <a:buClr>
                <a:schemeClr val="dk1"/>
              </a:buClr>
              <a:buSzPts val="1400"/>
              <a:buFont typeface="Blinker"/>
              <a:buChar char="■"/>
              <a:defRPr>
                <a:solidFill>
                  <a:schemeClr val="dk1"/>
                </a:solidFill>
                <a:latin typeface="Blinker"/>
                <a:ea typeface="Blinker"/>
                <a:cs typeface="Blinker"/>
                <a:sym typeface="Blinker"/>
              </a:defRPr>
            </a:lvl3pPr>
            <a:lvl4pPr marL="1828800" lvl="3" indent="-317500">
              <a:lnSpc>
                <a:spcPct val="115000"/>
              </a:lnSpc>
              <a:spcBef>
                <a:spcPts val="0"/>
              </a:spcBef>
              <a:spcAft>
                <a:spcPts val="0"/>
              </a:spcAft>
              <a:buClr>
                <a:schemeClr val="dk1"/>
              </a:buClr>
              <a:buSzPts val="1400"/>
              <a:buFont typeface="Blinker"/>
              <a:buChar char="●"/>
              <a:defRPr>
                <a:solidFill>
                  <a:schemeClr val="dk1"/>
                </a:solidFill>
                <a:latin typeface="Blinker"/>
                <a:ea typeface="Blinker"/>
                <a:cs typeface="Blinker"/>
                <a:sym typeface="Blinker"/>
              </a:defRPr>
            </a:lvl4pPr>
            <a:lvl5pPr marL="2286000" lvl="4" indent="-317500">
              <a:lnSpc>
                <a:spcPct val="115000"/>
              </a:lnSpc>
              <a:spcBef>
                <a:spcPts val="0"/>
              </a:spcBef>
              <a:spcAft>
                <a:spcPts val="0"/>
              </a:spcAft>
              <a:buClr>
                <a:schemeClr val="dk1"/>
              </a:buClr>
              <a:buSzPts val="1400"/>
              <a:buFont typeface="Blinker"/>
              <a:buChar char="○"/>
              <a:defRPr>
                <a:solidFill>
                  <a:schemeClr val="dk1"/>
                </a:solidFill>
                <a:latin typeface="Blinker"/>
                <a:ea typeface="Blinker"/>
                <a:cs typeface="Blinker"/>
                <a:sym typeface="Blinker"/>
              </a:defRPr>
            </a:lvl5pPr>
            <a:lvl6pPr marL="2743200" lvl="5" indent="-317500">
              <a:lnSpc>
                <a:spcPct val="115000"/>
              </a:lnSpc>
              <a:spcBef>
                <a:spcPts val="0"/>
              </a:spcBef>
              <a:spcAft>
                <a:spcPts val="0"/>
              </a:spcAft>
              <a:buClr>
                <a:schemeClr val="dk1"/>
              </a:buClr>
              <a:buSzPts val="1400"/>
              <a:buFont typeface="Blinker"/>
              <a:buChar char="■"/>
              <a:defRPr>
                <a:solidFill>
                  <a:schemeClr val="dk1"/>
                </a:solidFill>
                <a:latin typeface="Blinker"/>
                <a:ea typeface="Blinker"/>
                <a:cs typeface="Blinker"/>
                <a:sym typeface="Blinker"/>
              </a:defRPr>
            </a:lvl6pPr>
            <a:lvl7pPr marL="3200400" lvl="6" indent="-317500">
              <a:lnSpc>
                <a:spcPct val="115000"/>
              </a:lnSpc>
              <a:spcBef>
                <a:spcPts val="0"/>
              </a:spcBef>
              <a:spcAft>
                <a:spcPts val="0"/>
              </a:spcAft>
              <a:buClr>
                <a:schemeClr val="dk1"/>
              </a:buClr>
              <a:buSzPts val="1400"/>
              <a:buFont typeface="Blinker"/>
              <a:buChar char="●"/>
              <a:defRPr>
                <a:solidFill>
                  <a:schemeClr val="dk1"/>
                </a:solidFill>
                <a:latin typeface="Blinker"/>
                <a:ea typeface="Blinker"/>
                <a:cs typeface="Blinker"/>
                <a:sym typeface="Blinker"/>
              </a:defRPr>
            </a:lvl7pPr>
            <a:lvl8pPr marL="3657600" lvl="7" indent="-317500">
              <a:lnSpc>
                <a:spcPct val="115000"/>
              </a:lnSpc>
              <a:spcBef>
                <a:spcPts val="0"/>
              </a:spcBef>
              <a:spcAft>
                <a:spcPts val="0"/>
              </a:spcAft>
              <a:buClr>
                <a:schemeClr val="dk1"/>
              </a:buClr>
              <a:buSzPts val="1400"/>
              <a:buFont typeface="Blinker"/>
              <a:buChar char="○"/>
              <a:defRPr>
                <a:solidFill>
                  <a:schemeClr val="dk1"/>
                </a:solidFill>
                <a:latin typeface="Blinker"/>
                <a:ea typeface="Blinker"/>
                <a:cs typeface="Blinker"/>
                <a:sym typeface="Blinker"/>
              </a:defRPr>
            </a:lvl8pPr>
            <a:lvl9pPr marL="4114800" lvl="8" indent="-317500">
              <a:lnSpc>
                <a:spcPct val="115000"/>
              </a:lnSpc>
              <a:spcBef>
                <a:spcPts val="0"/>
              </a:spcBef>
              <a:spcAft>
                <a:spcPts val="0"/>
              </a:spcAft>
              <a:buClr>
                <a:schemeClr val="dk1"/>
              </a:buClr>
              <a:buSzPts val="1400"/>
              <a:buFont typeface="Blinker"/>
              <a:buChar char="■"/>
              <a:defRPr>
                <a:solidFill>
                  <a:schemeClr val="dk1"/>
                </a:solidFill>
                <a:latin typeface="Blinker"/>
                <a:ea typeface="Blinker"/>
                <a:cs typeface="Blinker"/>
                <a:sym typeface="Blink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59" r:id="rId5"/>
    <p:sldLayoutId id="2147483661" r:id="rId6"/>
    <p:sldLayoutId id="2147483671" r:id="rId7"/>
    <p:sldLayoutId id="2147483676" r:id="rId8"/>
    <p:sldLayoutId id="214748367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520" name="Google Shape;520;p35"/>
          <p:cNvSpPr/>
          <p:nvPr/>
        </p:nvSpPr>
        <p:spPr>
          <a:xfrm rot="5212304">
            <a:off x="4352109" y="2831420"/>
            <a:ext cx="196897" cy="2436187"/>
          </a:xfrm>
          <a:custGeom>
            <a:avLst/>
            <a:gdLst/>
            <a:ahLst/>
            <a:cxnLst/>
            <a:rect l="l" t="t" r="r" b="b"/>
            <a:pathLst>
              <a:path w="3014" h="37292" extrusionOk="0">
                <a:moveTo>
                  <a:pt x="2957" y="0"/>
                </a:moveTo>
                <a:cubicBezTo>
                  <a:pt x="2928" y="0"/>
                  <a:pt x="2899" y="22"/>
                  <a:pt x="2899" y="65"/>
                </a:cubicBezTo>
                <a:cubicBezTo>
                  <a:pt x="2329" y="4915"/>
                  <a:pt x="1758" y="9765"/>
                  <a:pt x="1359" y="14616"/>
                </a:cubicBezTo>
                <a:cubicBezTo>
                  <a:pt x="1159" y="17070"/>
                  <a:pt x="1016" y="19495"/>
                  <a:pt x="931" y="21949"/>
                </a:cubicBezTo>
                <a:cubicBezTo>
                  <a:pt x="845" y="24345"/>
                  <a:pt x="845" y="26742"/>
                  <a:pt x="788" y="29110"/>
                </a:cubicBezTo>
                <a:cubicBezTo>
                  <a:pt x="702" y="31821"/>
                  <a:pt x="503" y="34531"/>
                  <a:pt x="18" y="37185"/>
                </a:cubicBezTo>
                <a:cubicBezTo>
                  <a:pt x="0" y="37254"/>
                  <a:pt x="56" y="37292"/>
                  <a:pt x="103" y="37292"/>
                </a:cubicBezTo>
                <a:cubicBezTo>
                  <a:pt x="134" y="37292"/>
                  <a:pt x="160" y="37276"/>
                  <a:pt x="160" y="37242"/>
                </a:cubicBezTo>
                <a:cubicBezTo>
                  <a:pt x="1102" y="32534"/>
                  <a:pt x="959" y="27712"/>
                  <a:pt x="1073" y="22947"/>
                </a:cubicBezTo>
                <a:cubicBezTo>
                  <a:pt x="1188" y="18040"/>
                  <a:pt x="1587" y="13161"/>
                  <a:pt x="2101" y="8282"/>
                </a:cubicBezTo>
                <a:cubicBezTo>
                  <a:pt x="2386" y="5543"/>
                  <a:pt x="2700" y="2804"/>
                  <a:pt x="3014" y="65"/>
                </a:cubicBezTo>
                <a:cubicBezTo>
                  <a:pt x="3014" y="22"/>
                  <a:pt x="2985" y="0"/>
                  <a:pt x="2957" y="0"/>
                </a:cubicBezTo>
                <a:close/>
              </a:path>
            </a:pathLst>
          </a:cu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012;p52">
            <a:extLst>
              <a:ext uri="{FF2B5EF4-FFF2-40B4-BE49-F238E27FC236}">
                <a16:creationId xmlns:a16="http://schemas.microsoft.com/office/drawing/2014/main" id="{D38FBE87-EB42-A34B-8507-CFB9ED5568E7}"/>
              </a:ext>
            </a:extLst>
          </p:cNvPr>
          <p:cNvGrpSpPr/>
          <p:nvPr/>
        </p:nvGrpSpPr>
        <p:grpSpPr>
          <a:xfrm>
            <a:off x="140821" y="1382388"/>
            <a:ext cx="2432968" cy="2535754"/>
            <a:chOff x="2078920" y="1578958"/>
            <a:chExt cx="2432968" cy="2535754"/>
          </a:xfrm>
        </p:grpSpPr>
        <p:sp>
          <p:nvSpPr>
            <p:cNvPr id="3" name="Google Shape;1013;p52">
              <a:extLst>
                <a:ext uri="{FF2B5EF4-FFF2-40B4-BE49-F238E27FC236}">
                  <a16:creationId xmlns:a16="http://schemas.microsoft.com/office/drawing/2014/main" id="{F0032B42-09E4-0225-0503-7FC1C3E5D73D}"/>
                </a:ext>
              </a:extLst>
            </p:cNvPr>
            <p:cNvSpPr/>
            <p:nvPr/>
          </p:nvSpPr>
          <p:spPr>
            <a:xfrm>
              <a:off x="4328040" y="1624290"/>
              <a:ext cx="164241" cy="59204"/>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14;p52">
              <a:extLst>
                <a:ext uri="{FF2B5EF4-FFF2-40B4-BE49-F238E27FC236}">
                  <a16:creationId xmlns:a16="http://schemas.microsoft.com/office/drawing/2014/main" id="{20DAC318-8CBC-05FF-F7A9-053AAABF8DB5}"/>
                </a:ext>
              </a:extLst>
            </p:cNvPr>
            <p:cNvSpPr/>
            <p:nvPr/>
          </p:nvSpPr>
          <p:spPr>
            <a:xfrm>
              <a:off x="4031553" y="2021463"/>
              <a:ext cx="77244" cy="77244"/>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015;p52">
              <a:extLst>
                <a:ext uri="{FF2B5EF4-FFF2-40B4-BE49-F238E27FC236}">
                  <a16:creationId xmlns:a16="http://schemas.microsoft.com/office/drawing/2014/main" id="{A74D1145-29A6-B2A1-0B0A-23791830CEF3}"/>
                </a:ext>
              </a:extLst>
            </p:cNvPr>
            <p:cNvSpPr/>
            <p:nvPr/>
          </p:nvSpPr>
          <p:spPr>
            <a:xfrm>
              <a:off x="4433211" y="1611786"/>
              <a:ext cx="78678" cy="37163"/>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16;p52">
              <a:extLst>
                <a:ext uri="{FF2B5EF4-FFF2-40B4-BE49-F238E27FC236}">
                  <a16:creationId xmlns:a16="http://schemas.microsoft.com/office/drawing/2014/main" id="{5D2BFCE5-BFE2-D624-4498-79728AD220CD}"/>
                </a:ext>
              </a:extLst>
            </p:cNvPr>
            <p:cNvSpPr/>
            <p:nvPr/>
          </p:nvSpPr>
          <p:spPr>
            <a:xfrm>
              <a:off x="3324206" y="1615804"/>
              <a:ext cx="346921" cy="63389"/>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7;p52">
              <a:extLst>
                <a:ext uri="{FF2B5EF4-FFF2-40B4-BE49-F238E27FC236}">
                  <a16:creationId xmlns:a16="http://schemas.microsoft.com/office/drawing/2014/main" id="{7649CBBB-62C3-2B68-60F9-A8BB6F6C53A6}"/>
                </a:ext>
              </a:extLst>
            </p:cNvPr>
            <p:cNvSpPr/>
            <p:nvPr/>
          </p:nvSpPr>
          <p:spPr>
            <a:xfrm>
              <a:off x="2078920" y="1578958"/>
              <a:ext cx="2155788" cy="2535754"/>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18;p52">
              <a:extLst>
                <a:ext uri="{FF2B5EF4-FFF2-40B4-BE49-F238E27FC236}">
                  <a16:creationId xmlns:a16="http://schemas.microsoft.com/office/drawing/2014/main" id="{6D544F44-33F7-6F89-B41A-471E6C0E8DF1}"/>
                </a:ext>
              </a:extLst>
            </p:cNvPr>
            <p:cNvSpPr/>
            <p:nvPr/>
          </p:nvSpPr>
          <p:spPr>
            <a:xfrm>
              <a:off x="2977885" y="1646898"/>
              <a:ext cx="188733" cy="61138"/>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19;p52">
              <a:extLst>
                <a:ext uri="{FF2B5EF4-FFF2-40B4-BE49-F238E27FC236}">
                  <a16:creationId xmlns:a16="http://schemas.microsoft.com/office/drawing/2014/main" id="{73C90EA9-69E6-D3C4-1A9C-B8CDE3400B61}"/>
                </a:ext>
              </a:extLst>
            </p:cNvPr>
            <p:cNvSpPr/>
            <p:nvPr/>
          </p:nvSpPr>
          <p:spPr>
            <a:xfrm>
              <a:off x="4020316" y="1825794"/>
              <a:ext cx="142350" cy="63739"/>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20;p52">
              <a:extLst>
                <a:ext uri="{FF2B5EF4-FFF2-40B4-BE49-F238E27FC236}">
                  <a16:creationId xmlns:a16="http://schemas.microsoft.com/office/drawing/2014/main" id="{7D6CF0E5-D354-0BC7-9A13-85266D26194D}"/>
                </a:ext>
              </a:extLst>
            </p:cNvPr>
            <p:cNvSpPr/>
            <p:nvPr/>
          </p:nvSpPr>
          <p:spPr>
            <a:xfrm>
              <a:off x="2892305" y="2619155"/>
              <a:ext cx="175778" cy="75426"/>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21;p52">
              <a:extLst>
                <a:ext uri="{FF2B5EF4-FFF2-40B4-BE49-F238E27FC236}">
                  <a16:creationId xmlns:a16="http://schemas.microsoft.com/office/drawing/2014/main" id="{11060434-E73C-F43B-CA1F-64ED6B30394D}"/>
                </a:ext>
              </a:extLst>
            </p:cNvPr>
            <p:cNvSpPr/>
            <p:nvPr/>
          </p:nvSpPr>
          <p:spPr>
            <a:xfrm>
              <a:off x="3177555" y="1626375"/>
              <a:ext cx="108054" cy="74709"/>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22;p52">
              <a:extLst>
                <a:ext uri="{FF2B5EF4-FFF2-40B4-BE49-F238E27FC236}">
                  <a16:creationId xmlns:a16="http://schemas.microsoft.com/office/drawing/2014/main" id="{707EBEBF-10A0-3316-3D7E-F134A9D8A8AD}"/>
                </a:ext>
              </a:extLst>
            </p:cNvPr>
            <p:cNvSpPr/>
            <p:nvPr/>
          </p:nvSpPr>
          <p:spPr>
            <a:xfrm>
              <a:off x="3049626" y="2682144"/>
              <a:ext cx="110072" cy="49317"/>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23;p52">
              <a:extLst>
                <a:ext uri="{FF2B5EF4-FFF2-40B4-BE49-F238E27FC236}">
                  <a16:creationId xmlns:a16="http://schemas.microsoft.com/office/drawing/2014/main" id="{EC5C35F5-519D-8D32-E308-A347EFF30803}"/>
                </a:ext>
              </a:extLst>
            </p:cNvPr>
            <p:cNvSpPr/>
            <p:nvPr/>
          </p:nvSpPr>
          <p:spPr>
            <a:xfrm>
              <a:off x="3205214" y="1842834"/>
              <a:ext cx="86447" cy="43032"/>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24;p52">
              <a:extLst>
                <a:ext uri="{FF2B5EF4-FFF2-40B4-BE49-F238E27FC236}">
                  <a16:creationId xmlns:a16="http://schemas.microsoft.com/office/drawing/2014/main" id="{E3972B45-95C8-88CA-1589-A018A7961744}"/>
                </a:ext>
              </a:extLst>
            </p:cNvPr>
            <p:cNvSpPr/>
            <p:nvPr/>
          </p:nvSpPr>
          <p:spPr>
            <a:xfrm>
              <a:off x="3115600" y="1633177"/>
              <a:ext cx="62855" cy="29894"/>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25;p52">
              <a:extLst>
                <a:ext uri="{FF2B5EF4-FFF2-40B4-BE49-F238E27FC236}">
                  <a16:creationId xmlns:a16="http://schemas.microsoft.com/office/drawing/2014/main" id="{C7BB0F2F-2B94-8A97-BB24-94E2B5B794DD}"/>
                </a:ext>
              </a:extLst>
            </p:cNvPr>
            <p:cNvSpPr/>
            <p:nvPr/>
          </p:nvSpPr>
          <p:spPr>
            <a:xfrm>
              <a:off x="3170635" y="2706036"/>
              <a:ext cx="39497" cy="29560"/>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26;p52">
              <a:extLst>
                <a:ext uri="{FF2B5EF4-FFF2-40B4-BE49-F238E27FC236}">
                  <a16:creationId xmlns:a16="http://schemas.microsoft.com/office/drawing/2014/main" id="{6A63157B-D607-9D9C-A575-44C4FD93AFD4}"/>
                </a:ext>
              </a:extLst>
            </p:cNvPr>
            <p:cNvSpPr/>
            <p:nvPr/>
          </p:nvSpPr>
          <p:spPr>
            <a:xfrm>
              <a:off x="3433694" y="4033733"/>
              <a:ext cx="41798" cy="26159"/>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27;p52">
              <a:extLst>
                <a:ext uri="{FF2B5EF4-FFF2-40B4-BE49-F238E27FC236}">
                  <a16:creationId xmlns:a16="http://schemas.microsoft.com/office/drawing/2014/main" id="{B66FE3B8-79ED-8516-0BF2-AB1A0F3210D8}"/>
                </a:ext>
              </a:extLst>
            </p:cNvPr>
            <p:cNvSpPr/>
            <p:nvPr/>
          </p:nvSpPr>
          <p:spPr>
            <a:xfrm>
              <a:off x="2993157" y="2710087"/>
              <a:ext cx="37463" cy="25526"/>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5"/>
          <p:cNvSpPr txBox="1">
            <a:spLocks noGrp="1"/>
          </p:cNvSpPr>
          <p:nvPr>
            <p:ph type="ctrTitle"/>
          </p:nvPr>
        </p:nvSpPr>
        <p:spPr>
          <a:xfrm>
            <a:off x="617849" y="1692557"/>
            <a:ext cx="7908300" cy="224285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lt2"/>
                </a:solidFill>
              </a:rPr>
              <a:t>The Beuty Of The World </a:t>
            </a:r>
            <a:r>
              <a:rPr lang="en" dirty="0">
                <a:solidFill>
                  <a:schemeClr val="bg2"/>
                </a:solidFill>
              </a:rPr>
              <a:t>Lies in The Diversity Of Its People</a:t>
            </a:r>
            <a:endParaRPr dirty="0">
              <a:solidFill>
                <a:srgbClr val="81A23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37"/>
          <p:cNvSpPr/>
          <p:nvPr/>
        </p:nvSpPr>
        <p:spPr>
          <a:xfrm rot="8999912">
            <a:off x="1351712" y="3376447"/>
            <a:ext cx="1047501" cy="918933"/>
          </a:xfrm>
          <a:custGeom>
            <a:avLst/>
            <a:gdLst/>
            <a:ahLst/>
            <a:cxnLst/>
            <a:rect l="l" t="t" r="r" b="b"/>
            <a:pathLst>
              <a:path w="41446" h="36359" extrusionOk="0">
                <a:moveTo>
                  <a:pt x="24630" y="269"/>
                </a:moveTo>
                <a:cubicBezTo>
                  <a:pt x="18272" y="-806"/>
                  <a:pt x="6539" y="2560"/>
                  <a:pt x="2752" y="6721"/>
                </a:cubicBezTo>
                <a:cubicBezTo>
                  <a:pt x="-1034" y="10882"/>
                  <a:pt x="-473" y="20325"/>
                  <a:pt x="1911" y="25233"/>
                </a:cubicBezTo>
                <a:cubicBezTo>
                  <a:pt x="4295" y="30142"/>
                  <a:pt x="11447" y="35424"/>
                  <a:pt x="17057" y="36172"/>
                </a:cubicBezTo>
                <a:cubicBezTo>
                  <a:pt x="22667" y="36920"/>
                  <a:pt x="31595" y="33554"/>
                  <a:pt x="35569" y="29721"/>
                </a:cubicBezTo>
                <a:cubicBezTo>
                  <a:pt x="39543" y="25888"/>
                  <a:pt x="42722" y="18081"/>
                  <a:pt x="40899" y="13172"/>
                </a:cubicBezTo>
                <a:cubicBezTo>
                  <a:pt x="39076" y="8263"/>
                  <a:pt x="30988" y="1344"/>
                  <a:pt x="24630" y="269"/>
                </a:cubicBezTo>
                <a:close/>
              </a:path>
            </a:pathLst>
          </a:custGeom>
          <a:noFill/>
          <a:ln w="19050" cap="flat" cmpd="sng">
            <a:solidFill>
              <a:schemeClr val="lt2"/>
            </a:solidFill>
            <a:prstDash val="solid"/>
            <a:round/>
            <a:headEnd type="none" w="med" len="med"/>
            <a:tailEnd type="none" w="med" len="med"/>
          </a:ln>
        </p:spPr>
      </p:sp>
      <p:sp>
        <p:nvSpPr>
          <p:cNvPr id="533" name="Google Shape;533;p37"/>
          <p:cNvSpPr/>
          <p:nvPr/>
        </p:nvSpPr>
        <p:spPr>
          <a:xfrm flipH="1">
            <a:off x="4829869" y="1941920"/>
            <a:ext cx="1005894" cy="882433"/>
          </a:xfrm>
          <a:custGeom>
            <a:avLst/>
            <a:gdLst/>
            <a:ahLst/>
            <a:cxnLst/>
            <a:rect l="l" t="t" r="r" b="b"/>
            <a:pathLst>
              <a:path w="41446" h="36359" extrusionOk="0">
                <a:moveTo>
                  <a:pt x="24630" y="269"/>
                </a:moveTo>
                <a:cubicBezTo>
                  <a:pt x="18272" y="-806"/>
                  <a:pt x="6539" y="2560"/>
                  <a:pt x="2752" y="6721"/>
                </a:cubicBezTo>
                <a:cubicBezTo>
                  <a:pt x="-1034" y="10882"/>
                  <a:pt x="-473" y="20325"/>
                  <a:pt x="1911" y="25233"/>
                </a:cubicBezTo>
                <a:cubicBezTo>
                  <a:pt x="4295" y="30142"/>
                  <a:pt x="11447" y="35424"/>
                  <a:pt x="17057" y="36172"/>
                </a:cubicBezTo>
                <a:cubicBezTo>
                  <a:pt x="22667" y="36920"/>
                  <a:pt x="31595" y="33554"/>
                  <a:pt x="35569" y="29721"/>
                </a:cubicBezTo>
                <a:cubicBezTo>
                  <a:pt x="39543" y="25888"/>
                  <a:pt x="42722" y="18081"/>
                  <a:pt x="40899" y="13172"/>
                </a:cubicBezTo>
                <a:cubicBezTo>
                  <a:pt x="39076" y="8263"/>
                  <a:pt x="30988" y="1344"/>
                  <a:pt x="24630" y="269"/>
                </a:cubicBezTo>
                <a:close/>
              </a:path>
            </a:pathLst>
          </a:custGeom>
          <a:noFill/>
          <a:ln w="19050" cap="flat" cmpd="sng">
            <a:solidFill>
              <a:schemeClr val="lt2"/>
            </a:solidFill>
            <a:prstDash val="solid"/>
            <a:round/>
            <a:headEnd type="none" w="med" len="med"/>
            <a:tailEnd type="none" w="med" len="med"/>
          </a:ln>
        </p:spPr>
      </p:sp>
      <p:sp>
        <p:nvSpPr>
          <p:cNvPr id="534" name="Google Shape;534;p37"/>
          <p:cNvSpPr/>
          <p:nvPr/>
        </p:nvSpPr>
        <p:spPr>
          <a:xfrm rot="-9899727" flipH="1">
            <a:off x="4808971" y="3356530"/>
            <a:ext cx="1092999" cy="958846"/>
          </a:xfrm>
          <a:custGeom>
            <a:avLst/>
            <a:gdLst/>
            <a:ahLst/>
            <a:cxnLst/>
            <a:rect l="l" t="t" r="r" b="b"/>
            <a:pathLst>
              <a:path w="41446" h="36359" extrusionOk="0">
                <a:moveTo>
                  <a:pt x="24630" y="269"/>
                </a:moveTo>
                <a:cubicBezTo>
                  <a:pt x="18272" y="-806"/>
                  <a:pt x="6539" y="2560"/>
                  <a:pt x="2752" y="6721"/>
                </a:cubicBezTo>
                <a:cubicBezTo>
                  <a:pt x="-1034" y="10882"/>
                  <a:pt x="-473" y="20325"/>
                  <a:pt x="1911" y="25233"/>
                </a:cubicBezTo>
                <a:cubicBezTo>
                  <a:pt x="4295" y="30142"/>
                  <a:pt x="11447" y="35424"/>
                  <a:pt x="17057" y="36172"/>
                </a:cubicBezTo>
                <a:cubicBezTo>
                  <a:pt x="22667" y="36920"/>
                  <a:pt x="31595" y="33554"/>
                  <a:pt x="35569" y="29721"/>
                </a:cubicBezTo>
                <a:cubicBezTo>
                  <a:pt x="39543" y="25888"/>
                  <a:pt x="42722" y="18081"/>
                  <a:pt x="40899" y="13172"/>
                </a:cubicBezTo>
                <a:cubicBezTo>
                  <a:pt x="39076" y="8263"/>
                  <a:pt x="30988" y="1344"/>
                  <a:pt x="24630" y="269"/>
                </a:cubicBezTo>
                <a:close/>
              </a:path>
            </a:pathLst>
          </a:custGeom>
          <a:noFill/>
          <a:ln w="19050" cap="flat" cmpd="sng">
            <a:solidFill>
              <a:schemeClr val="lt2"/>
            </a:solidFill>
            <a:prstDash val="solid"/>
            <a:round/>
            <a:headEnd type="none" w="med" len="med"/>
            <a:tailEnd type="none" w="med" len="med"/>
          </a:ln>
        </p:spPr>
      </p:sp>
      <p:sp>
        <p:nvSpPr>
          <p:cNvPr id="535" name="Google Shape;535;p37"/>
          <p:cNvSpPr/>
          <p:nvPr/>
        </p:nvSpPr>
        <p:spPr>
          <a:xfrm>
            <a:off x="1418887" y="1941932"/>
            <a:ext cx="1005894" cy="882433"/>
          </a:xfrm>
          <a:custGeom>
            <a:avLst/>
            <a:gdLst/>
            <a:ahLst/>
            <a:cxnLst/>
            <a:rect l="l" t="t" r="r" b="b"/>
            <a:pathLst>
              <a:path w="41446" h="36359" extrusionOk="0">
                <a:moveTo>
                  <a:pt x="24630" y="269"/>
                </a:moveTo>
                <a:cubicBezTo>
                  <a:pt x="18272" y="-806"/>
                  <a:pt x="6539" y="2560"/>
                  <a:pt x="2752" y="6721"/>
                </a:cubicBezTo>
                <a:cubicBezTo>
                  <a:pt x="-1034" y="10882"/>
                  <a:pt x="-473" y="20325"/>
                  <a:pt x="1911" y="25233"/>
                </a:cubicBezTo>
                <a:cubicBezTo>
                  <a:pt x="4295" y="30142"/>
                  <a:pt x="11447" y="35424"/>
                  <a:pt x="17057" y="36172"/>
                </a:cubicBezTo>
                <a:cubicBezTo>
                  <a:pt x="22667" y="36920"/>
                  <a:pt x="31595" y="33554"/>
                  <a:pt x="35569" y="29721"/>
                </a:cubicBezTo>
                <a:cubicBezTo>
                  <a:pt x="39543" y="25888"/>
                  <a:pt x="42722" y="18081"/>
                  <a:pt x="40899" y="13172"/>
                </a:cubicBezTo>
                <a:cubicBezTo>
                  <a:pt x="39076" y="8263"/>
                  <a:pt x="30988" y="1344"/>
                  <a:pt x="24630" y="269"/>
                </a:cubicBezTo>
                <a:close/>
              </a:path>
            </a:pathLst>
          </a:custGeom>
          <a:noFill/>
          <a:ln w="19050" cap="flat" cmpd="sng">
            <a:solidFill>
              <a:schemeClr val="lt2"/>
            </a:solidFill>
            <a:prstDash val="solid"/>
            <a:round/>
            <a:headEnd type="none" w="med" len="med"/>
            <a:tailEnd type="none" w="med" len="med"/>
          </a:ln>
        </p:spPr>
      </p:sp>
      <p:sp>
        <p:nvSpPr>
          <p:cNvPr id="536" name="Google Shape;536;p37"/>
          <p:cNvSpPr txBox="1">
            <a:spLocks noGrp="1"/>
          </p:cNvSpPr>
          <p:nvPr>
            <p:ph type="title" idx="15"/>
          </p:nvPr>
        </p:nvSpPr>
        <p:spPr>
          <a:xfrm>
            <a:off x="713100" y="567149"/>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537" name="Google Shape;537;p37"/>
          <p:cNvSpPr txBox="1">
            <a:spLocks noGrp="1"/>
          </p:cNvSpPr>
          <p:nvPr>
            <p:ph type="title"/>
          </p:nvPr>
        </p:nvSpPr>
        <p:spPr>
          <a:xfrm>
            <a:off x="2398050" y="1920650"/>
            <a:ext cx="2002800" cy="42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a:t>
            </a:r>
            <a:endParaRPr dirty="0"/>
          </a:p>
        </p:txBody>
      </p:sp>
      <p:sp>
        <p:nvSpPr>
          <p:cNvPr id="538" name="Google Shape;538;p37"/>
          <p:cNvSpPr txBox="1">
            <a:spLocks noGrp="1"/>
          </p:cNvSpPr>
          <p:nvPr>
            <p:ph type="subTitle" idx="1"/>
          </p:nvPr>
        </p:nvSpPr>
        <p:spPr>
          <a:xfrm>
            <a:off x="2398050" y="2249628"/>
            <a:ext cx="2002800" cy="53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539" name="Google Shape;539;p37"/>
          <p:cNvSpPr txBox="1">
            <a:spLocks noGrp="1"/>
          </p:cNvSpPr>
          <p:nvPr>
            <p:ph type="title" idx="2"/>
          </p:nvPr>
        </p:nvSpPr>
        <p:spPr>
          <a:xfrm>
            <a:off x="2398060" y="3417495"/>
            <a:ext cx="2002800" cy="42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Analysis</a:t>
            </a:r>
            <a:endParaRPr/>
          </a:p>
        </p:txBody>
      </p:sp>
      <p:sp>
        <p:nvSpPr>
          <p:cNvPr id="540" name="Google Shape;540;p37"/>
          <p:cNvSpPr txBox="1">
            <a:spLocks noGrp="1"/>
          </p:cNvSpPr>
          <p:nvPr>
            <p:ph type="subTitle" idx="3"/>
          </p:nvPr>
        </p:nvSpPr>
        <p:spPr>
          <a:xfrm>
            <a:off x="2398050" y="3746470"/>
            <a:ext cx="2002800" cy="53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541" name="Google Shape;541;p37"/>
          <p:cNvSpPr txBox="1">
            <a:spLocks noGrp="1"/>
          </p:cNvSpPr>
          <p:nvPr>
            <p:ph type="title" idx="4"/>
          </p:nvPr>
        </p:nvSpPr>
        <p:spPr>
          <a:xfrm>
            <a:off x="5868300" y="1920650"/>
            <a:ext cx="2002800" cy="42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a:t>
            </a:r>
            <a:endParaRPr/>
          </a:p>
        </p:txBody>
      </p:sp>
      <p:sp>
        <p:nvSpPr>
          <p:cNvPr id="542" name="Google Shape;542;p37"/>
          <p:cNvSpPr txBox="1">
            <a:spLocks noGrp="1"/>
          </p:cNvSpPr>
          <p:nvPr>
            <p:ph type="subTitle" idx="5"/>
          </p:nvPr>
        </p:nvSpPr>
        <p:spPr>
          <a:xfrm>
            <a:off x="5868300" y="2249628"/>
            <a:ext cx="2002800" cy="53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543" name="Google Shape;543;p37"/>
          <p:cNvSpPr txBox="1">
            <a:spLocks noGrp="1"/>
          </p:cNvSpPr>
          <p:nvPr>
            <p:ph type="title" idx="6"/>
          </p:nvPr>
        </p:nvSpPr>
        <p:spPr>
          <a:xfrm>
            <a:off x="5868300" y="3417495"/>
            <a:ext cx="2002800" cy="42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
        <p:nvSpPr>
          <p:cNvPr id="544" name="Google Shape;544;p37"/>
          <p:cNvSpPr txBox="1">
            <a:spLocks noGrp="1"/>
          </p:cNvSpPr>
          <p:nvPr>
            <p:ph type="subTitle" idx="7"/>
          </p:nvPr>
        </p:nvSpPr>
        <p:spPr>
          <a:xfrm>
            <a:off x="5868300" y="3746470"/>
            <a:ext cx="2002800" cy="53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545" name="Google Shape;545;p37"/>
          <p:cNvSpPr txBox="1">
            <a:spLocks noGrp="1"/>
          </p:cNvSpPr>
          <p:nvPr>
            <p:ph type="title" idx="8"/>
          </p:nvPr>
        </p:nvSpPr>
        <p:spPr>
          <a:xfrm>
            <a:off x="1406000" y="2114475"/>
            <a:ext cx="10059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46" name="Google Shape;546;p37"/>
          <p:cNvSpPr txBox="1">
            <a:spLocks noGrp="1"/>
          </p:cNvSpPr>
          <p:nvPr>
            <p:ph type="title" idx="9"/>
          </p:nvPr>
        </p:nvSpPr>
        <p:spPr>
          <a:xfrm>
            <a:off x="1376108" y="3530910"/>
            <a:ext cx="10059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47" name="Google Shape;547;p37"/>
          <p:cNvSpPr txBox="1">
            <a:spLocks noGrp="1"/>
          </p:cNvSpPr>
          <p:nvPr>
            <p:ph type="title" idx="13"/>
          </p:nvPr>
        </p:nvSpPr>
        <p:spPr>
          <a:xfrm>
            <a:off x="4841258" y="2114475"/>
            <a:ext cx="10059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48" name="Google Shape;548;p37"/>
          <p:cNvSpPr txBox="1">
            <a:spLocks noGrp="1"/>
          </p:cNvSpPr>
          <p:nvPr>
            <p:ph type="title" idx="14"/>
          </p:nvPr>
        </p:nvSpPr>
        <p:spPr>
          <a:xfrm>
            <a:off x="4841258" y="3530910"/>
            <a:ext cx="10059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549" name="Google Shape;549;p37"/>
          <p:cNvSpPr/>
          <p:nvPr/>
        </p:nvSpPr>
        <p:spPr>
          <a:xfrm>
            <a:off x="3358875" y="1197386"/>
            <a:ext cx="2384175" cy="113350"/>
          </a:xfrm>
          <a:custGeom>
            <a:avLst/>
            <a:gdLst/>
            <a:ahLst/>
            <a:cxnLst/>
            <a:rect l="l" t="t" r="r" b="b"/>
            <a:pathLst>
              <a:path w="95367" h="4534" extrusionOk="0">
                <a:moveTo>
                  <a:pt x="0" y="607"/>
                </a:moveTo>
                <a:cubicBezTo>
                  <a:pt x="31495" y="5113"/>
                  <a:pt x="65187" y="-5538"/>
                  <a:pt x="95367" y="4534"/>
                </a:cubicBezTo>
              </a:path>
            </a:pathLst>
          </a:custGeom>
          <a:noFill/>
          <a:ln w="19050" cap="flat" cmpd="sng">
            <a:solidFill>
              <a:schemeClr val="lt2"/>
            </a:solidFill>
            <a:prstDash val="solid"/>
            <a:round/>
            <a:headEnd type="none" w="med" len="med"/>
            <a:tailEnd type="none" w="med" len="med"/>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pic>
        <p:nvPicPr>
          <p:cNvPr id="13" name="Graphic 12">
            <a:extLst>
              <a:ext uri="{FF2B5EF4-FFF2-40B4-BE49-F238E27FC236}">
                <a16:creationId xmlns:a16="http://schemas.microsoft.com/office/drawing/2014/main" id="{33BDE73B-0A2C-52F9-9737-055FA9A6284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59876" y="1274858"/>
            <a:ext cx="6512565" cy="5143500"/>
          </a:xfrm>
          <a:prstGeom prst="rect">
            <a:avLst/>
          </a:prstGeom>
        </p:spPr>
      </p:pic>
      <p:sp>
        <p:nvSpPr>
          <p:cNvPr id="21" name="Google Shape;599;p40">
            <a:extLst>
              <a:ext uri="{FF2B5EF4-FFF2-40B4-BE49-F238E27FC236}">
                <a16:creationId xmlns:a16="http://schemas.microsoft.com/office/drawing/2014/main" id="{86454109-A64F-700D-E12D-D6B9656F4D90}"/>
              </a:ext>
            </a:extLst>
          </p:cNvPr>
          <p:cNvSpPr txBox="1">
            <a:spLocks/>
          </p:cNvSpPr>
          <p:nvPr/>
        </p:nvSpPr>
        <p:spPr>
          <a:xfrm>
            <a:off x="713100" y="567149"/>
            <a:ext cx="77178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dirty="0"/>
          </a:p>
        </p:txBody>
      </p:sp>
      <p:sp>
        <p:nvSpPr>
          <p:cNvPr id="23" name="Google Shape;537;p37">
            <a:extLst>
              <a:ext uri="{FF2B5EF4-FFF2-40B4-BE49-F238E27FC236}">
                <a16:creationId xmlns:a16="http://schemas.microsoft.com/office/drawing/2014/main" id="{994928F4-9ACC-C64F-D8F7-334CF1642202}"/>
              </a:ext>
            </a:extLst>
          </p:cNvPr>
          <p:cNvSpPr txBox="1">
            <a:spLocks noGrp="1"/>
          </p:cNvSpPr>
          <p:nvPr>
            <p:ph type="title"/>
          </p:nvPr>
        </p:nvSpPr>
        <p:spPr>
          <a:xfrm>
            <a:off x="2401173" y="280799"/>
            <a:ext cx="362775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700" dirty="0">
                <a:solidFill>
                  <a:schemeClr val="bg2"/>
                </a:solidFill>
              </a:rPr>
              <a:t>Culture diversity</a:t>
            </a:r>
            <a:endParaRPr sz="2700" dirty="0">
              <a:solidFill>
                <a:schemeClr val="bg2"/>
              </a:solidFill>
            </a:endParaRPr>
          </a:p>
        </p:txBody>
      </p:sp>
      <p:sp>
        <p:nvSpPr>
          <p:cNvPr id="24" name="Google Shape;679;p41">
            <a:extLst>
              <a:ext uri="{FF2B5EF4-FFF2-40B4-BE49-F238E27FC236}">
                <a16:creationId xmlns:a16="http://schemas.microsoft.com/office/drawing/2014/main" id="{2A99E57C-0B6A-1C8B-9A0B-7FACFBA4A47C}"/>
              </a:ext>
            </a:extLst>
          </p:cNvPr>
          <p:cNvSpPr/>
          <p:nvPr/>
        </p:nvSpPr>
        <p:spPr>
          <a:xfrm>
            <a:off x="3022960" y="931833"/>
            <a:ext cx="2384175" cy="113350"/>
          </a:xfrm>
          <a:custGeom>
            <a:avLst/>
            <a:gdLst/>
            <a:ahLst/>
            <a:cxnLst/>
            <a:rect l="l" t="t" r="r" b="b"/>
            <a:pathLst>
              <a:path w="95367" h="4534" extrusionOk="0">
                <a:moveTo>
                  <a:pt x="0" y="607"/>
                </a:moveTo>
                <a:cubicBezTo>
                  <a:pt x="31495" y="5113"/>
                  <a:pt x="65187" y="-5538"/>
                  <a:pt x="95367" y="4534"/>
                </a:cubicBezTo>
              </a:path>
            </a:pathLst>
          </a:custGeom>
          <a:noFill/>
          <a:ln w="19050" cap="flat" cmpd="sng">
            <a:solidFill>
              <a:schemeClr val="lt2"/>
            </a:solidFill>
            <a:prstDash val="solid"/>
            <a:round/>
            <a:headEnd type="none" w="med" len="med"/>
            <a:tailEnd type="none" w="med" len="med"/>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41"/>
          <p:cNvSpPr txBox="1">
            <a:spLocks noGrp="1"/>
          </p:cNvSpPr>
          <p:nvPr>
            <p:ph type="title"/>
          </p:nvPr>
        </p:nvSpPr>
        <p:spPr>
          <a:xfrm>
            <a:off x="948600" y="1736359"/>
            <a:ext cx="3642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What is culture !</a:t>
            </a:r>
            <a:endParaRPr dirty="0"/>
          </a:p>
        </p:txBody>
      </p:sp>
      <p:sp>
        <p:nvSpPr>
          <p:cNvPr id="663" name="Google Shape;663;p41"/>
          <p:cNvSpPr txBox="1">
            <a:spLocks noGrp="1"/>
          </p:cNvSpPr>
          <p:nvPr>
            <p:ph type="subTitle" idx="1"/>
          </p:nvPr>
        </p:nvSpPr>
        <p:spPr>
          <a:xfrm>
            <a:off x="948600" y="2571750"/>
            <a:ext cx="3642600" cy="156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Culture is the characteristics and knowledge of a particular group of people, encompassing language, religion, cuisine, social habits, music and </a:t>
            </a:r>
            <a:r>
              <a:rPr lang="en-US" dirty="0">
                <a:solidFill>
                  <a:schemeClr val="tx1"/>
                </a:solidFill>
                <a:latin typeface="Blinker" panose="020B0604020202020204" charset="0"/>
              </a:rPr>
              <a:t>arts, </a:t>
            </a:r>
            <a:r>
              <a:rPr lang="en-US" b="0" i="0" dirty="0">
                <a:solidFill>
                  <a:schemeClr val="tx1"/>
                </a:solidFill>
                <a:effectLst/>
                <a:latin typeface="Blinker" panose="020B0604020202020204" charset="0"/>
              </a:rPr>
              <a:t>beliefs, values, norms, behaviors</a:t>
            </a:r>
            <a:r>
              <a:rPr lang="en-US" dirty="0">
                <a:solidFill>
                  <a:schemeClr val="tx1"/>
                </a:solidFill>
                <a:latin typeface="Blinker" panose="020B0604020202020204" charset="0"/>
              </a:rPr>
              <a:t>.</a:t>
            </a:r>
          </a:p>
        </p:txBody>
      </p:sp>
      <p:sp>
        <p:nvSpPr>
          <p:cNvPr id="679" name="Google Shape;679;p41"/>
          <p:cNvSpPr/>
          <p:nvPr/>
        </p:nvSpPr>
        <p:spPr>
          <a:xfrm>
            <a:off x="1577813" y="2515086"/>
            <a:ext cx="2384175" cy="113350"/>
          </a:xfrm>
          <a:custGeom>
            <a:avLst/>
            <a:gdLst/>
            <a:ahLst/>
            <a:cxnLst/>
            <a:rect l="l" t="t" r="r" b="b"/>
            <a:pathLst>
              <a:path w="95367" h="4534" extrusionOk="0">
                <a:moveTo>
                  <a:pt x="0" y="607"/>
                </a:moveTo>
                <a:cubicBezTo>
                  <a:pt x="31495" y="5113"/>
                  <a:pt x="65187" y="-5538"/>
                  <a:pt x="95367" y="4534"/>
                </a:cubicBezTo>
              </a:path>
            </a:pathLst>
          </a:custGeom>
          <a:noFill/>
          <a:ln w="19050" cap="flat" cmpd="sng">
            <a:solidFill>
              <a:schemeClr val="lt2"/>
            </a:solidFill>
            <a:prstDash val="solid"/>
            <a:round/>
            <a:headEnd type="none" w="med" len="med"/>
            <a:tailEnd type="none" w="med" len="med"/>
          </a:ln>
        </p:spPr>
      </p:sp>
      <p:pic>
        <p:nvPicPr>
          <p:cNvPr id="3" name="Graphic 2">
            <a:extLst>
              <a:ext uri="{FF2B5EF4-FFF2-40B4-BE49-F238E27FC236}">
                <a16:creationId xmlns:a16="http://schemas.microsoft.com/office/drawing/2014/main" id="{638638EC-FD54-3951-B958-0EA23E7477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58773" y="546987"/>
            <a:ext cx="1675236" cy="45381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9"/>
          <p:cNvSpPr txBox="1">
            <a:spLocks noGrp="1"/>
          </p:cNvSpPr>
          <p:nvPr>
            <p:ph type="title"/>
          </p:nvPr>
        </p:nvSpPr>
        <p:spPr>
          <a:xfrm>
            <a:off x="3611100" y="3296043"/>
            <a:ext cx="43602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Benefits</a:t>
            </a:r>
            <a:endParaRPr dirty="0">
              <a:solidFill>
                <a:schemeClr val="dk2"/>
              </a:solidFill>
            </a:endParaRPr>
          </a:p>
        </p:txBody>
      </p:sp>
      <p:sp>
        <p:nvSpPr>
          <p:cNvPr id="580" name="Google Shape;580;p39"/>
          <p:cNvSpPr txBox="1">
            <a:spLocks noGrp="1"/>
          </p:cNvSpPr>
          <p:nvPr>
            <p:ph type="subTitle" idx="1"/>
          </p:nvPr>
        </p:nvSpPr>
        <p:spPr>
          <a:xfrm>
            <a:off x="3007050" y="1698900"/>
            <a:ext cx="5568300" cy="132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Culture provide people with ways of thinking, seeing, hearing and interpreting the world.</a:t>
            </a:r>
            <a:endParaRPr dirty="0"/>
          </a:p>
        </p:txBody>
      </p:sp>
      <p:sp>
        <p:nvSpPr>
          <p:cNvPr id="594" name="Google Shape;594;p39"/>
          <p:cNvSpPr/>
          <p:nvPr/>
        </p:nvSpPr>
        <p:spPr>
          <a:xfrm>
            <a:off x="4599113" y="3156436"/>
            <a:ext cx="2384175" cy="113350"/>
          </a:xfrm>
          <a:custGeom>
            <a:avLst/>
            <a:gdLst/>
            <a:ahLst/>
            <a:cxnLst/>
            <a:rect l="l" t="t" r="r" b="b"/>
            <a:pathLst>
              <a:path w="95367" h="4534" extrusionOk="0">
                <a:moveTo>
                  <a:pt x="0" y="607"/>
                </a:moveTo>
                <a:cubicBezTo>
                  <a:pt x="31495" y="5113"/>
                  <a:pt x="65187" y="-5538"/>
                  <a:pt x="95367" y="4534"/>
                </a:cubicBezTo>
              </a:path>
            </a:pathLst>
          </a:custGeom>
          <a:noFill/>
          <a:ln w="19050" cap="flat" cmpd="sng">
            <a:solidFill>
              <a:schemeClr val="lt2"/>
            </a:solidFill>
            <a:prstDash val="solid"/>
            <a:round/>
            <a:headEnd type="none" w="med" len="med"/>
            <a:tailEnd type="none" w="med" len="med"/>
          </a:ln>
        </p:spPr>
      </p:sp>
      <p:pic>
        <p:nvPicPr>
          <p:cNvPr id="3" name="Graphic 2">
            <a:extLst>
              <a:ext uri="{FF2B5EF4-FFF2-40B4-BE49-F238E27FC236}">
                <a16:creationId xmlns:a16="http://schemas.microsoft.com/office/drawing/2014/main" id="{BD0F1D8B-AA47-6ADD-6BA4-7F55BE727A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4079" y="851578"/>
            <a:ext cx="997242" cy="429192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720" name="Google Shape;720;p43"/>
          <p:cNvSpPr txBox="1">
            <a:spLocks noGrp="1"/>
          </p:cNvSpPr>
          <p:nvPr>
            <p:ph type="subTitle" idx="1"/>
          </p:nvPr>
        </p:nvSpPr>
        <p:spPr>
          <a:xfrm flipH="1">
            <a:off x="528637" y="2001382"/>
            <a:ext cx="5272087" cy="21348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b="0" i="0" dirty="0">
                <a:solidFill>
                  <a:schemeClr val="tx1"/>
                </a:solidFill>
                <a:effectLst/>
                <a:latin typeface="Blinker" panose="020B0604020202020204" charset="0"/>
              </a:rPr>
              <a:t>Cultural differences increase the likelihood of misunderstanding as well. If people speak different languages, the danger of bad translation is obvious. But even if people speak the same language, they may communicate in different ways.</a:t>
            </a:r>
            <a:endParaRPr sz="1600" dirty="0">
              <a:solidFill>
                <a:schemeClr val="tx1"/>
              </a:solidFill>
              <a:latin typeface="Blinker" panose="020B0604020202020204" charset="0"/>
            </a:endParaRPr>
          </a:p>
        </p:txBody>
      </p:sp>
      <p:sp>
        <p:nvSpPr>
          <p:cNvPr id="732" name="Google Shape;732;p43"/>
          <p:cNvSpPr txBox="1">
            <a:spLocks noGrp="1"/>
          </p:cNvSpPr>
          <p:nvPr>
            <p:ph type="title" idx="4"/>
          </p:nvPr>
        </p:nvSpPr>
        <p:spPr>
          <a:xfrm>
            <a:off x="711875" y="567149"/>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Misunderstanding</a:t>
            </a:r>
            <a:endParaRPr dirty="0"/>
          </a:p>
        </p:txBody>
      </p:sp>
      <p:sp>
        <p:nvSpPr>
          <p:cNvPr id="733" name="Google Shape;733;p43"/>
          <p:cNvSpPr/>
          <p:nvPr/>
        </p:nvSpPr>
        <p:spPr>
          <a:xfrm>
            <a:off x="3358875" y="1197386"/>
            <a:ext cx="2384175" cy="113350"/>
          </a:xfrm>
          <a:custGeom>
            <a:avLst/>
            <a:gdLst/>
            <a:ahLst/>
            <a:cxnLst/>
            <a:rect l="l" t="t" r="r" b="b"/>
            <a:pathLst>
              <a:path w="95367" h="4534" extrusionOk="0">
                <a:moveTo>
                  <a:pt x="0" y="607"/>
                </a:moveTo>
                <a:cubicBezTo>
                  <a:pt x="31495" y="5113"/>
                  <a:pt x="65187" y="-5538"/>
                  <a:pt x="95367" y="4534"/>
                </a:cubicBezTo>
              </a:path>
            </a:pathLst>
          </a:custGeom>
          <a:noFill/>
          <a:ln w="19050" cap="flat" cmpd="sng">
            <a:solidFill>
              <a:schemeClr val="lt2"/>
            </a:solidFill>
            <a:prstDash val="solid"/>
            <a:round/>
            <a:headEnd type="none" w="med" len="med"/>
            <a:tailEnd type="none" w="med" len="med"/>
          </a:ln>
        </p:spPr>
      </p:sp>
      <p:pic>
        <p:nvPicPr>
          <p:cNvPr id="3" name="Graphic 2">
            <a:extLst>
              <a:ext uri="{FF2B5EF4-FFF2-40B4-BE49-F238E27FC236}">
                <a16:creationId xmlns:a16="http://schemas.microsoft.com/office/drawing/2014/main" id="{B5EF6D96-DD7A-E272-D741-51959545C2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36255" y="494359"/>
            <a:ext cx="1043716" cy="4638732"/>
          </a:xfrm>
          <a:prstGeom prst="rect">
            <a:avLst/>
          </a:prstGeom>
        </p:spPr>
      </p:pic>
    </p:spTree>
  </p:cSld>
  <p:clrMapOvr>
    <a:masterClrMapping/>
  </p:clrMapOvr>
</p:sld>
</file>

<file path=ppt/theme/theme1.xml><?xml version="1.0" encoding="utf-8"?>
<a:theme xmlns:a="http://schemas.openxmlformats.org/drawingml/2006/main" name="Thesis Statement for African American History by Slidesgo">
  <a:themeElements>
    <a:clrScheme name="Simple Light">
      <a:dk1>
        <a:srgbClr val="2B1308"/>
      </a:dk1>
      <a:lt1>
        <a:srgbClr val="F9F4F0"/>
      </a:lt1>
      <a:dk2>
        <a:srgbClr val="7C5541"/>
      </a:dk2>
      <a:lt2>
        <a:srgbClr val="BE8F68"/>
      </a:lt2>
      <a:accent1>
        <a:srgbClr val="F0DCC8"/>
      </a:accent1>
      <a:accent2>
        <a:srgbClr val="FFFFFF"/>
      </a:accent2>
      <a:accent3>
        <a:srgbClr val="F3E7DD"/>
      </a:accent3>
      <a:accent4>
        <a:srgbClr val="DFC9B6"/>
      </a:accent4>
      <a:accent5>
        <a:srgbClr val="FFFFFF"/>
      </a:accent5>
      <a:accent6>
        <a:srgbClr val="FFFFFF"/>
      </a:accent6>
      <a:hlink>
        <a:srgbClr val="2B130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158</Words>
  <Application>Microsoft Office PowerPoint</Application>
  <PresentationFormat>On-screen Show (16:9)</PresentationFormat>
  <Paragraphs>21</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Montserrat Alternates</vt:lpstr>
      <vt:lpstr>Cairo</vt:lpstr>
      <vt:lpstr>Blinker</vt:lpstr>
      <vt:lpstr>Raleway</vt:lpstr>
      <vt:lpstr>Thesis Statement for African American History by Slidesgo</vt:lpstr>
      <vt:lpstr>The Beuty Of The World Lies in The Diversity Of Its People</vt:lpstr>
      <vt:lpstr>Table of contents</vt:lpstr>
      <vt:lpstr>Culture diversity</vt:lpstr>
      <vt:lpstr>What is culture !</vt:lpstr>
      <vt:lpstr>Benefits</vt:lpstr>
      <vt:lpstr>Misunderstanding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Statement for African American History</dc:title>
  <cp:lastModifiedBy>TwiiiXeR S</cp:lastModifiedBy>
  <cp:revision>16</cp:revision>
  <dcterms:modified xsi:type="dcterms:W3CDTF">2022-11-26T10:28:46Z</dcterms:modified>
</cp:coreProperties>
</file>