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D7E1-D4FA-032F-E750-AC9FD83D5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Helmet Detection by using yolo Method        </a:t>
            </a:r>
          </a:p>
        </p:txBody>
      </p:sp>
    </p:spTree>
    <p:extLst>
      <p:ext uri="{BB962C8B-B14F-4D97-AF65-F5344CB8AC3E}">
        <p14:creationId xmlns:p14="http://schemas.microsoft.com/office/powerpoint/2010/main" val="47321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3FA8-56CB-C8CC-B87B-5D9D772D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9487"/>
            <a:ext cx="10820400" cy="1513114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11CB-FF70-F92D-6EF0-2725C82F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Motorcycle accidents have been rapidly growing throughout the years in many countries.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helmet is the main safety equipment of motorcyclists, however many drivers do not use it.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irresponsible drivers who are not wearing helmet and driving carelessly are making it hard for the drivers who are following the traffic rules.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increase in the fine/challan system might control these irresponsible drivers to an extent, but this is not a permanent solution that we can depend upon.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1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15BD-C4EF-4A4F-549D-016FD3D0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Solution for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E6110-7652-85EA-97E3-7077DFE7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59430"/>
            <a:ext cx="10820400" cy="4259256"/>
          </a:xfrm>
        </p:spPr>
        <p:txBody>
          <a:bodyPr>
            <a:normAutofit/>
          </a:bodyPr>
          <a:lstStyle/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helmet is to protect the drivers head in case of accident.</a:t>
            </a:r>
          </a:p>
          <a:p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 aims to propose a system for detection of motorcyclist without helmet.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is a computer technology related to computer vision and image processing that deals with detecting instances of semantic objects of a certain class (such as humans, buildings, or cars) in digital images and videos but in this case we are using this software for helmet.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506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79D4-7F7B-A565-6708-A83007E1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230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1781-95B3-D277-06EE-7E2457A3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3744"/>
            <a:ext cx="10820400" cy="4574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chance of loss of life of driver due to drunken driving is minimized.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accidents  ,  more safety.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Although a variety of helmet detection of motorcyclists methods have been proposed  these methods have many shortcomings such as 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imitations of accuracy and speed of traditional methods.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 of high-quality traffic monitoring scene datasets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29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E3B0-B895-E2F9-F839-5B7608A1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75259"/>
            <a:ext cx="10820400" cy="1064427"/>
          </a:xfrm>
        </p:spPr>
        <p:txBody>
          <a:bodyPr/>
          <a:lstStyle/>
          <a:p>
            <a:pPr algn="ctr"/>
            <a:r>
              <a:rPr lang="en-US" dirty="0"/>
              <a:t>Sustainability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994D-EB0E-E5A2-9B92-911520C3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9686"/>
            <a:ext cx="10820400" cy="4379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usage of the motorbikes has increased tremendously over the years .The people should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 rules so , this project helps to increase the usage of helmets 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FUTURE PATH OF THE PROJECT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this project to the traffic cameras and traffic management .The breaking of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rules by not using the helmet can be reduced.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24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126</TotalTime>
  <Words>314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Helmet Detection by using yolo Method        </vt:lpstr>
      <vt:lpstr>Problem statement</vt:lpstr>
      <vt:lpstr>Solution for the problem</vt:lpstr>
      <vt:lpstr>Advantages and Disadvantages</vt:lpstr>
      <vt:lpstr>Sustainability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Helmet Detection by using yolo Method        </dc:title>
  <dc:creator>Nithin R  Kashyap</dc:creator>
  <cp:lastModifiedBy>Nithin R  Kashyap</cp:lastModifiedBy>
  <cp:revision>1</cp:revision>
  <dcterms:created xsi:type="dcterms:W3CDTF">2022-12-16T10:14:21Z</dcterms:created>
  <dcterms:modified xsi:type="dcterms:W3CDTF">2022-12-16T12:20:44Z</dcterms:modified>
</cp:coreProperties>
</file>