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93F7-9566-2695-0404-766E65D7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8182E-2776-BCA5-6456-8AF917C06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A21D-D9FE-639D-FADD-2FB416DE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69D5-C3A7-84D4-9D97-7540C35F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936F-22C2-9932-57DF-CDAF9BBC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12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C567-A020-B5E9-DFD9-569FEAAA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7F067-25CF-F4EB-3BA0-E8EA20BB2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4573-5FB3-CF15-BBF7-6A876A6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E389-D65F-08AA-3A49-D7C66CAB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364C-3B97-44C9-6EF7-195B4291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713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F5241-011D-B54F-B2C6-A1F5B2768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54BC7-CCF1-6E25-3E95-CAE88E0CA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65F4-98BA-02DD-92CF-2A08442D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BE24-3A86-CF6D-8658-EA4D38F8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F03F-47C4-4B36-3389-E1444929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48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13DF-7ACC-F5B2-99C3-2F95F7BA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243E-4419-1760-ED79-602340EA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9BF2-3066-5AA8-4AD0-8A822654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0DDE-C7F7-8953-8D4F-42BBEFD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4FEC-D7E5-D5F5-F767-0F4F8E52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273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45F5-8684-2554-FE57-A48C64EA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D264F-ADDC-508D-6974-DF5341CF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C73D-67E4-DD56-C9F2-06744627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C9C2-86C2-C1F5-1F23-2B868372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2FF28-F320-A39C-DE1C-2EFE77E3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887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C5D6-9E66-CF9E-4E14-81D4D5D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1F2-68A1-D0E6-A75C-271914DBD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AB656-AC39-CA27-E5B2-115958E1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EA5E-9CCF-7425-2228-0BB22B3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8DBB-54C0-9084-5DBB-85CEE387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C044-C448-2082-6A5C-DD40402F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430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90E7-51C2-2E57-064E-C6DCB96C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9A43E-C348-9988-E50F-700E9EC06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C7778-9DCE-3F02-0B24-72C1BD94A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286FE-3D77-5EB5-5B36-CE32AA1FF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B43B2-7B52-9A3B-AB99-6F05F944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58EF5-256F-B301-8B48-2039FCAF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D2C21-94B9-B5BE-4500-A39968A2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59B24-A42B-B20C-0866-034B2E72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6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F28-ABEC-D6B7-5F09-02714B63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22567-2078-547E-E514-B2454987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AFAFC-E372-F3DA-5E62-817900A4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8259-2A70-6AE2-ECAB-3844908F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276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7B491-2848-D985-CE2B-0FFCA8BE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A386-3261-93F5-75FB-3ACE8EB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F2344-8418-4C35-4316-936244B7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269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C96C-B25C-1C1E-3990-3048F91B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1C0C-9EF6-93BF-87A4-B7388DA9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20BBD-640D-FBE5-AC0C-A6BEA4AB8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6316-5FDC-6661-4AEC-BF4D95DB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776E-A9EA-DF3B-3EE7-47225F0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35A16-BA8E-B0A8-A994-4A220822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137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5014-9832-EF33-AD8F-C9026957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B895-DB7A-8863-4195-B7B5CB33F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9DDE9-9682-7AC4-2CE0-46FECA0E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0837-121C-908E-F845-271CDC27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4CC4A-9C12-1D2D-411E-D10DEE50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4D94-E410-B092-5999-EF257B0D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643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E1765-23D4-48E8-26D2-52C140BC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CD77D-948A-3E42-B1AC-B6F35A45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B3DB-060E-9F93-8A3C-69176026E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52D0F-0D14-4F9D-8AC9-BF8644E6021E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F494-410A-BEF1-EC1D-E45B8735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87B3-12B7-D9A5-B802-52B6EE5FB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B103-15E5-4C1F-B0AC-B1628BC937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604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D448-1380-7D82-211A-32C78C598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DDC77-B7AE-EBFC-1CD5-830FC7EBA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640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F3371-03CC-6D38-FC99-C77C90F34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45"/>
          <a:stretch/>
        </p:blipFill>
        <p:spPr>
          <a:xfrm>
            <a:off x="-1120595" y="546083"/>
            <a:ext cx="2871788" cy="163393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4F7A9E-C527-59E4-069A-A9D5B0033D6A}"/>
              </a:ext>
            </a:extLst>
          </p:cNvPr>
          <p:cNvCxnSpPr>
            <a:cxnSpLocks/>
          </p:cNvCxnSpPr>
          <p:nvPr/>
        </p:nvCxnSpPr>
        <p:spPr>
          <a:xfrm>
            <a:off x="1842219" y="1614925"/>
            <a:ext cx="1108254" cy="14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ur new mascot and wordmark">
            <a:extLst>
              <a:ext uri="{FF2B5EF4-FFF2-40B4-BE49-F238E27FC236}">
                <a16:creationId xmlns:a16="http://schemas.microsoft.com/office/drawing/2014/main" id="{CF36E2F2-E9E1-08A9-F301-A46B7EE7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519457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7F13D4-1C75-F25A-5515-3117CD3C4D75}"/>
              </a:ext>
            </a:extLst>
          </p:cNvPr>
          <p:cNvCxnSpPr>
            <a:cxnSpLocks/>
          </p:cNvCxnSpPr>
          <p:nvPr/>
        </p:nvCxnSpPr>
        <p:spPr>
          <a:xfrm>
            <a:off x="7243762" y="2138582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pload.wikimedia.org/wikipedia/commons/2/29/Postgr...">
            <a:extLst>
              <a:ext uri="{FF2B5EF4-FFF2-40B4-BE49-F238E27FC236}">
                <a16:creationId xmlns:a16="http://schemas.microsoft.com/office/drawing/2014/main" id="{86A4AF7C-244B-31E0-05BE-71316AAB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1" y="1320190"/>
            <a:ext cx="17145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Airflow - Wikipedia">
            <a:extLst>
              <a:ext uri="{FF2B5EF4-FFF2-40B4-BE49-F238E27FC236}">
                <a16:creationId xmlns:a16="http://schemas.microsoft.com/office/drawing/2014/main" id="{CD871602-A52A-C6CC-D604-4C1692D3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4" y="5322743"/>
            <a:ext cx="34385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4448D-9E9F-4C56-CC5C-BCFB7A637FF6}"/>
              </a:ext>
            </a:extLst>
          </p:cNvPr>
          <p:cNvCxnSpPr/>
          <p:nvPr/>
        </p:nvCxnSpPr>
        <p:spPr>
          <a:xfrm>
            <a:off x="352425" y="5029200"/>
            <a:ext cx="11096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D88124-C5AE-B7C6-D7ED-EE264C4F8A2E}"/>
              </a:ext>
            </a:extLst>
          </p:cNvPr>
          <p:cNvCxnSpPr>
            <a:cxnSpLocks/>
          </p:cNvCxnSpPr>
          <p:nvPr/>
        </p:nvCxnSpPr>
        <p:spPr>
          <a:xfrm flipV="1">
            <a:off x="1880752" y="2757707"/>
            <a:ext cx="990600" cy="35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E59F7F-D158-0F43-6A37-7685535DBED3}"/>
              </a:ext>
            </a:extLst>
          </p:cNvPr>
          <p:cNvCxnSpPr>
            <a:cxnSpLocks/>
          </p:cNvCxnSpPr>
          <p:nvPr/>
        </p:nvCxnSpPr>
        <p:spPr>
          <a:xfrm>
            <a:off x="10101262" y="2206015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What is Power BI? - Beginner's Guide to ...">
            <a:extLst>
              <a:ext uri="{FF2B5EF4-FFF2-40B4-BE49-F238E27FC236}">
                <a16:creationId xmlns:a16="http://schemas.microsoft.com/office/drawing/2014/main" id="{0324F5D1-3FF1-B494-38A0-3F6A7998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365" y="107654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5C850-9BF7-3C75-8C6A-C1A96FE03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81948" y="2496176"/>
            <a:ext cx="2743599" cy="18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FAUZI AHMAD ILMAN ASHRAF XLNNA/Fauzi Ahmad Ilman AshrafXLNNA</dc:creator>
  <cp:lastModifiedBy>FAUZI AHMAD ILMAN ASHRAF XLNNA/Fauzi Ahmad Ilman AshrafXLNNA</cp:lastModifiedBy>
  <cp:revision>2</cp:revision>
  <dcterms:created xsi:type="dcterms:W3CDTF">2024-09-30T08:35:55Z</dcterms:created>
  <dcterms:modified xsi:type="dcterms:W3CDTF">2024-10-03T03:14:12Z</dcterms:modified>
</cp:coreProperties>
</file>