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72" r:id="rId2"/>
    <p:sldMasterId id="2147483696" r:id="rId3"/>
    <p:sldMasterId id="2147483660" r:id="rId4"/>
    <p:sldMasterId id="2147483708" r:id="rId5"/>
    <p:sldMasterId id="2147483648" r:id="rId6"/>
  </p:sldMasterIdLst>
  <p:sldIdLst>
    <p:sldId id="2140756585" r:id="rId7"/>
    <p:sldId id="2140756553" r:id="rId8"/>
    <p:sldId id="2140756582" r:id="rId9"/>
    <p:sldId id="2140756580" r:id="rId10"/>
    <p:sldId id="2140756579" r:id="rId11"/>
    <p:sldId id="260" r:id="rId12"/>
    <p:sldId id="2140756586" r:id="rId13"/>
    <p:sldId id="2140756587" r:id="rId14"/>
    <p:sldId id="2140756588" r:id="rId15"/>
    <p:sldId id="2140756589" r:id="rId1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9076-E483-46F1-83E7-3E7E118373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B51B9B4F-2F8A-4684-BE5E-56AC73A7DC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668F6F71-5505-46DD-A670-3F222519BEE8}"/>
              </a:ext>
            </a:extLst>
          </p:cNvPr>
          <p:cNvSpPr>
            <a:spLocks noGrp="1"/>
          </p:cNvSpPr>
          <p:nvPr>
            <p:ph type="dt" sz="half" idx="10"/>
          </p:nvPr>
        </p:nvSpPr>
        <p:spPr/>
        <p:txBody>
          <a:bodyPr/>
          <a:lstStyle/>
          <a:p>
            <a:fld id="{058EC4A0-FCAD-486F-9B1B-8079F66A350A}" type="datetimeFigureOut">
              <a:rPr lang="en-IL" smtClean="0"/>
              <a:t>05/02/2024</a:t>
            </a:fld>
            <a:endParaRPr lang="en-IL"/>
          </a:p>
        </p:txBody>
      </p:sp>
      <p:sp>
        <p:nvSpPr>
          <p:cNvPr id="5" name="Footer Placeholder 4">
            <a:extLst>
              <a:ext uri="{FF2B5EF4-FFF2-40B4-BE49-F238E27FC236}">
                <a16:creationId xmlns:a16="http://schemas.microsoft.com/office/drawing/2014/main" id="{50CD375A-058C-424A-A413-65261600E56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31A877C-B6E0-4ADF-9BB2-EBFB5C7B62A0}"/>
              </a:ext>
            </a:extLst>
          </p:cNvPr>
          <p:cNvSpPr>
            <a:spLocks noGrp="1"/>
          </p:cNvSpPr>
          <p:nvPr>
            <p:ph type="sldNum" sz="quarter" idx="12"/>
          </p:nvPr>
        </p:nvSpPr>
        <p:spPr/>
        <p:txBody>
          <a:bodyPr/>
          <a:lstStyle/>
          <a:p>
            <a:fld id="{9E08A062-CD6E-4521-8648-125FAE06CCD8}" type="slidenum">
              <a:rPr lang="en-IL" smtClean="0"/>
              <a:t>‹#›</a:t>
            </a:fld>
            <a:endParaRPr lang="en-IL"/>
          </a:p>
        </p:txBody>
      </p:sp>
    </p:spTree>
    <p:extLst>
      <p:ext uri="{BB962C8B-B14F-4D97-AF65-F5344CB8AC3E}">
        <p14:creationId xmlns:p14="http://schemas.microsoft.com/office/powerpoint/2010/main" val="3702503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D810-F8DE-4B0D-9D3E-9F3C2CAEB056}"/>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60C988C-6EBD-486F-B2D0-EF803DF4D9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A087581-9C3C-4455-964C-97E238F8762D}"/>
              </a:ext>
            </a:extLst>
          </p:cNvPr>
          <p:cNvSpPr>
            <a:spLocks noGrp="1"/>
          </p:cNvSpPr>
          <p:nvPr>
            <p:ph type="dt" sz="half" idx="10"/>
          </p:nvPr>
        </p:nvSpPr>
        <p:spPr/>
        <p:txBody>
          <a:bodyPr/>
          <a:lstStyle/>
          <a:p>
            <a:fld id="{058EC4A0-FCAD-486F-9B1B-8079F66A350A}" type="datetimeFigureOut">
              <a:rPr lang="en-IL" smtClean="0"/>
              <a:t>05/02/2024</a:t>
            </a:fld>
            <a:endParaRPr lang="en-IL"/>
          </a:p>
        </p:txBody>
      </p:sp>
      <p:sp>
        <p:nvSpPr>
          <p:cNvPr id="5" name="Footer Placeholder 4">
            <a:extLst>
              <a:ext uri="{FF2B5EF4-FFF2-40B4-BE49-F238E27FC236}">
                <a16:creationId xmlns:a16="http://schemas.microsoft.com/office/drawing/2014/main" id="{439F35B1-9FC1-4C97-B6CB-1037EC0183E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ECA36AD-CBF8-48D2-9DE2-F5F221FDA703}"/>
              </a:ext>
            </a:extLst>
          </p:cNvPr>
          <p:cNvSpPr>
            <a:spLocks noGrp="1"/>
          </p:cNvSpPr>
          <p:nvPr>
            <p:ph type="sldNum" sz="quarter" idx="12"/>
          </p:nvPr>
        </p:nvSpPr>
        <p:spPr/>
        <p:txBody>
          <a:bodyPr/>
          <a:lstStyle/>
          <a:p>
            <a:fld id="{9E08A062-CD6E-4521-8648-125FAE06CCD8}" type="slidenum">
              <a:rPr lang="en-IL" smtClean="0"/>
              <a:t>‹#›</a:t>
            </a:fld>
            <a:endParaRPr lang="en-IL"/>
          </a:p>
        </p:txBody>
      </p:sp>
    </p:spTree>
    <p:extLst>
      <p:ext uri="{BB962C8B-B14F-4D97-AF65-F5344CB8AC3E}">
        <p14:creationId xmlns:p14="http://schemas.microsoft.com/office/powerpoint/2010/main" val="365668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E9561A-40AB-4919-ACAE-E54CB7EE2A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51D57EA-FC56-43D4-B762-1D493A9EE9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3647A32-5D17-42F3-9EC7-D5F5159080F3}"/>
              </a:ext>
            </a:extLst>
          </p:cNvPr>
          <p:cNvSpPr>
            <a:spLocks noGrp="1"/>
          </p:cNvSpPr>
          <p:nvPr>
            <p:ph type="dt" sz="half" idx="10"/>
          </p:nvPr>
        </p:nvSpPr>
        <p:spPr/>
        <p:txBody>
          <a:bodyPr/>
          <a:lstStyle/>
          <a:p>
            <a:fld id="{058EC4A0-FCAD-486F-9B1B-8079F66A350A}" type="datetimeFigureOut">
              <a:rPr lang="en-IL" smtClean="0"/>
              <a:t>05/02/2024</a:t>
            </a:fld>
            <a:endParaRPr lang="en-IL"/>
          </a:p>
        </p:txBody>
      </p:sp>
      <p:sp>
        <p:nvSpPr>
          <p:cNvPr id="5" name="Footer Placeholder 4">
            <a:extLst>
              <a:ext uri="{FF2B5EF4-FFF2-40B4-BE49-F238E27FC236}">
                <a16:creationId xmlns:a16="http://schemas.microsoft.com/office/drawing/2014/main" id="{BA649E80-5CDA-4D7E-897C-7896DEB256B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241E45E-FC6F-4C12-A238-A25C1523A06F}"/>
              </a:ext>
            </a:extLst>
          </p:cNvPr>
          <p:cNvSpPr>
            <a:spLocks noGrp="1"/>
          </p:cNvSpPr>
          <p:nvPr>
            <p:ph type="sldNum" sz="quarter" idx="12"/>
          </p:nvPr>
        </p:nvSpPr>
        <p:spPr/>
        <p:txBody>
          <a:bodyPr/>
          <a:lstStyle/>
          <a:p>
            <a:fld id="{9E08A062-CD6E-4521-8648-125FAE06CCD8}" type="slidenum">
              <a:rPr lang="en-IL" smtClean="0"/>
              <a:t>‹#›</a:t>
            </a:fld>
            <a:endParaRPr lang="en-IL"/>
          </a:p>
        </p:txBody>
      </p:sp>
    </p:spTree>
    <p:extLst>
      <p:ext uri="{BB962C8B-B14F-4D97-AF65-F5344CB8AC3E}">
        <p14:creationId xmlns:p14="http://schemas.microsoft.com/office/powerpoint/2010/main" val="610539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AD695-5029-E61A-C6F1-17D354CB67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52530A-2816-3B0E-E567-997DA90320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0D0D50-5972-7E1B-820E-6E409820748D}"/>
              </a:ext>
            </a:extLst>
          </p:cNvPr>
          <p:cNvSpPr>
            <a:spLocks noGrp="1"/>
          </p:cNvSpPr>
          <p:nvPr>
            <p:ph type="dt" sz="half" idx="10"/>
          </p:nvPr>
        </p:nvSpPr>
        <p:spPr/>
        <p:txBody>
          <a:bodyPr/>
          <a:lstStyle/>
          <a:p>
            <a:fld id="{54A707E3-4998-4F9B-A1CC-115C016C22E6}" type="datetimeFigureOut">
              <a:rPr lang="en-US" smtClean="0"/>
              <a:t>2/5/2024</a:t>
            </a:fld>
            <a:endParaRPr lang="en-US"/>
          </a:p>
        </p:txBody>
      </p:sp>
      <p:sp>
        <p:nvSpPr>
          <p:cNvPr id="5" name="Footer Placeholder 4">
            <a:extLst>
              <a:ext uri="{FF2B5EF4-FFF2-40B4-BE49-F238E27FC236}">
                <a16:creationId xmlns:a16="http://schemas.microsoft.com/office/drawing/2014/main" id="{BA0AC1C6-F05C-3A60-FE88-0858AE913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36B46-A1FC-CACF-DEEA-FD6495FA35D2}"/>
              </a:ext>
            </a:extLst>
          </p:cNvPr>
          <p:cNvSpPr>
            <a:spLocks noGrp="1"/>
          </p:cNvSpPr>
          <p:nvPr>
            <p:ph type="sldNum" sz="quarter" idx="12"/>
          </p:nvPr>
        </p:nvSpPr>
        <p:spPr/>
        <p:txBody>
          <a:bodyPr/>
          <a:lstStyle/>
          <a:p>
            <a:fld id="{7C369317-F835-4CD1-B212-EE720ED683B7}" type="slidenum">
              <a:rPr lang="en-US" smtClean="0"/>
              <a:t>‹#›</a:t>
            </a:fld>
            <a:endParaRPr lang="en-US"/>
          </a:p>
        </p:txBody>
      </p:sp>
    </p:spTree>
    <p:extLst>
      <p:ext uri="{BB962C8B-B14F-4D97-AF65-F5344CB8AC3E}">
        <p14:creationId xmlns:p14="http://schemas.microsoft.com/office/powerpoint/2010/main" val="1318330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F8B3-DF61-E8FA-1CAE-7F526ED3F4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1B3C0A-EC1B-8D62-4832-3597894E6F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9633D-71F6-903E-ECE0-4852ED04D9BA}"/>
              </a:ext>
            </a:extLst>
          </p:cNvPr>
          <p:cNvSpPr>
            <a:spLocks noGrp="1"/>
          </p:cNvSpPr>
          <p:nvPr>
            <p:ph type="dt" sz="half" idx="10"/>
          </p:nvPr>
        </p:nvSpPr>
        <p:spPr/>
        <p:txBody>
          <a:bodyPr/>
          <a:lstStyle/>
          <a:p>
            <a:fld id="{54A707E3-4998-4F9B-A1CC-115C016C22E6}" type="datetimeFigureOut">
              <a:rPr lang="en-US" smtClean="0"/>
              <a:t>2/5/2024</a:t>
            </a:fld>
            <a:endParaRPr lang="en-US"/>
          </a:p>
        </p:txBody>
      </p:sp>
      <p:sp>
        <p:nvSpPr>
          <p:cNvPr id="5" name="Footer Placeholder 4">
            <a:extLst>
              <a:ext uri="{FF2B5EF4-FFF2-40B4-BE49-F238E27FC236}">
                <a16:creationId xmlns:a16="http://schemas.microsoft.com/office/drawing/2014/main" id="{264C8BB2-0328-74D0-4451-1D5D6D0C2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A71AE-978C-7BAE-3333-3225AF1602E5}"/>
              </a:ext>
            </a:extLst>
          </p:cNvPr>
          <p:cNvSpPr>
            <a:spLocks noGrp="1"/>
          </p:cNvSpPr>
          <p:nvPr>
            <p:ph type="sldNum" sz="quarter" idx="12"/>
          </p:nvPr>
        </p:nvSpPr>
        <p:spPr/>
        <p:txBody>
          <a:bodyPr/>
          <a:lstStyle/>
          <a:p>
            <a:fld id="{7C369317-F835-4CD1-B212-EE720ED683B7}" type="slidenum">
              <a:rPr lang="en-US" smtClean="0"/>
              <a:t>‹#›</a:t>
            </a:fld>
            <a:endParaRPr lang="en-US"/>
          </a:p>
        </p:txBody>
      </p:sp>
    </p:spTree>
    <p:extLst>
      <p:ext uri="{BB962C8B-B14F-4D97-AF65-F5344CB8AC3E}">
        <p14:creationId xmlns:p14="http://schemas.microsoft.com/office/powerpoint/2010/main" val="3180619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E97F-8E06-6907-3C9E-706534F422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4316D3-C088-E4C1-C216-14F3B1C229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AE32F6-1892-9298-368E-D92952E41C41}"/>
              </a:ext>
            </a:extLst>
          </p:cNvPr>
          <p:cNvSpPr>
            <a:spLocks noGrp="1"/>
          </p:cNvSpPr>
          <p:nvPr>
            <p:ph type="dt" sz="half" idx="10"/>
          </p:nvPr>
        </p:nvSpPr>
        <p:spPr/>
        <p:txBody>
          <a:bodyPr/>
          <a:lstStyle/>
          <a:p>
            <a:fld id="{54A707E3-4998-4F9B-A1CC-115C016C22E6}" type="datetimeFigureOut">
              <a:rPr lang="en-US" smtClean="0"/>
              <a:t>2/5/2024</a:t>
            </a:fld>
            <a:endParaRPr lang="en-US"/>
          </a:p>
        </p:txBody>
      </p:sp>
      <p:sp>
        <p:nvSpPr>
          <p:cNvPr id="5" name="Footer Placeholder 4">
            <a:extLst>
              <a:ext uri="{FF2B5EF4-FFF2-40B4-BE49-F238E27FC236}">
                <a16:creationId xmlns:a16="http://schemas.microsoft.com/office/drawing/2014/main" id="{0418A7C4-6813-194C-7D42-66CF283397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FF4CAA-66F0-10ED-DE2D-DB3475A6E068}"/>
              </a:ext>
            </a:extLst>
          </p:cNvPr>
          <p:cNvSpPr>
            <a:spLocks noGrp="1"/>
          </p:cNvSpPr>
          <p:nvPr>
            <p:ph type="sldNum" sz="quarter" idx="12"/>
          </p:nvPr>
        </p:nvSpPr>
        <p:spPr/>
        <p:txBody>
          <a:bodyPr/>
          <a:lstStyle/>
          <a:p>
            <a:fld id="{7C369317-F835-4CD1-B212-EE720ED683B7}" type="slidenum">
              <a:rPr lang="en-US" smtClean="0"/>
              <a:t>‹#›</a:t>
            </a:fld>
            <a:endParaRPr lang="en-US"/>
          </a:p>
        </p:txBody>
      </p:sp>
    </p:spTree>
    <p:extLst>
      <p:ext uri="{BB962C8B-B14F-4D97-AF65-F5344CB8AC3E}">
        <p14:creationId xmlns:p14="http://schemas.microsoft.com/office/powerpoint/2010/main" val="916964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9842-89EB-369F-4BA8-7B0CEDE8FA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11F911-C045-7753-E947-DE8798548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F726F0-AC2E-1A91-9337-D1CCCA2A82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BAD081-1869-1757-141F-00297D625267}"/>
              </a:ext>
            </a:extLst>
          </p:cNvPr>
          <p:cNvSpPr>
            <a:spLocks noGrp="1"/>
          </p:cNvSpPr>
          <p:nvPr>
            <p:ph type="dt" sz="half" idx="10"/>
          </p:nvPr>
        </p:nvSpPr>
        <p:spPr/>
        <p:txBody>
          <a:bodyPr/>
          <a:lstStyle/>
          <a:p>
            <a:fld id="{54A707E3-4998-4F9B-A1CC-115C016C22E6}" type="datetimeFigureOut">
              <a:rPr lang="en-US" smtClean="0"/>
              <a:t>2/5/2024</a:t>
            </a:fld>
            <a:endParaRPr lang="en-US"/>
          </a:p>
        </p:txBody>
      </p:sp>
      <p:sp>
        <p:nvSpPr>
          <p:cNvPr id="6" name="Footer Placeholder 5">
            <a:extLst>
              <a:ext uri="{FF2B5EF4-FFF2-40B4-BE49-F238E27FC236}">
                <a16:creationId xmlns:a16="http://schemas.microsoft.com/office/drawing/2014/main" id="{23FD97CD-DCFE-5A02-816E-FCE4AC033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7F4F78-0412-8401-D461-03430854F1AF}"/>
              </a:ext>
            </a:extLst>
          </p:cNvPr>
          <p:cNvSpPr>
            <a:spLocks noGrp="1"/>
          </p:cNvSpPr>
          <p:nvPr>
            <p:ph type="sldNum" sz="quarter" idx="12"/>
          </p:nvPr>
        </p:nvSpPr>
        <p:spPr/>
        <p:txBody>
          <a:bodyPr/>
          <a:lstStyle/>
          <a:p>
            <a:fld id="{7C369317-F835-4CD1-B212-EE720ED683B7}" type="slidenum">
              <a:rPr lang="en-US" smtClean="0"/>
              <a:t>‹#›</a:t>
            </a:fld>
            <a:endParaRPr lang="en-US"/>
          </a:p>
        </p:txBody>
      </p:sp>
    </p:spTree>
    <p:extLst>
      <p:ext uri="{BB962C8B-B14F-4D97-AF65-F5344CB8AC3E}">
        <p14:creationId xmlns:p14="http://schemas.microsoft.com/office/powerpoint/2010/main" val="3212477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67AC-D2B9-1528-BBB3-844767F614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D19ABD-8DD9-FC7D-CE85-54515656CB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79C655-4FC2-77E3-FE4D-95AA059126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B7718F-973B-062D-2F1C-007ECAFD2E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5CEF12-D076-9C62-0DC0-FD8CF26BCA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79D048-DE22-AAD1-995F-59970976934E}"/>
              </a:ext>
            </a:extLst>
          </p:cNvPr>
          <p:cNvSpPr>
            <a:spLocks noGrp="1"/>
          </p:cNvSpPr>
          <p:nvPr>
            <p:ph type="dt" sz="half" idx="10"/>
          </p:nvPr>
        </p:nvSpPr>
        <p:spPr/>
        <p:txBody>
          <a:bodyPr/>
          <a:lstStyle/>
          <a:p>
            <a:fld id="{54A707E3-4998-4F9B-A1CC-115C016C22E6}" type="datetimeFigureOut">
              <a:rPr lang="en-US" smtClean="0"/>
              <a:t>2/5/2024</a:t>
            </a:fld>
            <a:endParaRPr lang="en-US"/>
          </a:p>
        </p:txBody>
      </p:sp>
      <p:sp>
        <p:nvSpPr>
          <p:cNvPr id="8" name="Footer Placeholder 7">
            <a:extLst>
              <a:ext uri="{FF2B5EF4-FFF2-40B4-BE49-F238E27FC236}">
                <a16:creationId xmlns:a16="http://schemas.microsoft.com/office/drawing/2014/main" id="{E3992EE2-5930-12A0-4601-D83BBDE4AC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703BF3-37FD-E994-6C59-FAF4477188D0}"/>
              </a:ext>
            </a:extLst>
          </p:cNvPr>
          <p:cNvSpPr>
            <a:spLocks noGrp="1"/>
          </p:cNvSpPr>
          <p:nvPr>
            <p:ph type="sldNum" sz="quarter" idx="12"/>
          </p:nvPr>
        </p:nvSpPr>
        <p:spPr/>
        <p:txBody>
          <a:bodyPr/>
          <a:lstStyle/>
          <a:p>
            <a:fld id="{7C369317-F835-4CD1-B212-EE720ED683B7}" type="slidenum">
              <a:rPr lang="en-US" smtClean="0"/>
              <a:t>‹#›</a:t>
            </a:fld>
            <a:endParaRPr lang="en-US"/>
          </a:p>
        </p:txBody>
      </p:sp>
    </p:spTree>
    <p:extLst>
      <p:ext uri="{BB962C8B-B14F-4D97-AF65-F5344CB8AC3E}">
        <p14:creationId xmlns:p14="http://schemas.microsoft.com/office/powerpoint/2010/main" val="1987371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8043-7C41-54B4-85C0-C0163C1DDF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3960B8-9232-3A86-8CE5-2003BA5CE632}"/>
              </a:ext>
            </a:extLst>
          </p:cNvPr>
          <p:cNvSpPr>
            <a:spLocks noGrp="1"/>
          </p:cNvSpPr>
          <p:nvPr>
            <p:ph type="dt" sz="half" idx="10"/>
          </p:nvPr>
        </p:nvSpPr>
        <p:spPr/>
        <p:txBody>
          <a:bodyPr/>
          <a:lstStyle/>
          <a:p>
            <a:fld id="{54A707E3-4998-4F9B-A1CC-115C016C22E6}" type="datetimeFigureOut">
              <a:rPr lang="en-US" smtClean="0"/>
              <a:t>2/5/2024</a:t>
            </a:fld>
            <a:endParaRPr lang="en-US"/>
          </a:p>
        </p:txBody>
      </p:sp>
      <p:sp>
        <p:nvSpPr>
          <p:cNvPr id="4" name="Footer Placeholder 3">
            <a:extLst>
              <a:ext uri="{FF2B5EF4-FFF2-40B4-BE49-F238E27FC236}">
                <a16:creationId xmlns:a16="http://schemas.microsoft.com/office/drawing/2014/main" id="{324EA6D2-AB5E-EDE4-2313-D72DCD4190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EA9D1E-7F82-6D7F-D84D-7247D1CB4056}"/>
              </a:ext>
            </a:extLst>
          </p:cNvPr>
          <p:cNvSpPr>
            <a:spLocks noGrp="1"/>
          </p:cNvSpPr>
          <p:nvPr>
            <p:ph type="sldNum" sz="quarter" idx="12"/>
          </p:nvPr>
        </p:nvSpPr>
        <p:spPr/>
        <p:txBody>
          <a:bodyPr/>
          <a:lstStyle/>
          <a:p>
            <a:fld id="{7C369317-F835-4CD1-B212-EE720ED683B7}" type="slidenum">
              <a:rPr lang="en-US" smtClean="0"/>
              <a:t>‹#›</a:t>
            </a:fld>
            <a:endParaRPr lang="en-US"/>
          </a:p>
        </p:txBody>
      </p:sp>
    </p:spTree>
    <p:extLst>
      <p:ext uri="{BB962C8B-B14F-4D97-AF65-F5344CB8AC3E}">
        <p14:creationId xmlns:p14="http://schemas.microsoft.com/office/powerpoint/2010/main" val="3225433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7AE7C-33DC-5C74-8892-130B12529256}"/>
              </a:ext>
            </a:extLst>
          </p:cNvPr>
          <p:cNvSpPr>
            <a:spLocks noGrp="1"/>
          </p:cNvSpPr>
          <p:nvPr>
            <p:ph type="dt" sz="half" idx="10"/>
          </p:nvPr>
        </p:nvSpPr>
        <p:spPr/>
        <p:txBody>
          <a:bodyPr/>
          <a:lstStyle/>
          <a:p>
            <a:fld id="{54A707E3-4998-4F9B-A1CC-115C016C22E6}" type="datetimeFigureOut">
              <a:rPr lang="en-US" smtClean="0"/>
              <a:t>2/5/2024</a:t>
            </a:fld>
            <a:endParaRPr lang="en-US"/>
          </a:p>
        </p:txBody>
      </p:sp>
      <p:sp>
        <p:nvSpPr>
          <p:cNvPr id="3" name="Footer Placeholder 2">
            <a:extLst>
              <a:ext uri="{FF2B5EF4-FFF2-40B4-BE49-F238E27FC236}">
                <a16:creationId xmlns:a16="http://schemas.microsoft.com/office/drawing/2014/main" id="{39E0C4B9-E145-1257-7A13-5A3CCD1ADD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EAF716-D4E7-E9F0-E136-B64049AC6B7D}"/>
              </a:ext>
            </a:extLst>
          </p:cNvPr>
          <p:cNvSpPr>
            <a:spLocks noGrp="1"/>
          </p:cNvSpPr>
          <p:nvPr>
            <p:ph type="sldNum" sz="quarter" idx="12"/>
          </p:nvPr>
        </p:nvSpPr>
        <p:spPr/>
        <p:txBody>
          <a:bodyPr/>
          <a:lstStyle/>
          <a:p>
            <a:fld id="{7C369317-F835-4CD1-B212-EE720ED683B7}" type="slidenum">
              <a:rPr lang="en-US" smtClean="0"/>
              <a:t>‹#›</a:t>
            </a:fld>
            <a:endParaRPr lang="en-US"/>
          </a:p>
        </p:txBody>
      </p:sp>
    </p:spTree>
    <p:extLst>
      <p:ext uri="{BB962C8B-B14F-4D97-AF65-F5344CB8AC3E}">
        <p14:creationId xmlns:p14="http://schemas.microsoft.com/office/powerpoint/2010/main" val="26726842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6E6B-E697-7BAC-3D7D-5C49B28E10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1C680B-D348-A465-77FF-3D31C9313A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64D021-DC0B-21E7-BA62-AE00D443A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2E454A-DB9B-E96D-F7DB-14CB41940E75}"/>
              </a:ext>
            </a:extLst>
          </p:cNvPr>
          <p:cNvSpPr>
            <a:spLocks noGrp="1"/>
          </p:cNvSpPr>
          <p:nvPr>
            <p:ph type="dt" sz="half" idx="10"/>
          </p:nvPr>
        </p:nvSpPr>
        <p:spPr/>
        <p:txBody>
          <a:bodyPr/>
          <a:lstStyle/>
          <a:p>
            <a:fld id="{54A707E3-4998-4F9B-A1CC-115C016C22E6}" type="datetimeFigureOut">
              <a:rPr lang="en-US" smtClean="0"/>
              <a:t>2/5/2024</a:t>
            </a:fld>
            <a:endParaRPr lang="en-US"/>
          </a:p>
        </p:txBody>
      </p:sp>
      <p:sp>
        <p:nvSpPr>
          <p:cNvPr id="6" name="Footer Placeholder 5">
            <a:extLst>
              <a:ext uri="{FF2B5EF4-FFF2-40B4-BE49-F238E27FC236}">
                <a16:creationId xmlns:a16="http://schemas.microsoft.com/office/drawing/2014/main" id="{D2F08FAC-18CB-3DD9-9F55-CC5F41CEC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9B1AD1-3804-AF43-3309-5D9A846079CE}"/>
              </a:ext>
            </a:extLst>
          </p:cNvPr>
          <p:cNvSpPr>
            <a:spLocks noGrp="1"/>
          </p:cNvSpPr>
          <p:nvPr>
            <p:ph type="sldNum" sz="quarter" idx="12"/>
          </p:nvPr>
        </p:nvSpPr>
        <p:spPr/>
        <p:txBody>
          <a:bodyPr/>
          <a:lstStyle/>
          <a:p>
            <a:fld id="{7C369317-F835-4CD1-B212-EE720ED683B7}" type="slidenum">
              <a:rPr lang="en-US" smtClean="0"/>
              <a:t>‹#›</a:t>
            </a:fld>
            <a:endParaRPr lang="en-US"/>
          </a:p>
        </p:txBody>
      </p:sp>
    </p:spTree>
    <p:extLst>
      <p:ext uri="{BB962C8B-B14F-4D97-AF65-F5344CB8AC3E}">
        <p14:creationId xmlns:p14="http://schemas.microsoft.com/office/powerpoint/2010/main" val="2315391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A652-CDB2-442B-8B72-FEFB498F365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54F6C3A-985E-4D24-908B-FBA637E429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6EDC986-CE80-4864-930F-B069433C6FAA}"/>
              </a:ext>
            </a:extLst>
          </p:cNvPr>
          <p:cNvSpPr>
            <a:spLocks noGrp="1"/>
          </p:cNvSpPr>
          <p:nvPr>
            <p:ph type="dt" sz="half" idx="10"/>
          </p:nvPr>
        </p:nvSpPr>
        <p:spPr/>
        <p:txBody>
          <a:bodyPr/>
          <a:lstStyle/>
          <a:p>
            <a:fld id="{058EC4A0-FCAD-486F-9B1B-8079F66A350A}" type="datetimeFigureOut">
              <a:rPr lang="en-IL" smtClean="0"/>
              <a:t>05/02/2024</a:t>
            </a:fld>
            <a:endParaRPr lang="en-IL"/>
          </a:p>
        </p:txBody>
      </p:sp>
      <p:sp>
        <p:nvSpPr>
          <p:cNvPr id="5" name="Footer Placeholder 4">
            <a:extLst>
              <a:ext uri="{FF2B5EF4-FFF2-40B4-BE49-F238E27FC236}">
                <a16:creationId xmlns:a16="http://schemas.microsoft.com/office/drawing/2014/main" id="{A4051293-B622-4C63-9A7D-BF1445FEFB9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1C38D1F-3042-4D8C-9758-45344EA801E6}"/>
              </a:ext>
            </a:extLst>
          </p:cNvPr>
          <p:cNvSpPr>
            <a:spLocks noGrp="1"/>
          </p:cNvSpPr>
          <p:nvPr>
            <p:ph type="sldNum" sz="quarter" idx="12"/>
          </p:nvPr>
        </p:nvSpPr>
        <p:spPr/>
        <p:txBody>
          <a:bodyPr/>
          <a:lstStyle/>
          <a:p>
            <a:fld id="{9E08A062-CD6E-4521-8648-125FAE06CCD8}" type="slidenum">
              <a:rPr lang="en-IL" smtClean="0"/>
              <a:t>‹#›</a:t>
            </a:fld>
            <a:endParaRPr lang="en-IL"/>
          </a:p>
        </p:txBody>
      </p:sp>
    </p:spTree>
    <p:extLst>
      <p:ext uri="{BB962C8B-B14F-4D97-AF65-F5344CB8AC3E}">
        <p14:creationId xmlns:p14="http://schemas.microsoft.com/office/powerpoint/2010/main" val="116757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4ECE-6663-9FCB-F13E-FF7516B3D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298EC8-C862-2169-C161-19FF436D91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025588-BBB1-135F-5E65-49DA853C9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0858CD-B99C-5871-CE6D-A65A88D1EB0D}"/>
              </a:ext>
            </a:extLst>
          </p:cNvPr>
          <p:cNvSpPr>
            <a:spLocks noGrp="1"/>
          </p:cNvSpPr>
          <p:nvPr>
            <p:ph type="dt" sz="half" idx="10"/>
          </p:nvPr>
        </p:nvSpPr>
        <p:spPr/>
        <p:txBody>
          <a:bodyPr/>
          <a:lstStyle/>
          <a:p>
            <a:fld id="{54A707E3-4998-4F9B-A1CC-115C016C22E6}" type="datetimeFigureOut">
              <a:rPr lang="en-US" smtClean="0"/>
              <a:t>2/5/2024</a:t>
            </a:fld>
            <a:endParaRPr lang="en-US"/>
          </a:p>
        </p:txBody>
      </p:sp>
      <p:sp>
        <p:nvSpPr>
          <p:cNvPr id="6" name="Footer Placeholder 5">
            <a:extLst>
              <a:ext uri="{FF2B5EF4-FFF2-40B4-BE49-F238E27FC236}">
                <a16:creationId xmlns:a16="http://schemas.microsoft.com/office/drawing/2014/main" id="{A2E8BDF0-EED8-3578-AA9D-75C7ED62C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3BD2D3-6401-B98C-E51D-43BABA73C0F6}"/>
              </a:ext>
            </a:extLst>
          </p:cNvPr>
          <p:cNvSpPr>
            <a:spLocks noGrp="1"/>
          </p:cNvSpPr>
          <p:nvPr>
            <p:ph type="sldNum" sz="quarter" idx="12"/>
          </p:nvPr>
        </p:nvSpPr>
        <p:spPr/>
        <p:txBody>
          <a:bodyPr/>
          <a:lstStyle/>
          <a:p>
            <a:fld id="{7C369317-F835-4CD1-B212-EE720ED683B7}" type="slidenum">
              <a:rPr lang="en-US" smtClean="0"/>
              <a:t>‹#›</a:t>
            </a:fld>
            <a:endParaRPr lang="en-US"/>
          </a:p>
        </p:txBody>
      </p:sp>
    </p:spTree>
    <p:extLst>
      <p:ext uri="{BB962C8B-B14F-4D97-AF65-F5344CB8AC3E}">
        <p14:creationId xmlns:p14="http://schemas.microsoft.com/office/powerpoint/2010/main" val="248309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A0CE-B93D-2C6E-A1A1-97A525D321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FD6736-B596-A5EC-5017-32754DF9CF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FF9D0-373B-562F-E66A-87F2053A9F20}"/>
              </a:ext>
            </a:extLst>
          </p:cNvPr>
          <p:cNvSpPr>
            <a:spLocks noGrp="1"/>
          </p:cNvSpPr>
          <p:nvPr>
            <p:ph type="dt" sz="half" idx="10"/>
          </p:nvPr>
        </p:nvSpPr>
        <p:spPr/>
        <p:txBody>
          <a:bodyPr/>
          <a:lstStyle/>
          <a:p>
            <a:fld id="{54A707E3-4998-4F9B-A1CC-115C016C22E6}" type="datetimeFigureOut">
              <a:rPr lang="en-US" smtClean="0"/>
              <a:t>2/5/2024</a:t>
            </a:fld>
            <a:endParaRPr lang="en-US"/>
          </a:p>
        </p:txBody>
      </p:sp>
      <p:sp>
        <p:nvSpPr>
          <p:cNvPr id="5" name="Footer Placeholder 4">
            <a:extLst>
              <a:ext uri="{FF2B5EF4-FFF2-40B4-BE49-F238E27FC236}">
                <a16:creationId xmlns:a16="http://schemas.microsoft.com/office/drawing/2014/main" id="{33B141DA-9E7F-C4B3-6675-8B3DB3912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BA4A5-7951-FD9D-3346-B7F3EEFA209A}"/>
              </a:ext>
            </a:extLst>
          </p:cNvPr>
          <p:cNvSpPr>
            <a:spLocks noGrp="1"/>
          </p:cNvSpPr>
          <p:nvPr>
            <p:ph type="sldNum" sz="quarter" idx="12"/>
          </p:nvPr>
        </p:nvSpPr>
        <p:spPr/>
        <p:txBody>
          <a:bodyPr/>
          <a:lstStyle/>
          <a:p>
            <a:fld id="{7C369317-F835-4CD1-B212-EE720ED683B7}" type="slidenum">
              <a:rPr lang="en-US" smtClean="0"/>
              <a:t>‹#›</a:t>
            </a:fld>
            <a:endParaRPr lang="en-US"/>
          </a:p>
        </p:txBody>
      </p:sp>
    </p:spTree>
    <p:extLst>
      <p:ext uri="{BB962C8B-B14F-4D97-AF65-F5344CB8AC3E}">
        <p14:creationId xmlns:p14="http://schemas.microsoft.com/office/powerpoint/2010/main" val="1786082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9F7DF3-B146-2C7F-8AF0-BC46F1FBAA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41AD20-1FC5-BE1A-CEC9-6B6E6318E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66D4E-D9D5-383E-57AC-FFDAE71873F8}"/>
              </a:ext>
            </a:extLst>
          </p:cNvPr>
          <p:cNvSpPr>
            <a:spLocks noGrp="1"/>
          </p:cNvSpPr>
          <p:nvPr>
            <p:ph type="dt" sz="half" idx="10"/>
          </p:nvPr>
        </p:nvSpPr>
        <p:spPr/>
        <p:txBody>
          <a:bodyPr/>
          <a:lstStyle/>
          <a:p>
            <a:fld id="{54A707E3-4998-4F9B-A1CC-115C016C22E6}" type="datetimeFigureOut">
              <a:rPr lang="en-US" smtClean="0"/>
              <a:t>2/5/2024</a:t>
            </a:fld>
            <a:endParaRPr lang="en-US"/>
          </a:p>
        </p:txBody>
      </p:sp>
      <p:sp>
        <p:nvSpPr>
          <p:cNvPr id="5" name="Footer Placeholder 4">
            <a:extLst>
              <a:ext uri="{FF2B5EF4-FFF2-40B4-BE49-F238E27FC236}">
                <a16:creationId xmlns:a16="http://schemas.microsoft.com/office/drawing/2014/main" id="{2DD81272-5E28-BFAF-2D81-0D54B5E55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3A5D9-BE9E-5D91-7293-108EE659D418}"/>
              </a:ext>
            </a:extLst>
          </p:cNvPr>
          <p:cNvSpPr>
            <a:spLocks noGrp="1"/>
          </p:cNvSpPr>
          <p:nvPr>
            <p:ph type="sldNum" sz="quarter" idx="12"/>
          </p:nvPr>
        </p:nvSpPr>
        <p:spPr/>
        <p:txBody>
          <a:bodyPr/>
          <a:lstStyle/>
          <a:p>
            <a:fld id="{7C369317-F835-4CD1-B212-EE720ED683B7}" type="slidenum">
              <a:rPr lang="en-US" smtClean="0"/>
              <a:t>‹#›</a:t>
            </a:fld>
            <a:endParaRPr lang="en-US"/>
          </a:p>
        </p:txBody>
      </p:sp>
    </p:spTree>
    <p:extLst>
      <p:ext uri="{BB962C8B-B14F-4D97-AF65-F5344CB8AC3E}">
        <p14:creationId xmlns:p14="http://schemas.microsoft.com/office/powerpoint/2010/main" val="2086737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51424-9062-75EF-2469-76FCF9042B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6DBC91-9D90-1110-1528-4B71474FD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AFB84C-4F86-F75C-54D1-694A9EE6C992}"/>
              </a:ext>
            </a:extLst>
          </p:cNvPr>
          <p:cNvSpPr>
            <a:spLocks noGrp="1"/>
          </p:cNvSpPr>
          <p:nvPr>
            <p:ph type="dt" sz="half" idx="10"/>
          </p:nvPr>
        </p:nvSpPr>
        <p:spPr/>
        <p:txBody>
          <a:bodyPr/>
          <a:lstStyle/>
          <a:p>
            <a:fld id="{5A69E14B-AB79-4B6A-8569-8A7F169E78DF}" type="datetimeFigureOut">
              <a:rPr lang="en-US" smtClean="0"/>
              <a:t>2/5/2024</a:t>
            </a:fld>
            <a:endParaRPr lang="en-US"/>
          </a:p>
        </p:txBody>
      </p:sp>
      <p:sp>
        <p:nvSpPr>
          <p:cNvPr id="5" name="Footer Placeholder 4">
            <a:extLst>
              <a:ext uri="{FF2B5EF4-FFF2-40B4-BE49-F238E27FC236}">
                <a16:creationId xmlns:a16="http://schemas.microsoft.com/office/drawing/2014/main" id="{71FC9254-F6D1-18A9-C68A-6A4C22BEA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628E7-6CDC-CAE9-4230-C271D8D650FA}"/>
              </a:ext>
            </a:extLst>
          </p:cNvPr>
          <p:cNvSpPr>
            <a:spLocks noGrp="1"/>
          </p:cNvSpPr>
          <p:nvPr>
            <p:ph type="sldNum" sz="quarter" idx="12"/>
          </p:nvPr>
        </p:nvSpPr>
        <p:spPr/>
        <p:txBody>
          <a:bodyPr/>
          <a:lstStyle/>
          <a:p>
            <a:fld id="{284E66CC-98B4-4CAC-ABAD-5C442D1312DC}" type="slidenum">
              <a:rPr lang="en-US" smtClean="0"/>
              <a:t>‹#›</a:t>
            </a:fld>
            <a:endParaRPr lang="en-US"/>
          </a:p>
        </p:txBody>
      </p:sp>
    </p:spTree>
    <p:extLst>
      <p:ext uri="{BB962C8B-B14F-4D97-AF65-F5344CB8AC3E}">
        <p14:creationId xmlns:p14="http://schemas.microsoft.com/office/powerpoint/2010/main" val="37687469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A101D-B7DC-97C0-64E4-E1A22375AF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BE549F-8913-3699-F12C-5852EBF2DD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ECDC4-476B-8CC2-6C3C-954F11895127}"/>
              </a:ext>
            </a:extLst>
          </p:cNvPr>
          <p:cNvSpPr>
            <a:spLocks noGrp="1"/>
          </p:cNvSpPr>
          <p:nvPr>
            <p:ph type="dt" sz="half" idx="10"/>
          </p:nvPr>
        </p:nvSpPr>
        <p:spPr/>
        <p:txBody>
          <a:bodyPr/>
          <a:lstStyle/>
          <a:p>
            <a:fld id="{5A69E14B-AB79-4B6A-8569-8A7F169E78DF}" type="datetimeFigureOut">
              <a:rPr lang="en-US" smtClean="0"/>
              <a:t>2/5/2024</a:t>
            </a:fld>
            <a:endParaRPr lang="en-US"/>
          </a:p>
        </p:txBody>
      </p:sp>
      <p:sp>
        <p:nvSpPr>
          <p:cNvPr id="5" name="Footer Placeholder 4">
            <a:extLst>
              <a:ext uri="{FF2B5EF4-FFF2-40B4-BE49-F238E27FC236}">
                <a16:creationId xmlns:a16="http://schemas.microsoft.com/office/drawing/2014/main" id="{76642B4B-D98B-6EC1-C3F4-F64E2EABB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0F8E6-15F9-EED2-CD66-ACFE079778BC}"/>
              </a:ext>
            </a:extLst>
          </p:cNvPr>
          <p:cNvSpPr>
            <a:spLocks noGrp="1"/>
          </p:cNvSpPr>
          <p:nvPr>
            <p:ph type="sldNum" sz="quarter" idx="12"/>
          </p:nvPr>
        </p:nvSpPr>
        <p:spPr/>
        <p:txBody>
          <a:bodyPr/>
          <a:lstStyle/>
          <a:p>
            <a:fld id="{284E66CC-98B4-4CAC-ABAD-5C442D1312DC}" type="slidenum">
              <a:rPr lang="en-US" smtClean="0"/>
              <a:t>‹#›</a:t>
            </a:fld>
            <a:endParaRPr lang="en-US"/>
          </a:p>
        </p:txBody>
      </p:sp>
    </p:spTree>
    <p:extLst>
      <p:ext uri="{BB962C8B-B14F-4D97-AF65-F5344CB8AC3E}">
        <p14:creationId xmlns:p14="http://schemas.microsoft.com/office/powerpoint/2010/main" val="4137924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A158-1B23-C455-5E58-618FC3D5E1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03E078-0F3E-A514-060D-86CBEC42CF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622EE9-7A08-E3BA-81BF-820F6048028F}"/>
              </a:ext>
            </a:extLst>
          </p:cNvPr>
          <p:cNvSpPr>
            <a:spLocks noGrp="1"/>
          </p:cNvSpPr>
          <p:nvPr>
            <p:ph type="dt" sz="half" idx="10"/>
          </p:nvPr>
        </p:nvSpPr>
        <p:spPr/>
        <p:txBody>
          <a:bodyPr/>
          <a:lstStyle/>
          <a:p>
            <a:fld id="{5A69E14B-AB79-4B6A-8569-8A7F169E78DF}" type="datetimeFigureOut">
              <a:rPr lang="en-US" smtClean="0"/>
              <a:t>2/5/2024</a:t>
            </a:fld>
            <a:endParaRPr lang="en-US"/>
          </a:p>
        </p:txBody>
      </p:sp>
      <p:sp>
        <p:nvSpPr>
          <p:cNvPr id="5" name="Footer Placeholder 4">
            <a:extLst>
              <a:ext uri="{FF2B5EF4-FFF2-40B4-BE49-F238E27FC236}">
                <a16:creationId xmlns:a16="http://schemas.microsoft.com/office/drawing/2014/main" id="{DE023F9D-45DD-B8EF-EDF3-E8CC98A81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A2AB5-4BC8-D028-0C71-9307AD781430}"/>
              </a:ext>
            </a:extLst>
          </p:cNvPr>
          <p:cNvSpPr>
            <a:spLocks noGrp="1"/>
          </p:cNvSpPr>
          <p:nvPr>
            <p:ph type="sldNum" sz="quarter" idx="12"/>
          </p:nvPr>
        </p:nvSpPr>
        <p:spPr/>
        <p:txBody>
          <a:bodyPr/>
          <a:lstStyle/>
          <a:p>
            <a:fld id="{284E66CC-98B4-4CAC-ABAD-5C442D1312DC}" type="slidenum">
              <a:rPr lang="en-US" smtClean="0"/>
              <a:t>‹#›</a:t>
            </a:fld>
            <a:endParaRPr lang="en-US"/>
          </a:p>
        </p:txBody>
      </p:sp>
    </p:spTree>
    <p:extLst>
      <p:ext uri="{BB962C8B-B14F-4D97-AF65-F5344CB8AC3E}">
        <p14:creationId xmlns:p14="http://schemas.microsoft.com/office/powerpoint/2010/main" val="21875820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A5D0-05E0-C9C7-4D17-CD14B866BC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824D6-189D-743D-3D90-47B1AED6B9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99B4E0-E518-16E8-3973-BB7C76B59C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54B4C5-B8C2-7CCC-B94C-840EBD1A3B6D}"/>
              </a:ext>
            </a:extLst>
          </p:cNvPr>
          <p:cNvSpPr>
            <a:spLocks noGrp="1"/>
          </p:cNvSpPr>
          <p:nvPr>
            <p:ph type="dt" sz="half" idx="10"/>
          </p:nvPr>
        </p:nvSpPr>
        <p:spPr/>
        <p:txBody>
          <a:bodyPr/>
          <a:lstStyle/>
          <a:p>
            <a:fld id="{5A69E14B-AB79-4B6A-8569-8A7F169E78DF}" type="datetimeFigureOut">
              <a:rPr lang="en-US" smtClean="0"/>
              <a:t>2/5/2024</a:t>
            </a:fld>
            <a:endParaRPr lang="en-US"/>
          </a:p>
        </p:txBody>
      </p:sp>
      <p:sp>
        <p:nvSpPr>
          <p:cNvPr id="6" name="Footer Placeholder 5">
            <a:extLst>
              <a:ext uri="{FF2B5EF4-FFF2-40B4-BE49-F238E27FC236}">
                <a16:creationId xmlns:a16="http://schemas.microsoft.com/office/drawing/2014/main" id="{E4115FDE-6357-C76B-3F4D-697F7C46B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EE187-74FF-ED08-F5F1-E7350FE30BCE}"/>
              </a:ext>
            </a:extLst>
          </p:cNvPr>
          <p:cNvSpPr>
            <a:spLocks noGrp="1"/>
          </p:cNvSpPr>
          <p:nvPr>
            <p:ph type="sldNum" sz="quarter" idx="12"/>
          </p:nvPr>
        </p:nvSpPr>
        <p:spPr/>
        <p:txBody>
          <a:bodyPr/>
          <a:lstStyle/>
          <a:p>
            <a:fld id="{284E66CC-98B4-4CAC-ABAD-5C442D1312DC}" type="slidenum">
              <a:rPr lang="en-US" smtClean="0"/>
              <a:t>‹#›</a:t>
            </a:fld>
            <a:endParaRPr lang="en-US"/>
          </a:p>
        </p:txBody>
      </p:sp>
    </p:spTree>
    <p:extLst>
      <p:ext uri="{BB962C8B-B14F-4D97-AF65-F5344CB8AC3E}">
        <p14:creationId xmlns:p14="http://schemas.microsoft.com/office/powerpoint/2010/main" val="32704845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3BE9-C7C0-68F1-7D4F-596EA46122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5845F1-E418-3519-03AC-6509FD0D42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2E0EBA-94AC-640D-7291-A181457DFC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6441DB-BD95-4311-8E47-2FA5328BD6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12DEF5-DE95-C351-03A3-B204B2E958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653FD6-4FF4-28D8-2FD1-B21CE31DB294}"/>
              </a:ext>
            </a:extLst>
          </p:cNvPr>
          <p:cNvSpPr>
            <a:spLocks noGrp="1"/>
          </p:cNvSpPr>
          <p:nvPr>
            <p:ph type="dt" sz="half" idx="10"/>
          </p:nvPr>
        </p:nvSpPr>
        <p:spPr/>
        <p:txBody>
          <a:bodyPr/>
          <a:lstStyle/>
          <a:p>
            <a:fld id="{5A69E14B-AB79-4B6A-8569-8A7F169E78DF}" type="datetimeFigureOut">
              <a:rPr lang="en-US" smtClean="0"/>
              <a:t>2/5/2024</a:t>
            </a:fld>
            <a:endParaRPr lang="en-US"/>
          </a:p>
        </p:txBody>
      </p:sp>
      <p:sp>
        <p:nvSpPr>
          <p:cNvPr id="8" name="Footer Placeholder 7">
            <a:extLst>
              <a:ext uri="{FF2B5EF4-FFF2-40B4-BE49-F238E27FC236}">
                <a16:creationId xmlns:a16="http://schemas.microsoft.com/office/drawing/2014/main" id="{19B954D3-C44C-1E2D-CBDE-6D010924DD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ACBD7-5C19-C9CD-0161-370F25A6332C}"/>
              </a:ext>
            </a:extLst>
          </p:cNvPr>
          <p:cNvSpPr>
            <a:spLocks noGrp="1"/>
          </p:cNvSpPr>
          <p:nvPr>
            <p:ph type="sldNum" sz="quarter" idx="12"/>
          </p:nvPr>
        </p:nvSpPr>
        <p:spPr/>
        <p:txBody>
          <a:bodyPr/>
          <a:lstStyle/>
          <a:p>
            <a:fld id="{284E66CC-98B4-4CAC-ABAD-5C442D1312DC}" type="slidenum">
              <a:rPr lang="en-US" smtClean="0"/>
              <a:t>‹#›</a:t>
            </a:fld>
            <a:endParaRPr lang="en-US"/>
          </a:p>
        </p:txBody>
      </p:sp>
    </p:spTree>
    <p:extLst>
      <p:ext uri="{BB962C8B-B14F-4D97-AF65-F5344CB8AC3E}">
        <p14:creationId xmlns:p14="http://schemas.microsoft.com/office/powerpoint/2010/main" val="31768132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77DA-1DCF-02F1-4589-7A8062B610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74F371-1046-1EFB-81AE-68FDE092F6B7}"/>
              </a:ext>
            </a:extLst>
          </p:cNvPr>
          <p:cNvSpPr>
            <a:spLocks noGrp="1"/>
          </p:cNvSpPr>
          <p:nvPr>
            <p:ph type="dt" sz="half" idx="10"/>
          </p:nvPr>
        </p:nvSpPr>
        <p:spPr/>
        <p:txBody>
          <a:bodyPr/>
          <a:lstStyle/>
          <a:p>
            <a:fld id="{5A69E14B-AB79-4B6A-8569-8A7F169E78DF}" type="datetimeFigureOut">
              <a:rPr lang="en-US" smtClean="0"/>
              <a:t>2/5/2024</a:t>
            </a:fld>
            <a:endParaRPr lang="en-US"/>
          </a:p>
        </p:txBody>
      </p:sp>
      <p:sp>
        <p:nvSpPr>
          <p:cNvPr id="4" name="Footer Placeholder 3">
            <a:extLst>
              <a:ext uri="{FF2B5EF4-FFF2-40B4-BE49-F238E27FC236}">
                <a16:creationId xmlns:a16="http://schemas.microsoft.com/office/drawing/2014/main" id="{BCE4FDFE-4FD1-69BF-511A-8EBB3DC04E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C358B4-2516-D76C-2A6E-784B5FAB1677}"/>
              </a:ext>
            </a:extLst>
          </p:cNvPr>
          <p:cNvSpPr>
            <a:spLocks noGrp="1"/>
          </p:cNvSpPr>
          <p:nvPr>
            <p:ph type="sldNum" sz="quarter" idx="12"/>
          </p:nvPr>
        </p:nvSpPr>
        <p:spPr/>
        <p:txBody>
          <a:bodyPr/>
          <a:lstStyle/>
          <a:p>
            <a:fld id="{284E66CC-98B4-4CAC-ABAD-5C442D1312DC}" type="slidenum">
              <a:rPr lang="en-US" smtClean="0"/>
              <a:t>‹#›</a:t>
            </a:fld>
            <a:endParaRPr lang="en-US"/>
          </a:p>
        </p:txBody>
      </p:sp>
    </p:spTree>
    <p:extLst>
      <p:ext uri="{BB962C8B-B14F-4D97-AF65-F5344CB8AC3E}">
        <p14:creationId xmlns:p14="http://schemas.microsoft.com/office/powerpoint/2010/main" val="7432509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5A0777-0D0B-6575-8B42-447C19168D7E}"/>
              </a:ext>
            </a:extLst>
          </p:cNvPr>
          <p:cNvSpPr>
            <a:spLocks noGrp="1"/>
          </p:cNvSpPr>
          <p:nvPr>
            <p:ph type="dt" sz="half" idx="10"/>
          </p:nvPr>
        </p:nvSpPr>
        <p:spPr/>
        <p:txBody>
          <a:bodyPr/>
          <a:lstStyle/>
          <a:p>
            <a:fld id="{5A69E14B-AB79-4B6A-8569-8A7F169E78DF}" type="datetimeFigureOut">
              <a:rPr lang="en-US" smtClean="0"/>
              <a:t>2/5/2024</a:t>
            </a:fld>
            <a:endParaRPr lang="en-US"/>
          </a:p>
        </p:txBody>
      </p:sp>
      <p:sp>
        <p:nvSpPr>
          <p:cNvPr id="3" name="Footer Placeholder 2">
            <a:extLst>
              <a:ext uri="{FF2B5EF4-FFF2-40B4-BE49-F238E27FC236}">
                <a16:creationId xmlns:a16="http://schemas.microsoft.com/office/drawing/2014/main" id="{1886D2B7-80E2-A686-BD63-E02B3D1AFB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37DAAD-6E62-708A-F6C5-90423995ED4E}"/>
              </a:ext>
            </a:extLst>
          </p:cNvPr>
          <p:cNvSpPr>
            <a:spLocks noGrp="1"/>
          </p:cNvSpPr>
          <p:nvPr>
            <p:ph type="sldNum" sz="quarter" idx="12"/>
          </p:nvPr>
        </p:nvSpPr>
        <p:spPr/>
        <p:txBody>
          <a:bodyPr/>
          <a:lstStyle/>
          <a:p>
            <a:fld id="{284E66CC-98B4-4CAC-ABAD-5C442D1312DC}" type="slidenum">
              <a:rPr lang="en-US" smtClean="0"/>
              <a:t>‹#›</a:t>
            </a:fld>
            <a:endParaRPr lang="en-US"/>
          </a:p>
        </p:txBody>
      </p:sp>
    </p:spTree>
    <p:extLst>
      <p:ext uri="{BB962C8B-B14F-4D97-AF65-F5344CB8AC3E}">
        <p14:creationId xmlns:p14="http://schemas.microsoft.com/office/powerpoint/2010/main" val="78257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4871C-C55C-483E-8D50-AA30477FEC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C357AA52-74F3-44A6-A9E9-0EC1E6632B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4DEDB1-F4F8-4C1D-8396-B53302F2EBE1}"/>
              </a:ext>
            </a:extLst>
          </p:cNvPr>
          <p:cNvSpPr>
            <a:spLocks noGrp="1"/>
          </p:cNvSpPr>
          <p:nvPr>
            <p:ph type="dt" sz="half" idx="10"/>
          </p:nvPr>
        </p:nvSpPr>
        <p:spPr/>
        <p:txBody>
          <a:bodyPr/>
          <a:lstStyle/>
          <a:p>
            <a:fld id="{058EC4A0-FCAD-486F-9B1B-8079F66A350A}" type="datetimeFigureOut">
              <a:rPr lang="en-IL" smtClean="0"/>
              <a:t>05/02/2024</a:t>
            </a:fld>
            <a:endParaRPr lang="en-IL"/>
          </a:p>
        </p:txBody>
      </p:sp>
      <p:sp>
        <p:nvSpPr>
          <p:cNvPr id="5" name="Footer Placeholder 4">
            <a:extLst>
              <a:ext uri="{FF2B5EF4-FFF2-40B4-BE49-F238E27FC236}">
                <a16:creationId xmlns:a16="http://schemas.microsoft.com/office/drawing/2014/main" id="{1295745B-694D-4D0C-97F1-B920B08CB41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8D43DBF-783B-4732-9E8C-2774D823E94A}"/>
              </a:ext>
            </a:extLst>
          </p:cNvPr>
          <p:cNvSpPr>
            <a:spLocks noGrp="1"/>
          </p:cNvSpPr>
          <p:nvPr>
            <p:ph type="sldNum" sz="quarter" idx="12"/>
          </p:nvPr>
        </p:nvSpPr>
        <p:spPr/>
        <p:txBody>
          <a:bodyPr/>
          <a:lstStyle/>
          <a:p>
            <a:fld id="{9E08A062-CD6E-4521-8648-125FAE06CCD8}" type="slidenum">
              <a:rPr lang="en-IL" smtClean="0"/>
              <a:t>‹#›</a:t>
            </a:fld>
            <a:endParaRPr lang="en-IL"/>
          </a:p>
        </p:txBody>
      </p:sp>
    </p:spTree>
    <p:extLst>
      <p:ext uri="{BB962C8B-B14F-4D97-AF65-F5344CB8AC3E}">
        <p14:creationId xmlns:p14="http://schemas.microsoft.com/office/powerpoint/2010/main" val="15677265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DF44B-45F8-C493-5A41-8A7EB7309E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157AF2-5423-87EE-5D8B-29E3ED9EC8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40C38C-3EE5-CA31-3DA4-E72EA8E37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6DD851-5B00-4C40-F931-F31E8CA8A962}"/>
              </a:ext>
            </a:extLst>
          </p:cNvPr>
          <p:cNvSpPr>
            <a:spLocks noGrp="1"/>
          </p:cNvSpPr>
          <p:nvPr>
            <p:ph type="dt" sz="half" idx="10"/>
          </p:nvPr>
        </p:nvSpPr>
        <p:spPr/>
        <p:txBody>
          <a:bodyPr/>
          <a:lstStyle/>
          <a:p>
            <a:fld id="{5A69E14B-AB79-4B6A-8569-8A7F169E78DF}" type="datetimeFigureOut">
              <a:rPr lang="en-US" smtClean="0"/>
              <a:t>2/5/2024</a:t>
            </a:fld>
            <a:endParaRPr lang="en-US"/>
          </a:p>
        </p:txBody>
      </p:sp>
      <p:sp>
        <p:nvSpPr>
          <p:cNvPr id="6" name="Footer Placeholder 5">
            <a:extLst>
              <a:ext uri="{FF2B5EF4-FFF2-40B4-BE49-F238E27FC236}">
                <a16:creationId xmlns:a16="http://schemas.microsoft.com/office/drawing/2014/main" id="{706575EF-C8D9-B2C6-2FE3-30688C15F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59C5DF-7A66-8D25-3DFC-0E53AD2489FA}"/>
              </a:ext>
            </a:extLst>
          </p:cNvPr>
          <p:cNvSpPr>
            <a:spLocks noGrp="1"/>
          </p:cNvSpPr>
          <p:nvPr>
            <p:ph type="sldNum" sz="quarter" idx="12"/>
          </p:nvPr>
        </p:nvSpPr>
        <p:spPr/>
        <p:txBody>
          <a:bodyPr/>
          <a:lstStyle/>
          <a:p>
            <a:fld id="{284E66CC-98B4-4CAC-ABAD-5C442D1312DC}" type="slidenum">
              <a:rPr lang="en-US" smtClean="0"/>
              <a:t>‹#›</a:t>
            </a:fld>
            <a:endParaRPr lang="en-US"/>
          </a:p>
        </p:txBody>
      </p:sp>
    </p:spTree>
    <p:extLst>
      <p:ext uri="{BB962C8B-B14F-4D97-AF65-F5344CB8AC3E}">
        <p14:creationId xmlns:p14="http://schemas.microsoft.com/office/powerpoint/2010/main" val="25646218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685B7-CB58-2DEA-9AAE-50938D8B8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C4078F-7B4B-D480-E785-DD3DC3B425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656459-E6D7-0594-9C3B-1084A86187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C6BFE7-9B96-D982-C02C-4579ABC9A4EF}"/>
              </a:ext>
            </a:extLst>
          </p:cNvPr>
          <p:cNvSpPr>
            <a:spLocks noGrp="1"/>
          </p:cNvSpPr>
          <p:nvPr>
            <p:ph type="dt" sz="half" idx="10"/>
          </p:nvPr>
        </p:nvSpPr>
        <p:spPr/>
        <p:txBody>
          <a:bodyPr/>
          <a:lstStyle/>
          <a:p>
            <a:fld id="{5A69E14B-AB79-4B6A-8569-8A7F169E78DF}" type="datetimeFigureOut">
              <a:rPr lang="en-US" smtClean="0"/>
              <a:t>2/5/2024</a:t>
            </a:fld>
            <a:endParaRPr lang="en-US"/>
          </a:p>
        </p:txBody>
      </p:sp>
      <p:sp>
        <p:nvSpPr>
          <p:cNvPr id="6" name="Footer Placeholder 5">
            <a:extLst>
              <a:ext uri="{FF2B5EF4-FFF2-40B4-BE49-F238E27FC236}">
                <a16:creationId xmlns:a16="http://schemas.microsoft.com/office/drawing/2014/main" id="{C95FEC7A-C23E-D517-9B2C-75E3BAA5C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1140A5-E140-CD4D-2352-0881F50A6F10}"/>
              </a:ext>
            </a:extLst>
          </p:cNvPr>
          <p:cNvSpPr>
            <a:spLocks noGrp="1"/>
          </p:cNvSpPr>
          <p:nvPr>
            <p:ph type="sldNum" sz="quarter" idx="12"/>
          </p:nvPr>
        </p:nvSpPr>
        <p:spPr/>
        <p:txBody>
          <a:bodyPr/>
          <a:lstStyle/>
          <a:p>
            <a:fld id="{284E66CC-98B4-4CAC-ABAD-5C442D1312DC}" type="slidenum">
              <a:rPr lang="en-US" smtClean="0"/>
              <a:t>‹#›</a:t>
            </a:fld>
            <a:endParaRPr lang="en-US"/>
          </a:p>
        </p:txBody>
      </p:sp>
    </p:spTree>
    <p:extLst>
      <p:ext uri="{BB962C8B-B14F-4D97-AF65-F5344CB8AC3E}">
        <p14:creationId xmlns:p14="http://schemas.microsoft.com/office/powerpoint/2010/main" val="14085959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60AA6-0559-2C0E-8650-4DDF11CA8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33EABF-39C1-AE35-B1C1-11D25B3C9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18A6F4-B27C-847A-6B84-31AEE9535941}"/>
              </a:ext>
            </a:extLst>
          </p:cNvPr>
          <p:cNvSpPr>
            <a:spLocks noGrp="1"/>
          </p:cNvSpPr>
          <p:nvPr>
            <p:ph type="dt" sz="half" idx="10"/>
          </p:nvPr>
        </p:nvSpPr>
        <p:spPr/>
        <p:txBody>
          <a:bodyPr/>
          <a:lstStyle/>
          <a:p>
            <a:fld id="{5A69E14B-AB79-4B6A-8569-8A7F169E78DF}" type="datetimeFigureOut">
              <a:rPr lang="en-US" smtClean="0"/>
              <a:t>2/5/2024</a:t>
            </a:fld>
            <a:endParaRPr lang="en-US"/>
          </a:p>
        </p:txBody>
      </p:sp>
      <p:sp>
        <p:nvSpPr>
          <p:cNvPr id="5" name="Footer Placeholder 4">
            <a:extLst>
              <a:ext uri="{FF2B5EF4-FFF2-40B4-BE49-F238E27FC236}">
                <a16:creationId xmlns:a16="http://schemas.microsoft.com/office/drawing/2014/main" id="{67109695-49C2-57C6-5D35-49D97617D8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76F94-9AC4-11FB-ADE9-152FE327F07F}"/>
              </a:ext>
            </a:extLst>
          </p:cNvPr>
          <p:cNvSpPr>
            <a:spLocks noGrp="1"/>
          </p:cNvSpPr>
          <p:nvPr>
            <p:ph type="sldNum" sz="quarter" idx="12"/>
          </p:nvPr>
        </p:nvSpPr>
        <p:spPr/>
        <p:txBody>
          <a:bodyPr/>
          <a:lstStyle/>
          <a:p>
            <a:fld id="{284E66CC-98B4-4CAC-ABAD-5C442D1312DC}" type="slidenum">
              <a:rPr lang="en-US" smtClean="0"/>
              <a:t>‹#›</a:t>
            </a:fld>
            <a:endParaRPr lang="en-US"/>
          </a:p>
        </p:txBody>
      </p:sp>
    </p:spTree>
    <p:extLst>
      <p:ext uri="{BB962C8B-B14F-4D97-AF65-F5344CB8AC3E}">
        <p14:creationId xmlns:p14="http://schemas.microsoft.com/office/powerpoint/2010/main" val="37005494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2FA48F-0995-BBFE-7412-CF81858C6C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401B3F-1AEF-D57C-701B-3887BD06DC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EC7CF8-EB5A-EAA9-59FA-553BF2B6A663}"/>
              </a:ext>
            </a:extLst>
          </p:cNvPr>
          <p:cNvSpPr>
            <a:spLocks noGrp="1"/>
          </p:cNvSpPr>
          <p:nvPr>
            <p:ph type="dt" sz="half" idx="10"/>
          </p:nvPr>
        </p:nvSpPr>
        <p:spPr/>
        <p:txBody>
          <a:bodyPr/>
          <a:lstStyle/>
          <a:p>
            <a:fld id="{5A69E14B-AB79-4B6A-8569-8A7F169E78DF}" type="datetimeFigureOut">
              <a:rPr lang="en-US" smtClean="0"/>
              <a:t>2/5/2024</a:t>
            </a:fld>
            <a:endParaRPr lang="en-US"/>
          </a:p>
        </p:txBody>
      </p:sp>
      <p:sp>
        <p:nvSpPr>
          <p:cNvPr id="5" name="Footer Placeholder 4">
            <a:extLst>
              <a:ext uri="{FF2B5EF4-FFF2-40B4-BE49-F238E27FC236}">
                <a16:creationId xmlns:a16="http://schemas.microsoft.com/office/drawing/2014/main" id="{E882BB57-F2C0-F7B2-01E4-1EBBE16DA4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28E315-FA50-ABA6-D59C-7AD8F6C9816A}"/>
              </a:ext>
            </a:extLst>
          </p:cNvPr>
          <p:cNvSpPr>
            <a:spLocks noGrp="1"/>
          </p:cNvSpPr>
          <p:nvPr>
            <p:ph type="sldNum" sz="quarter" idx="12"/>
          </p:nvPr>
        </p:nvSpPr>
        <p:spPr/>
        <p:txBody>
          <a:bodyPr/>
          <a:lstStyle/>
          <a:p>
            <a:fld id="{284E66CC-98B4-4CAC-ABAD-5C442D1312DC}" type="slidenum">
              <a:rPr lang="en-US" smtClean="0"/>
              <a:t>‹#›</a:t>
            </a:fld>
            <a:endParaRPr lang="en-US"/>
          </a:p>
        </p:txBody>
      </p:sp>
    </p:spTree>
    <p:extLst>
      <p:ext uri="{BB962C8B-B14F-4D97-AF65-F5344CB8AC3E}">
        <p14:creationId xmlns:p14="http://schemas.microsoft.com/office/powerpoint/2010/main" val="21167555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58A0-DE68-74F3-80E8-E073635730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3153C6-2134-3BA9-6815-62BD13877F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01DDD8-C78E-4C36-AA3B-3BF61F2AB93B}"/>
              </a:ext>
            </a:extLst>
          </p:cNvPr>
          <p:cNvSpPr>
            <a:spLocks noGrp="1"/>
          </p:cNvSpPr>
          <p:nvPr>
            <p:ph type="dt" sz="half" idx="10"/>
          </p:nvPr>
        </p:nvSpPr>
        <p:spPr/>
        <p:txBody>
          <a:bodyPr/>
          <a:lstStyle/>
          <a:p>
            <a:fld id="{2C7A664F-1621-459D-974B-1D23F495F297}" type="datetimeFigureOut">
              <a:rPr lang="en-US" smtClean="0"/>
              <a:t>2/5/2024</a:t>
            </a:fld>
            <a:endParaRPr lang="en-US"/>
          </a:p>
        </p:txBody>
      </p:sp>
      <p:sp>
        <p:nvSpPr>
          <p:cNvPr id="5" name="Footer Placeholder 4">
            <a:extLst>
              <a:ext uri="{FF2B5EF4-FFF2-40B4-BE49-F238E27FC236}">
                <a16:creationId xmlns:a16="http://schemas.microsoft.com/office/drawing/2014/main" id="{22CBBCE4-37E4-43D3-2EEF-E1BCB2D68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F22C5-22FB-3E05-0E36-3FCDCD943DF4}"/>
              </a:ext>
            </a:extLst>
          </p:cNvPr>
          <p:cNvSpPr>
            <a:spLocks noGrp="1"/>
          </p:cNvSpPr>
          <p:nvPr>
            <p:ph type="sldNum" sz="quarter" idx="12"/>
          </p:nvPr>
        </p:nvSpPr>
        <p:spPr/>
        <p:txBody>
          <a:bodyPr/>
          <a:lstStyle/>
          <a:p>
            <a:fld id="{46F8AC29-1318-48FC-AF61-16677EF46B96}" type="slidenum">
              <a:rPr lang="en-US" smtClean="0"/>
              <a:t>‹#›</a:t>
            </a:fld>
            <a:endParaRPr lang="en-US"/>
          </a:p>
        </p:txBody>
      </p:sp>
    </p:spTree>
    <p:extLst>
      <p:ext uri="{BB962C8B-B14F-4D97-AF65-F5344CB8AC3E}">
        <p14:creationId xmlns:p14="http://schemas.microsoft.com/office/powerpoint/2010/main" val="32247278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0650-A700-64F4-49A0-3C2083821D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22638D-9301-5723-0D2B-E6D755C7F1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C0EF7-B3AE-9210-A3D7-2DD20CAF95EE}"/>
              </a:ext>
            </a:extLst>
          </p:cNvPr>
          <p:cNvSpPr>
            <a:spLocks noGrp="1"/>
          </p:cNvSpPr>
          <p:nvPr>
            <p:ph type="dt" sz="half" idx="10"/>
          </p:nvPr>
        </p:nvSpPr>
        <p:spPr/>
        <p:txBody>
          <a:bodyPr/>
          <a:lstStyle/>
          <a:p>
            <a:fld id="{2C7A664F-1621-459D-974B-1D23F495F297}" type="datetimeFigureOut">
              <a:rPr lang="en-US" smtClean="0"/>
              <a:t>2/5/2024</a:t>
            </a:fld>
            <a:endParaRPr lang="en-US"/>
          </a:p>
        </p:txBody>
      </p:sp>
      <p:sp>
        <p:nvSpPr>
          <p:cNvPr id="5" name="Footer Placeholder 4">
            <a:extLst>
              <a:ext uri="{FF2B5EF4-FFF2-40B4-BE49-F238E27FC236}">
                <a16:creationId xmlns:a16="http://schemas.microsoft.com/office/drawing/2014/main" id="{4770415D-667C-C000-F19E-724DAF7C6E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3C31F-661D-D0AE-6F81-2E985A58DF0B}"/>
              </a:ext>
            </a:extLst>
          </p:cNvPr>
          <p:cNvSpPr>
            <a:spLocks noGrp="1"/>
          </p:cNvSpPr>
          <p:nvPr>
            <p:ph type="sldNum" sz="quarter" idx="12"/>
          </p:nvPr>
        </p:nvSpPr>
        <p:spPr/>
        <p:txBody>
          <a:bodyPr/>
          <a:lstStyle/>
          <a:p>
            <a:fld id="{46F8AC29-1318-48FC-AF61-16677EF46B96}" type="slidenum">
              <a:rPr lang="en-US" smtClean="0"/>
              <a:t>‹#›</a:t>
            </a:fld>
            <a:endParaRPr lang="en-US"/>
          </a:p>
        </p:txBody>
      </p:sp>
    </p:spTree>
    <p:extLst>
      <p:ext uri="{BB962C8B-B14F-4D97-AF65-F5344CB8AC3E}">
        <p14:creationId xmlns:p14="http://schemas.microsoft.com/office/powerpoint/2010/main" val="26253774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010E-86B3-AF76-A69F-2345EAAEEB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01446E-6D6F-0808-5BAF-AD9E37BF9A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418265-9E51-63C6-6557-3D079AE85588}"/>
              </a:ext>
            </a:extLst>
          </p:cNvPr>
          <p:cNvSpPr>
            <a:spLocks noGrp="1"/>
          </p:cNvSpPr>
          <p:nvPr>
            <p:ph type="dt" sz="half" idx="10"/>
          </p:nvPr>
        </p:nvSpPr>
        <p:spPr/>
        <p:txBody>
          <a:bodyPr/>
          <a:lstStyle/>
          <a:p>
            <a:fld id="{2C7A664F-1621-459D-974B-1D23F495F297}" type="datetimeFigureOut">
              <a:rPr lang="en-US" smtClean="0"/>
              <a:t>2/5/2024</a:t>
            </a:fld>
            <a:endParaRPr lang="en-US"/>
          </a:p>
        </p:txBody>
      </p:sp>
      <p:sp>
        <p:nvSpPr>
          <p:cNvPr id="5" name="Footer Placeholder 4">
            <a:extLst>
              <a:ext uri="{FF2B5EF4-FFF2-40B4-BE49-F238E27FC236}">
                <a16:creationId xmlns:a16="http://schemas.microsoft.com/office/drawing/2014/main" id="{9A42D130-4348-B58E-5733-5289C19C1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A22F3-887B-74F2-5768-6811D5C6287F}"/>
              </a:ext>
            </a:extLst>
          </p:cNvPr>
          <p:cNvSpPr>
            <a:spLocks noGrp="1"/>
          </p:cNvSpPr>
          <p:nvPr>
            <p:ph type="sldNum" sz="quarter" idx="12"/>
          </p:nvPr>
        </p:nvSpPr>
        <p:spPr/>
        <p:txBody>
          <a:bodyPr/>
          <a:lstStyle/>
          <a:p>
            <a:fld id="{46F8AC29-1318-48FC-AF61-16677EF46B96}" type="slidenum">
              <a:rPr lang="en-US" smtClean="0"/>
              <a:t>‹#›</a:t>
            </a:fld>
            <a:endParaRPr lang="en-US"/>
          </a:p>
        </p:txBody>
      </p:sp>
    </p:spTree>
    <p:extLst>
      <p:ext uri="{BB962C8B-B14F-4D97-AF65-F5344CB8AC3E}">
        <p14:creationId xmlns:p14="http://schemas.microsoft.com/office/powerpoint/2010/main" val="36427257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0973C-E13E-7215-8F7C-64365BE573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CDFA6D-DE12-6CA5-C7CD-825C5AE3AB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BB1D91-5E18-65D6-8F4C-82E1BEFFF2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D8C029-7E80-1113-7035-82147E2480B1}"/>
              </a:ext>
            </a:extLst>
          </p:cNvPr>
          <p:cNvSpPr>
            <a:spLocks noGrp="1"/>
          </p:cNvSpPr>
          <p:nvPr>
            <p:ph type="dt" sz="half" idx="10"/>
          </p:nvPr>
        </p:nvSpPr>
        <p:spPr/>
        <p:txBody>
          <a:bodyPr/>
          <a:lstStyle/>
          <a:p>
            <a:fld id="{2C7A664F-1621-459D-974B-1D23F495F297}" type="datetimeFigureOut">
              <a:rPr lang="en-US" smtClean="0"/>
              <a:t>2/5/2024</a:t>
            </a:fld>
            <a:endParaRPr lang="en-US"/>
          </a:p>
        </p:txBody>
      </p:sp>
      <p:sp>
        <p:nvSpPr>
          <p:cNvPr id="6" name="Footer Placeholder 5">
            <a:extLst>
              <a:ext uri="{FF2B5EF4-FFF2-40B4-BE49-F238E27FC236}">
                <a16:creationId xmlns:a16="http://schemas.microsoft.com/office/drawing/2014/main" id="{561E1F2D-4B7E-8D1A-832A-872B67934D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D37C17-3364-0D4D-4FD8-22C64D43EEAD}"/>
              </a:ext>
            </a:extLst>
          </p:cNvPr>
          <p:cNvSpPr>
            <a:spLocks noGrp="1"/>
          </p:cNvSpPr>
          <p:nvPr>
            <p:ph type="sldNum" sz="quarter" idx="12"/>
          </p:nvPr>
        </p:nvSpPr>
        <p:spPr/>
        <p:txBody>
          <a:bodyPr/>
          <a:lstStyle/>
          <a:p>
            <a:fld id="{46F8AC29-1318-48FC-AF61-16677EF46B96}" type="slidenum">
              <a:rPr lang="en-US" smtClean="0"/>
              <a:t>‹#›</a:t>
            </a:fld>
            <a:endParaRPr lang="en-US"/>
          </a:p>
        </p:txBody>
      </p:sp>
    </p:spTree>
    <p:extLst>
      <p:ext uri="{BB962C8B-B14F-4D97-AF65-F5344CB8AC3E}">
        <p14:creationId xmlns:p14="http://schemas.microsoft.com/office/powerpoint/2010/main" val="33405940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522A-BCCF-F3D2-F5D7-088DC68DE2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CF01DE-EF03-E3AB-854A-9E874B2BD9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BAF8E3-C9E2-D73F-F9FF-FB69549D5E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7DE8F8-413E-6239-4FFC-F6FB73AF18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28017-0306-4551-CC28-97D9E352C4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4041E1-B7F6-9D76-DF70-E5477B59CBA6}"/>
              </a:ext>
            </a:extLst>
          </p:cNvPr>
          <p:cNvSpPr>
            <a:spLocks noGrp="1"/>
          </p:cNvSpPr>
          <p:nvPr>
            <p:ph type="dt" sz="half" idx="10"/>
          </p:nvPr>
        </p:nvSpPr>
        <p:spPr/>
        <p:txBody>
          <a:bodyPr/>
          <a:lstStyle/>
          <a:p>
            <a:fld id="{2C7A664F-1621-459D-974B-1D23F495F297}" type="datetimeFigureOut">
              <a:rPr lang="en-US" smtClean="0"/>
              <a:t>2/5/2024</a:t>
            </a:fld>
            <a:endParaRPr lang="en-US"/>
          </a:p>
        </p:txBody>
      </p:sp>
      <p:sp>
        <p:nvSpPr>
          <p:cNvPr id="8" name="Footer Placeholder 7">
            <a:extLst>
              <a:ext uri="{FF2B5EF4-FFF2-40B4-BE49-F238E27FC236}">
                <a16:creationId xmlns:a16="http://schemas.microsoft.com/office/drawing/2014/main" id="{7370025A-778C-E30E-BFE7-0EAF52B95C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ABC208-5898-43D0-CDD7-F55CDA228792}"/>
              </a:ext>
            </a:extLst>
          </p:cNvPr>
          <p:cNvSpPr>
            <a:spLocks noGrp="1"/>
          </p:cNvSpPr>
          <p:nvPr>
            <p:ph type="sldNum" sz="quarter" idx="12"/>
          </p:nvPr>
        </p:nvSpPr>
        <p:spPr/>
        <p:txBody>
          <a:bodyPr/>
          <a:lstStyle/>
          <a:p>
            <a:fld id="{46F8AC29-1318-48FC-AF61-16677EF46B96}" type="slidenum">
              <a:rPr lang="en-US" smtClean="0"/>
              <a:t>‹#›</a:t>
            </a:fld>
            <a:endParaRPr lang="en-US"/>
          </a:p>
        </p:txBody>
      </p:sp>
    </p:spTree>
    <p:extLst>
      <p:ext uri="{BB962C8B-B14F-4D97-AF65-F5344CB8AC3E}">
        <p14:creationId xmlns:p14="http://schemas.microsoft.com/office/powerpoint/2010/main" val="41878938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0F65-44AB-164B-E674-C02D3CFD9F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991B0B-BF2E-2684-0CBB-7635E0883DAB}"/>
              </a:ext>
            </a:extLst>
          </p:cNvPr>
          <p:cNvSpPr>
            <a:spLocks noGrp="1"/>
          </p:cNvSpPr>
          <p:nvPr>
            <p:ph type="dt" sz="half" idx="10"/>
          </p:nvPr>
        </p:nvSpPr>
        <p:spPr/>
        <p:txBody>
          <a:bodyPr/>
          <a:lstStyle/>
          <a:p>
            <a:fld id="{2C7A664F-1621-459D-974B-1D23F495F297}" type="datetimeFigureOut">
              <a:rPr lang="en-US" smtClean="0"/>
              <a:t>2/5/2024</a:t>
            </a:fld>
            <a:endParaRPr lang="en-US"/>
          </a:p>
        </p:txBody>
      </p:sp>
      <p:sp>
        <p:nvSpPr>
          <p:cNvPr id="4" name="Footer Placeholder 3">
            <a:extLst>
              <a:ext uri="{FF2B5EF4-FFF2-40B4-BE49-F238E27FC236}">
                <a16:creationId xmlns:a16="http://schemas.microsoft.com/office/drawing/2014/main" id="{473DA993-6079-7D0F-5027-CECAEABBB4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61C729-A1F9-9D13-2D12-AB0EE0AD098C}"/>
              </a:ext>
            </a:extLst>
          </p:cNvPr>
          <p:cNvSpPr>
            <a:spLocks noGrp="1"/>
          </p:cNvSpPr>
          <p:nvPr>
            <p:ph type="sldNum" sz="quarter" idx="12"/>
          </p:nvPr>
        </p:nvSpPr>
        <p:spPr/>
        <p:txBody>
          <a:bodyPr/>
          <a:lstStyle/>
          <a:p>
            <a:fld id="{46F8AC29-1318-48FC-AF61-16677EF46B96}" type="slidenum">
              <a:rPr lang="en-US" smtClean="0"/>
              <a:t>‹#›</a:t>
            </a:fld>
            <a:endParaRPr lang="en-US"/>
          </a:p>
        </p:txBody>
      </p:sp>
    </p:spTree>
    <p:extLst>
      <p:ext uri="{BB962C8B-B14F-4D97-AF65-F5344CB8AC3E}">
        <p14:creationId xmlns:p14="http://schemas.microsoft.com/office/powerpoint/2010/main" val="259875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CC45-6000-4A0C-ACFE-0E4970B1450D}"/>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8FCB7A09-08D4-42CF-9758-C32B4A9194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326FEF49-410F-4359-B432-BE0CAF2289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8F9C3D09-6432-42F7-A95B-D60294AD8241}"/>
              </a:ext>
            </a:extLst>
          </p:cNvPr>
          <p:cNvSpPr>
            <a:spLocks noGrp="1"/>
          </p:cNvSpPr>
          <p:nvPr>
            <p:ph type="dt" sz="half" idx="10"/>
          </p:nvPr>
        </p:nvSpPr>
        <p:spPr/>
        <p:txBody>
          <a:bodyPr/>
          <a:lstStyle/>
          <a:p>
            <a:fld id="{058EC4A0-FCAD-486F-9B1B-8079F66A350A}" type="datetimeFigureOut">
              <a:rPr lang="en-IL" smtClean="0"/>
              <a:t>05/02/2024</a:t>
            </a:fld>
            <a:endParaRPr lang="en-IL"/>
          </a:p>
        </p:txBody>
      </p:sp>
      <p:sp>
        <p:nvSpPr>
          <p:cNvPr id="6" name="Footer Placeholder 5">
            <a:extLst>
              <a:ext uri="{FF2B5EF4-FFF2-40B4-BE49-F238E27FC236}">
                <a16:creationId xmlns:a16="http://schemas.microsoft.com/office/drawing/2014/main" id="{55F47388-52F4-49D7-8DFC-5CCCD89CDCE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DE53469-019E-4076-8B0D-CAF0A33E5297}"/>
              </a:ext>
            </a:extLst>
          </p:cNvPr>
          <p:cNvSpPr>
            <a:spLocks noGrp="1"/>
          </p:cNvSpPr>
          <p:nvPr>
            <p:ph type="sldNum" sz="quarter" idx="12"/>
          </p:nvPr>
        </p:nvSpPr>
        <p:spPr/>
        <p:txBody>
          <a:bodyPr/>
          <a:lstStyle/>
          <a:p>
            <a:fld id="{9E08A062-CD6E-4521-8648-125FAE06CCD8}" type="slidenum">
              <a:rPr lang="en-IL" smtClean="0"/>
              <a:t>‹#›</a:t>
            </a:fld>
            <a:endParaRPr lang="en-IL"/>
          </a:p>
        </p:txBody>
      </p:sp>
    </p:spTree>
    <p:extLst>
      <p:ext uri="{BB962C8B-B14F-4D97-AF65-F5344CB8AC3E}">
        <p14:creationId xmlns:p14="http://schemas.microsoft.com/office/powerpoint/2010/main" val="11041464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B1C7E1-DBD2-EA91-AD01-BC8C0C3A4F93}"/>
              </a:ext>
            </a:extLst>
          </p:cNvPr>
          <p:cNvSpPr>
            <a:spLocks noGrp="1"/>
          </p:cNvSpPr>
          <p:nvPr>
            <p:ph type="dt" sz="half" idx="10"/>
          </p:nvPr>
        </p:nvSpPr>
        <p:spPr/>
        <p:txBody>
          <a:bodyPr/>
          <a:lstStyle/>
          <a:p>
            <a:fld id="{2C7A664F-1621-459D-974B-1D23F495F297}" type="datetimeFigureOut">
              <a:rPr lang="en-US" smtClean="0"/>
              <a:t>2/5/2024</a:t>
            </a:fld>
            <a:endParaRPr lang="en-US"/>
          </a:p>
        </p:txBody>
      </p:sp>
      <p:sp>
        <p:nvSpPr>
          <p:cNvPr id="3" name="Footer Placeholder 2">
            <a:extLst>
              <a:ext uri="{FF2B5EF4-FFF2-40B4-BE49-F238E27FC236}">
                <a16:creationId xmlns:a16="http://schemas.microsoft.com/office/drawing/2014/main" id="{D857C46C-EE47-94C5-2504-DA719C14A7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081219-9A18-53C1-6657-1681256B787A}"/>
              </a:ext>
            </a:extLst>
          </p:cNvPr>
          <p:cNvSpPr>
            <a:spLocks noGrp="1"/>
          </p:cNvSpPr>
          <p:nvPr>
            <p:ph type="sldNum" sz="quarter" idx="12"/>
          </p:nvPr>
        </p:nvSpPr>
        <p:spPr/>
        <p:txBody>
          <a:bodyPr/>
          <a:lstStyle/>
          <a:p>
            <a:fld id="{46F8AC29-1318-48FC-AF61-16677EF46B96}" type="slidenum">
              <a:rPr lang="en-US" smtClean="0"/>
              <a:t>‹#›</a:t>
            </a:fld>
            <a:endParaRPr lang="en-US"/>
          </a:p>
        </p:txBody>
      </p:sp>
    </p:spTree>
    <p:extLst>
      <p:ext uri="{BB962C8B-B14F-4D97-AF65-F5344CB8AC3E}">
        <p14:creationId xmlns:p14="http://schemas.microsoft.com/office/powerpoint/2010/main" val="3314879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FB2F-F7EA-358A-E258-13A8D37FFA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6A7831-E9BE-6965-F212-3D8A3691DD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DCC96-12DE-51CB-9C36-E87A1722F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E52F24-0A58-4F1D-6C30-E60748500A65}"/>
              </a:ext>
            </a:extLst>
          </p:cNvPr>
          <p:cNvSpPr>
            <a:spLocks noGrp="1"/>
          </p:cNvSpPr>
          <p:nvPr>
            <p:ph type="dt" sz="half" idx="10"/>
          </p:nvPr>
        </p:nvSpPr>
        <p:spPr/>
        <p:txBody>
          <a:bodyPr/>
          <a:lstStyle/>
          <a:p>
            <a:fld id="{2C7A664F-1621-459D-974B-1D23F495F297}" type="datetimeFigureOut">
              <a:rPr lang="en-US" smtClean="0"/>
              <a:t>2/5/2024</a:t>
            </a:fld>
            <a:endParaRPr lang="en-US"/>
          </a:p>
        </p:txBody>
      </p:sp>
      <p:sp>
        <p:nvSpPr>
          <p:cNvPr id="6" name="Footer Placeholder 5">
            <a:extLst>
              <a:ext uri="{FF2B5EF4-FFF2-40B4-BE49-F238E27FC236}">
                <a16:creationId xmlns:a16="http://schemas.microsoft.com/office/drawing/2014/main" id="{3F25ADA6-811B-C229-6BD2-056AAB7A85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846BE-2EBC-6153-DBDC-709590D78215}"/>
              </a:ext>
            </a:extLst>
          </p:cNvPr>
          <p:cNvSpPr>
            <a:spLocks noGrp="1"/>
          </p:cNvSpPr>
          <p:nvPr>
            <p:ph type="sldNum" sz="quarter" idx="12"/>
          </p:nvPr>
        </p:nvSpPr>
        <p:spPr/>
        <p:txBody>
          <a:bodyPr/>
          <a:lstStyle/>
          <a:p>
            <a:fld id="{46F8AC29-1318-48FC-AF61-16677EF46B96}" type="slidenum">
              <a:rPr lang="en-US" smtClean="0"/>
              <a:t>‹#›</a:t>
            </a:fld>
            <a:endParaRPr lang="en-US"/>
          </a:p>
        </p:txBody>
      </p:sp>
    </p:spTree>
    <p:extLst>
      <p:ext uri="{BB962C8B-B14F-4D97-AF65-F5344CB8AC3E}">
        <p14:creationId xmlns:p14="http://schemas.microsoft.com/office/powerpoint/2010/main" val="3640223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6159-9EA7-2103-4B18-88EBB931DF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F11B98-73ED-E680-D734-B42544AFF1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B8307C-BAE1-E632-C862-ABFBF9B1D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184DC-4C91-1F63-CE2F-EE8028388BF2}"/>
              </a:ext>
            </a:extLst>
          </p:cNvPr>
          <p:cNvSpPr>
            <a:spLocks noGrp="1"/>
          </p:cNvSpPr>
          <p:nvPr>
            <p:ph type="dt" sz="half" idx="10"/>
          </p:nvPr>
        </p:nvSpPr>
        <p:spPr/>
        <p:txBody>
          <a:bodyPr/>
          <a:lstStyle/>
          <a:p>
            <a:fld id="{2C7A664F-1621-459D-974B-1D23F495F297}" type="datetimeFigureOut">
              <a:rPr lang="en-US" smtClean="0"/>
              <a:t>2/5/2024</a:t>
            </a:fld>
            <a:endParaRPr lang="en-US"/>
          </a:p>
        </p:txBody>
      </p:sp>
      <p:sp>
        <p:nvSpPr>
          <p:cNvPr id="6" name="Footer Placeholder 5">
            <a:extLst>
              <a:ext uri="{FF2B5EF4-FFF2-40B4-BE49-F238E27FC236}">
                <a16:creationId xmlns:a16="http://schemas.microsoft.com/office/drawing/2014/main" id="{2EA44809-E158-72E8-2607-C868B0A0D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E4EAF0-72D8-BFB9-AABD-1AFAFC2BFCD0}"/>
              </a:ext>
            </a:extLst>
          </p:cNvPr>
          <p:cNvSpPr>
            <a:spLocks noGrp="1"/>
          </p:cNvSpPr>
          <p:nvPr>
            <p:ph type="sldNum" sz="quarter" idx="12"/>
          </p:nvPr>
        </p:nvSpPr>
        <p:spPr/>
        <p:txBody>
          <a:bodyPr/>
          <a:lstStyle/>
          <a:p>
            <a:fld id="{46F8AC29-1318-48FC-AF61-16677EF46B96}" type="slidenum">
              <a:rPr lang="en-US" smtClean="0"/>
              <a:t>‹#›</a:t>
            </a:fld>
            <a:endParaRPr lang="en-US"/>
          </a:p>
        </p:txBody>
      </p:sp>
    </p:spTree>
    <p:extLst>
      <p:ext uri="{BB962C8B-B14F-4D97-AF65-F5344CB8AC3E}">
        <p14:creationId xmlns:p14="http://schemas.microsoft.com/office/powerpoint/2010/main" val="18499830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17B73-F1D1-C5CA-8254-44D9DD40B2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F7382D-FEF2-81BF-14CB-8C11815E2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8432C-799D-5E5E-8C46-B5226FF9AA34}"/>
              </a:ext>
            </a:extLst>
          </p:cNvPr>
          <p:cNvSpPr>
            <a:spLocks noGrp="1"/>
          </p:cNvSpPr>
          <p:nvPr>
            <p:ph type="dt" sz="half" idx="10"/>
          </p:nvPr>
        </p:nvSpPr>
        <p:spPr/>
        <p:txBody>
          <a:bodyPr/>
          <a:lstStyle/>
          <a:p>
            <a:fld id="{2C7A664F-1621-459D-974B-1D23F495F297}" type="datetimeFigureOut">
              <a:rPr lang="en-US" smtClean="0"/>
              <a:t>2/5/2024</a:t>
            </a:fld>
            <a:endParaRPr lang="en-US"/>
          </a:p>
        </p:txBody>
      </p:sp>
      <p:sp>
        <p:nvSpPr>
          <p:cNvPr id="5" name="Footer Placeholder 4">
            <a:extLst>
              <a:ext uri="{FF2B5EF4-FFF2-40B4-BE49-F238E27FC236}">
                <a16:creationId xmlns:a16="http://schemas.microsoft.com/office/drawing/2014/main" id="{73471288-0F11-B507-9342-0DE2CF3E1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D2C2F-2D22-D626-7BCC-0B2DE236B042}"/>
              </a:ext>
            </a:extLst>
          </p:cNvPr>
          <p:cNvSpPr>
            <a:spLocks noGrp="1"/>
          </p:cNvSpPr>
          <p:nvPr>
            <p:ph type="sldNum" sz="quarter" idx="12"/>
          </p:nvPr>
        </p:nvSpPr>
        <p:spPr/>
        <p:txBody>
          <a:bodyPr/>
          <a:lstStyle/>
          <a:p>
            <a:fld id="{46F8AC29-1318-48FC-AF61-16677EF46B96}" type="slidenum">
              <a:rPr lang="en-US" smtClean="0"/>
              <a:t>‹#›</a:t>
            </a:fld>
            <a:endParaRPr lang="en-US"/>
          </a:p>
        </p:txBody>
      </p:sp>
    </p:spTree>
    <p:extLst>
      <p:ext uri="{BB962C8B-B14F-4D97-AF65-F5344CB8AC3E}">
        <p14:creationId xmlns:p14="http://schemas.microsoft.com/office/powerpoint/2010/main" val="2980596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954831-7654-47E0-7815-E33AC088DB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CC31E2-F489-4909-06A2-675AD2014E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18DF8D-4F81-2963-8F32-D407489CEE85}"/>
              </a:ext>
            </a:extLst>
          </p:cNvPr>
          <p:cNvSpPr>
            <a:spLocks noGrp="1"/>
          </p:cNvSpPr>
          <p:nvPr>
            <p:ph type="dt" sz="half" idx="10"/>
          </p:nvPr>
        </p:nvSpPr>
        <p:spPr/>
        <p:txBody>
          <a:bodyPr/>
          <a:lstStyle/>
          <a:p>
            <a:fld id="{2C7A664F-1621-459D-974B-1D23F495F297}" type="datetimeFigureOut">
              <a:rPr lang="en-US" smtClean="0"/>
              <a:t>2/5/2024</a:t>
            </a:fld>
            <a:endParaRPr lang="en-US"/>
          </a:p>
        </p:txBody>
      </p:sp>
      <p:sp>
        <p:nvSpPr>
          <p:cNvPr id="5" name="Footer Placeholder 4">
            <a:extLst>
              <a:ext uri="{FF2B5EF4-FFF2-40B4-BE49-F238E27FC236}">
                <a16:creationId xmlns:a16="http://schemas.microsoft.com/office/drawing/2014/main" id="{62F6673E-16C5-BC64-C787-B235BB900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F4CE3-F2ED-9847-E34E-F822C996C7FD}"/>
              </a:ext>
            </a:extLst>
          </p:cNvPr>
          <p:cNvSpPr>
            <a:spLocks noGrp="1"/>
          </p:cNvSpPr>
          <p:nvPr>
            <p:ph type="sldNum" sz="quarter" idx="12"/>
          </p:nvPr>
        </p:nvSpPr>
        <p:spPr/>
        <p:txBody>
          <a:bodyPr/>
          <a:lstStyle/>
          <a:p>
            <a:fld id="{46F8AC29-1318-48FC-AF61-16677EF46B96}" type="slidenum">
              <a:rPr lang="en-US" smtClean="0"/>
              <a:t>‹#›</a:t>
            </a:fld>
            <a:endParaRPr lang="en-US"/>
          </a:p>
        </p:txBody>
      </p:sp>
    </p:spTree>
    <p:extLst>
      <p:ext uri="{BB962C8B-B14F-4D97-AF65-F5344CB8AC3E}">
        <p14:creationId xmlns:p14="http://schemas.microsoft.com/office/powerpoint/2010/main" val="12921853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CB34F-8A36-BDAA-0F60-2F4AF01F38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F51DD6-2F07-C76C-E14E-D76B36EF1C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E4C830-9831-373D-D322-96FEC9946BD0}"/>
              </a:ext>
            </a:extLst>
          </p:cNvPr>
          <p:cNvSpPr>
            <a:spLocks noGrp="1"/>
          </p:cNvSpPr>
          <p:nvPr>
            <p:ph type="dt" sz="half" idx="10"/>
          </p:nvPr>
        </p:nvSpPr>
        <p:spPr/>
        <p:txBody>
          <a:bodyPr/>
          <a:lstStyle/>
          <a:p>
            <a:fld id="{19AAACB3-891A-40DE-8511-57A910379861}" type="datetimeFigureOut">
              <a:rPr lang="en-US" smtClean="0"/>
              <a:t>2/5/2024</a:t>
            </a:fld>
            <a:endParaRPr lang="en-US"/>
          </a:p>
        </p:txBody>
      </p:sp>
      <p:sp>
        <p:nvSpPr>
          <p:cNvPr id="5" name="Footer Placeholder 4">
            <a:extLst>
              <a:ext uri="{FF2B5EF4-FFF2-40B4-BE49-F238E27FC236}">
                <a16:creationId xmlns:a16="http://schemas.microsoft.com/office/drawing/2014/main" id="{D6596229-F3F8-8652-6FF2-1F3EA02802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D7ACC-BF59-D759-7F6C-7590FE87B122}"/>
              </a:ext>
            </a:extLst>
          </p:cNvPr>
          <p:cNvSpPr>
            <a:spLocks noGrp="1"/>
          </p:cNvSpPr>
          <p:nvPr>
            <p:ph type="sldNum" sz="quarter" idx="12"/>
          </p:nvPr>
        </p:nvSpPr>
        <p:spPr/>
        <p:txBody>
          <a:bodyPr/>
          <a:lstStyle/>
          <a:p>
            <a:fld id="{CEAD24B2-E160-40E8-A9B5-07DBDE38D1AA}" type="slidenum">
              <a:rPr lang="en-US" smtClean="0"/>
              <a:t>‹#›</a:t>
            </a:fld>
            <a:endParaRPr lang="en-US"/>
          </a:p>
        </p:txBody>
      </p:sp>
    </p:spTree>
    <p:extLst>
      <p:ext uri="{BB962C8B-B14F-4D97-AF65-F5344CB8AC3E}">
        <p14:creationId xmlns:p14="http://schemas.microsoft.com/office/powerpoint/2010/main" val="27285333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91465-623B-F53F-4105-E2F3B55CC9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F4A873-1406-81C3-DB15-BC30551D44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ABFAF-D0C6-D7B5-8EC7-7387C4EBFFE5}"/>
              </a:ext>
            </a:extLst>
          </p:cNvPr>
          <p:cNvSpPr>
            <a:spLocks noGrp="1"/>
          </p:cNvSpPr>
          <p:nvPr>
            <p:ph type="dt" sz="half" idx="10"/>
          </p:nvPr>
        </p:nvSpPr>
        <p:spPr/>
        <p:txBody>
          <a:bodyPr/>
          <a:lstStyle/>
          <a:p>
            <a:fld id="{19AAACB3-891A-40DE-8511-57A910379861}" type="datetimeFigureOut">
              <a:rPr lang="en-US" smtClean="0"/>
              <a:t>2/5/2024</a:t>
            </a:fld>
            <a:endParaRPr lang="en-US"/>
          </a:p>
        </p:txBody>
      </p:sp>
      <p:sp>
        <p:nvSpPr>
          <p:cNvPr id="5" name="Footer Placeholder 4">
            <a:extLst>
              <a:ext uri="{FF2B5EF4-FFF2-40B4-BE49-F238E27FC236}">
                <a16:creationId xmlns:a16="http://schemas.microsoft.com/office/drawing/2014/main" id="{2E5425C5-C465-BAF4-E1A1-B71CD6389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05628-94A0-7200-5D5A-F1FCBBEA99E5}"/>
              </a:ext>
            </a:extLst>
          </p:cNvPr>
          <p:cNvSpPr>
            <a:spLocks noGrp="1"/>
          </p:cNvSpPr>
          <p:nvPr>
            <p:ph type="sldNum" sz="quarter" idx="12"/>
          </p:nvPr>
        </p:nvSpPr>
        <p:spPr/>
        <p:txBody>
          <a:bodyPr/>
          <a:lstStyle/>
          <a:p>
            <a:fld id="{CEAD24B2-E160-40E8-A9B5-07DBDE38D1AA}" type="slidenum">
              <a:rPr lang="en-US" smtClean="0"/>
              <a:t>‹#›</a:t>
            </a:fld>
            <a:endParaRPr lang="en-US"/>
          </a:p>
        </p:txBody>
      </p:sp>
    </p:spTree>
    <p:extLst>
      <p:ext uri="{BB962C8B-B14F-4D97-AF65-F5344CB8AC3E}">
        <p14:creationId xmlns:p14="http://schemas.microsoft.com/office/powerpoint/2010/main" val="26673817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BD71-8B79-74FF-4E80-60C4477475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B25255-7D4C-218B-6632-15D0BF9621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23EAEB-0C16-60DC-826A-FAA227F04A4F}"/>
              </a:ext>
            </a:extLst>
          </p:cNvPr>
          <p:cNvSpPr>
            <a:spLocks noGrp="1"/>
          </p:cNvSpPr>
          <p:nvPr>
            <p:ph type="dt" sz="half" idx="10"/>
          </p:nvPr>
        </p:nvSpPr>
        <p:spPr/>
        <p:txBody>
          <a:bodyPr/>
          <a:lstStyle/>
          <a:p>
            <a:fld id="{19AAACB3-891A-40DE-8511-57A910379861}" type="datetimeFigureOut">
              <a:rPr lang="en-US" smtClean="0"/>
              <a:t>2/5/2024</a:t>
            </a:fld>
            <a:endParaRPr lang="en-US"/>
          </a:p>
        </p:txBody>
      </p:sp>
      <p:sp>
        <p:nvSpPr>
          <p:cNvPr id="5" name="Footer Placeholder 4">
            <a:extLst>
              <a:ext uri="{FF2B5EF4-FFF2-40B4-BE49-F238E27FC236}">
                <a16:creationId xmlns:a16="http://schemas.microsoft.com/office/drawing/2014/main" id="{C3ABCEDF-0628-1127-ED1E-1BB6262151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A14BF-623E-B7C7-7A8E-15B500DEB4B1}"/>
              </a:ext>
            </a:extLst>
          </p:cNvPr>
          <p:cNvSpPr>
            <a:spLocks noGrp="1"/>
          </p:cNvSpPr>
          <p:nvPr>
            <p:ph type="sldNum" sz="quarter" idx="12"/>
          </p:nvPr>
        </p:nvSpPr>
        <p:spPr/>
        <p:txBody>
          <a:bodyPr/>
          <a:lstStyle/>
          <a:p>
            <a:fld id="{CEAD24B2-E160-40E8-A9B5-07DBDE38D1AA}" type="slidenum">
              <a:rPr lang="en-US" smtClean="0"/>
              <a:t>‹#›</a:t>
            </a:fld>
            <a:endParaRPr lang="en-US"/>
          </a:p>
        </p:txBody>
      </p:sp>
    </p:spTree>
    <p:extLst>
      <p:ext uri="{BB962C8B-B14F-4D97-AF65-F5344CB8AC3E}">
        <p14:creationId xmlns:p14="http://schemas.microsoft.com/office/powerpoint/2010/main" val="9350450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A3BF-1382-E1E6-2ABD-3CD84D12DA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67D3B2-DFE9-F7C9-CF71-E70ACDE818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CD7543-70CB-7BE9-B394-861FC403DF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F5E804-F326-DDB2-0C87-5307763F7FA7}"/>
              </a:ext>
            </a:extLst>
          </p:cNvPr>
          <p:cNvSpPr>
            <a:spLocks noGrp="1"/>
          </p:cNvSpPr>
          <p:nvPr>
            <p:ph type="dt" sz="half" idx="10"/>
          </p:nvPr>
        </p:nvSpPr>
        <p:spPr/>
        <p:txBody>
          <a:bodyPr/>
          <a:lstStyle/>
          <a:p>
            <a:fld id="{19AAACB3-891A-40DE-8511-57A910379861}" type="datetimeFigureOut">
              <a:rPr lang="en-US" smtClean="0"/>
              <a:t>2/5/2024</a:t>
            </a:fld>
            <a:endParaRPr lang="en-US"/>
          </a:p>
        </p:txBody>
      </p:sp>
      <p:sp>
        <p:nvSpPr>
          <p:cNvPr id="6" name="Footer Placeholder 5">
            <a:extLst>
              <a:ext uri="{FF2B5EF4-FFF2-40B4-BE49-F238E27FC236}">
                <a16:creationId xmlns:a16="http://schemas.microsoft.com/office/drawing/2014/main" id="{64949435-6F8F-E714-D087-4B413B66CC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6068C1-A5AD-4B49-6ABC-865F47892F61}"/>
              </a:ext>
            </a:extLst>
          </p:cNvPr>
          <p:cNvSpPr>
            <a:spLocks noGrp="1"/>
          </p:cNvSpPr>
          <p:nvPr>
            <p:ph type="sldNum" sz="quarter" idx="12"/>
          </p:nvPr>
        </p:nvSpPr>
        <p:spPr/>
        <p:txBody>
          <a:bodyPr/>
          <a:lstStyle/>
          <a:p>
            <a:fld id="{CEAD24B2-E160-40E8-A9B5-07DBDE38D1AA}" type="slidenum">
              <a:rPr lang="en-US" smtClean="0"/>
              <a:t>‹#›</a:t>
            </a:fld>
            <a:endParaRPr lang="en-US"/>
          </a:p>
        </p:txBody>
      </p:sp>
    </p:spTree>
    <p:extLst>
      <p:ext uri="{BB962C8B-B14F-4D97-AF65-F5344CB8AC3E}">
        <p14:creationId xmlns:p14="http://schemas.microsoft.com/office/powerpoint/2010/main" val="5111823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D297-83CC-424E-3186-BB18727A4A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4D73D5-B49E-EAC2-5403-864C85BC9E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C49D98-F87D-03B7-882B-3C3FF5E46D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5570D3-7708-031C-5A6E-B91DDBDED0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DE2A4B-DAD9-9C35-D893-44DE210D9D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ACCF74-97B6-79D1-5CCF-CFDB7BBADED1}"/>
              </a:ext>
            </a:extLst>
          </p:cNvPr>
          <p:cNvSpPr>
            <a:spLocks noGrp="1"/>
          </p:cNvSpPr>
          <p:nvPr>
            <p:ph type="dt" sz="half" idx="10"/>
          </p:nvPr>
        </p:nvSpPr>
        <p:spPr/>
        <p:txBody>
          <a:bodyPr/>
          <a:lstStyle/>
          <a:p>
            <a:fld id="{19AAACB3-891A-40DE-8511-57A910379861}" type="datetimeFigureOut">
              <a:rPr lang="en-US" smtClean="0"/>
              <a:t>2/5/2024</a:t>
            </a:fld>
            <a:endParaRPr lang="en-US"/>
          </a:p>
        </p:txBody>
      </p:sp>
      <p:sp>
        <p:nvSpPr>
          <p:cNvPr id="8" name="Footer Placeholder 7">
            <a:extLst>
              <a:ext uri="{FF2B5EF4-FFF2-40B4-BE49-F238E27FC236}">
                <a16:creationId xmlns:a16="http://schemas.microsoft.com/office/drawing/2014/main" id="{9B0E86EC-7AB7-7C4D-1D2B-D96E4A631E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970A91-6D5F-512C-1F5B-E67284EDD0B4}"/>
              </a:ext>
            </a:extLst>
          </p:cNvPr>
          <p:cNvSpPr>
            <a:spLocks noGrp="1"/>
          </p:cNvSpPr>
          <p:nvPr>
            <p:ph type="sldNum" sz="quarter" idx="12"/>
          </p:nvPr>
        </p:nvSpPr>
        <p:spPr/>
        <p:txBody>
          <a:bodyPr/>
          <a:lstStyle/>
          <a:p>
            <a:fld id="{CEAD24B2-E160-40E8-A9B5-07DBDE38D1AA}" type="slidenum">
              <a:rPr lang="en-US" smtClean="0"/>
              <a:t>‹#›</a:t>
            </a:fld>
            <a:endParaRPr lang="en-US"/>
          </a:p>
        </p:txBody>
      </p:sp>
    </p:spTree>
    <p:extLst>
      <p:ext uri="{BB962C8B-B14F-4D97-AF65-F5344CB8AC3E}">
        <p14:creationId xmlns:p14="http://schemas.microsoft.com/office/powerpoint/2010/main" val="454754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AED5-4092-4523-96E2-768D387D7309}"/>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96709E7-267B-473F-8399-81BED2CFF2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908047-F347-4EE1-BD01-7EFD4A67DA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B0570B2A-3339-4B12-B43F-4DB6FFD74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F570E0-DAC4-498C-A82A-CB559A37A9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3E7CC5D1-D92E-4445-9CAB-8CAB46E57BC2}"/>
              </a:ext>
            </a:extLst>
          </p:cNvPr>
          <p:cNvSpPr>
            <a:spLocks noGrp="1"/>
          </p:cNvSpPr>
          <p:nvPr>
            <p:ph type="dt" sz="half" idx="10"/>
          </p:nvPr>
        </p:nvSpPr>
        <p:spPr/>
        <p:txBody>
          <a:bodyPr/>
          <a:lstStyle/>
          <a:p>
            <a:fld id="{058EC4A0-FCAD-486F-9B1B-8079F66A350A}" type="datetimeFigureOut">
              <a:rPr lang="en-IL" smtClean="0"/>
              <a:t>05/02/2024</a:t>
            </a:fld>
            <a:endParaRPr lang="en-IL"/>
          </a:p>
        </p:txBody>
      </p:sp>
      <p:sp>
        <p:nvSpPr>
          <p:cNvPr id="8" name="Footer Placeholder 7">
            <a:extLst>
              <a:ext uri="{FF2B5EF4-FFF2-40B4-BE49-F238E27FC236}">
                <a16:creationId xmlns:a16="http://schemas.microsoft.com/office/drawing/2014/main" id="{CB849F4D-B98D-4D53-8538-3FF82FFF6149}"/>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5E270B9-2FDC-45A4-A2BE-1D0F365A089F}"/>
              </a:ext>
            </a:extLst>
          </p:cNvPr>
          <p:cNvSpPr>
            <a:spLocks noGrp="1"/>
          </p:cNvSpPr>
          <p:nvPr>
            <p:ph type="sldNum" sz="quarter" idx="12"/>
          </p:nvPr>
        </p:nvSpPr>
        <p:spPr/>
        <p:txBody>
          <a:bodyPr/>
          <a:lstStyle/>
          <a:p>
            <a:fld id="{9E08A062-CD6E-4521-8648-125FAE06CCD8}" type="slidenum">
              <a:rPr lang="en-IL" smtClean="0"/>
              <a:t>‹#›</a:t>
            </a:fld>
            <a:endParaRPr lang="en-IL"/>
          </a:p>
        </p:txBody>
      </p:sp>
    </p:spTree>
    <p:extLst>
      <p:ext uri="{BB962C8B-B14F-4D97-AF65-F5344CB8AC3E}">
        <p14:creationId xmlns:p14="http://schemas.microsoft.com/office/powerpoint/2010/main" val="15223288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9883-4B7B-9C8F-D7FB-3DC26276F2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5414A7-4BDD-66B0-423C-53AF486CD653}"/>
              </a:ext>
            </a:extLst>
          </p:cNvPr>
          <p:cNvSpPr>
            <a:spLocks noGrp="1"/>
          </p:cNvSpPr>
          <p:nvPr>
            <p:ph type="dt" sz="half" idx="10"/>
          </p:nvPr>
        </p:nvSpPr>
        <p:spPr/>
        <p:txBody>
          <a:bodyPr/>
          <a:lstStyle/>
          <a:p>
            <a:fld id="{19AAACB3-891A-40DE-8511-57A910379861}" type="datetimeFigureOut">
              <a:rPr lang="en-US" smtClean="0"/>
              <a:t>2/5/2024</a:t>
            </a:fld>
            <a:endParaRPr lang="en-US"/>
          </a:p>
        </p:txBody>
      </p:sp>
      <p:sp>
        <p:nvSpPr>
          <p:cNvPr id="4" name="Footer Placeholder 3">
            <a:extLst>
              <a:ext uri="{FF2B5EF4-FFF2-40B4-BE49-F238E27FC236}">
                <a16:creationId xmlns:a16="http://schemas.microsoft.com/office/drawing/2014/main" id="{717CF5D5-2974-2802-5C36-1FF89FE92C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2F1676-0064-6B20-76E7-789DF0DDFB41}"/>
              </a:ext>
            </a:extLst>
          </p:cNvPr>
          <p:cNvSpPr>
            <a:spLocks noGrp="1"/>
          </p:cNvSpPr>
          <p:nvPr>
            <p:ph type="sldNum" sz="quarter" idx="12"/>
          </p:nvPr>
        </p:nvSpPr>
        <p:spPr/>
        <p:txBody>
          <a:bodyPr/>
          <a:lstStyle/>
          <a:p>
            <a:fld id="{CEAD24B2-E160-40E8-A9B5-07DBDE38D1AA}" type="slidenum">
              <a:rPr lang="en-US" smtClean="0"/>
              <a:t>‹#›</a:t>
            </a:fld>
            <a:endParaRPr lang="en-US"/>
          </a:p>
        </p:txBody>
      </p:sp>
    </p:spTree>
    <p:extLst>
      <p:ext uri="{BB962C8B-B14F-4D97-AF65-F5344CB8AC3E}">
        <p14:creationId xmlns:p14="http://schemas.microsoft.com/office/powerpoint/2010/main" val="9298614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BC07B9-2876-95EF-62C0-123CD44C2820}"/>
              </a:ext>
            </a:extLst>
          </p:cNvPr>
          <p:cNvSpPr>
            <a:spLocks noGrp="1"/>
          </p:cNvSpPr>
          <p:nvPr>
            <p:ph type="dt" sz="half" idx="10"/>
          </p:nvPr>
        </p:nvSpPr>
        <p:spPr/>
        <p:txBody>
          <a:bodyPr/>
          <a:lstStyle/>
          <a:p>
            <a:fld id="{19AAACB3-891A-40DE-8511-57A910379861}" type="datetimeFigureOut">
              <a:rPr lang="en-US" smtClean="0"/>
              <a:t>2/5/2024</a:t>
            </a:fld>
            <a:endParaRPr lang="en-US"/>
          </a:p>
        </p:txBody>
      </p:sp>
      <p:sp>
        <p:nvSpPr>
          <p:cNvPr id="3" name="Footer Placeholder 2">
            <a:extLst>
              <a:ext uri="{FF2B5EF4-FFF2-40B4-BE49-F238E27FC236}">
                <a16:creationId xmlns:a16="http://schemas.microsoft.com/office/drawing/2014/main" id="{7EBFFC75-BBE2-5B74-4FAD-AB3896C922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DD5F59-EC3B-BE57-EF3D-41FAAD990B3C}"/>
              </a:ext>
            </a:extLst>
          </p:cNvPr>
          <p:cNvSpPr>
            <a:spLocks noGrp="1"/>
          </p:cNvSpPr>
          <p:nvPr>
            <p:ph type="sldNum" sz="quarter" idx="12"/>
          </p:nvPr>
        </p:nvSpPr>
        <p:spPr/>
        <p:txBody>
          <a:bodyPr/>
          <a:lstStyle/>
          <a:p>
            <a:fld id="{CEAD24B2-E160-40E8-A9B5-07DBDE38D1AA}" type="slidenum">
              <a:rPr lang="en-US" smtClean="0"/>
              <a:t>‹#›</a:t>
            </a:fld>
            <a:endParaRPr lang="en-US"/>
          </a:p>
        </p:txBody>
      </p:sp>
    </p:spTree>
    <p:extLst>
      <p:ext uri="{BB962C8B-B14F-4D97-AF65-F5344CB8AC3E}">
        <p14:creationId xmlns:p14="http://schemas.microsoft.com/office/powerpoint/2010/main" val="18863881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B498A-521C-5F60-291B-CEE6A9EA3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452AB0-8D2D-D9E3-1720-32C263E75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E4923D-C790-19BC-F6A7-5FA45EA52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5F0A1-D768-47BB-D72A-FAE8D52E1B81}"/>
              </a:ext>
            </a:extLst>
          </p:cNvPr>
          <p:cNvSpPr>
            <a:spLocks noGrp="1"/>
          </p:cNvSpPr>
          <p:nvPr>
            <p:ph type="dt" sz="half" idx="10"/>
          </p:nvPr>
        </p:nvSpPr>
        <p:spPr/>
        <p:txBody>
          <a:bodyPr/>
          <a:lstStyle/>
          <a:p>
            <a:fld id="{19AAACB3-891A-40DE-8511-57A910379861}" type="datetimeFigureOut">
              <a:rPr lang="en-US" smtClean="0"/>
              <a:t>2/5/2024</a:t>
            </a:fld>
            <a:endParaRPr lang="en-US"/>
          </a:p>
        </p:txBody>
      </p:sp>
      <p:sp>
        <p:nvSpPr>
          <p:cNvPr id="6" name="Footer Placeholder 5">
            <a:extLst>
              <a:ext uri="{FF2B5EF4-FFF2-40B4-BE49-F238E27FC236}">
                <a16:creationId xmlns:a16="http://schemas.microsoft.com/office/drawing/2014/main" id="{EDB51563-D906-53E6-5828-691926D61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9CA387-BAB7-2852-22AA-8A4C4EF4005B}"/>
              </a:ext>
            </a:extLst>
          </p:cNvPr>
          <p:cNvSpPr>
            <a:spLocks noGrp="1"/>
          </p:cNvSpPr>
          <p:nvPr>
            <p:ph type="sldNum" sz="quarter" idx="12"/>
          </p:nvPr>
        </p:nvSpPr>
        <p:spPr/>
        <p:txBody>
          <a:bodyPr/>
          <a:lstStyle/>
          <a:p>
            <a:fld id="{CEAD24B2-E160-40E8-A9B5-07DBDE38D1AA}" type="slidenum">
              <a:rPr lang="en-US" smtClean="0"/>
              <a:t>‹#›</a:t>
            </a:fld>
            <a:endParaRPr lang="en-US"/>
          </a:p>
        </p:txBody>
      </p:sp>
    </p:spTree>
    <p:extLst>
      <p:ext uri="{BB962C8B-B14F-4D97-AF65-F5344CB8AC3E}">
        <p14:creationId xmlns:p14="http://schemas.microsoft.com/office/powerpoint/2010/main" val="11532009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2882-5734-4EB5-240B-E97943429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C012DC-1C33-093A-93F9-22F2237FFC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0F6DD8-2AE4-76CE-D23D-0EE250897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9B7FE4-CB84-A18C-EBA1-34B8C7FEAA4F}"/>
              </a:ext>
            </a:extLst>
          </p:cNvPr>
          <p:cNvSpPr>
            <a:spLocks noGrp="1"/>
          </p:cNvSpPr>
          <p:nvPr>
            <p:ph type="dt" sz="half" idx="10"/>
          </p:nvPr>
        </p:nvSpPr>
        <p:spPr/>
        <p:txBody>
          <a:bodyPr/>
          <a:lstStyle/>
          <a:p>
            <a:fld id="{19AAACB3-891A-40DE-8511-57A910379861}" type="datetimeFigureOut">
              <a:rPr lang="en-US" smtClean="0"/>
              <a:t>2/5/2024</a:t>
            </a:fld>
            <a:endParaRPr lang="en-US"/>
          </a:p>
        </p:txBody>
      </p:sp>
      <p:sp>
        <p:nvSpPr>
          <p:cNvPr id="6" name="Footer Placeholder 5">
            <a:extLst>
              <a:ext uri="{FF2B5EF4-FFF2-40B4-BE49-F238E27FC236}">
                <a16:creationId xmlns:a16="http://schemas.microsoft.com/office/drawing/2014/main" id="{BD1644CB-EE55-B369-E3FA-3E1C32ECA0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4EC0EB-7725-A9D7-1D87-2B759F93CB88}"/>
              </a:ext>
            </a:extLst>
          </p:cNvPr>
          <p:cNvSpPr>
            <a:spLocks noGrp="1"/>
          </p:cNvSpPr>
          <p:nvPr>
            <p:ph type="sldNum" sz="quarter" idx="12"/>
          </p:nvPr>
        </p:nvSpPr>
        <p:spPr/>
        <p:txBody>
          <a:bodyPr/>
          <a:lstStyle/>
          <a:p>
            <a:fld id="{CEAD24B2-E160-40E8-A9B5-07DBDE38D1AA}" type="slidenum">
              <a:rPr lang="en-US" smtClean="0"/>
              <a:t>‹#›</a:t>
            </a:fld>
            <a:endParaRPr lang="en-US"/>
          </a:p>
        </p:txBody>
      </p:sp>
    </p:spTree>
    <p:extLst>
      <p:ext uri="{BB962C8B-B14F-4D97-AF65-F5344CB8AC3E}">
        <p14:creationId xmlns:p14="http://schemas.microsoft.com/office/powerpoint/2010/main" val="18310281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1DAD7-B986-E266-F42A-C2396F59D2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73A06E-5559-C891-83C9-7E02F8195F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1BD16-CE18-2A1A-EC5A-F096B19EF997}"/>
              </a:ext>
            </a:extLst>
          </p:cNvPr>
          <p:cNvSpPr>
            <a:spLocks noGrp="1"/>
          </p:cNvSpPr>
          <p:nvPr>
            <p:ph type="dt" sz="half" idx="10"/>
          </p:nvPr>
        </p:nvSpPr>
        <p:spPr/>
        <p:txBody>
          <a:bodyPr/>
          <a:lstStyle/>
          <a:p>
            <a:fld id="{19AAACB3-891A-40DE-8511-57A910379861}" type="datetimeFigureOut">
              <a:rPr lang="en-US" smtClean="0"/>
              <a:t>2/5/2024</a:t>
            </a:fld>
            <a:endParaRPr lang="en-US"/>
          </a:p>
        </p:txBody>
      </p:sp>
      <p:sp>
        <p:nvSpPr>
          <p:cNvPr id="5" name="Footer Placeholder 4">
            <a:extLst>
              <a:ext uri="{FF2B5EF4-FFF2-40B4-BE49-F238E27FC236}">
                <a16:creationId xmlns:a16="http://schemas.microsoft.com/office/drawing/2014/main" id="{5B8E3762-7D16-D2FC-EBAD-73EA9787D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9C104-8390-76F0-A7C0-4209435FA559}"/>
              </a:ext>
            </a:extLst>
          </p:cNvPr>
          <p:cNvSpPr>
            <a:spLocks noGrp="1"/>
          </p:cNvSpPr>
          <p:nvPr>
            <p:ph type="sldNum" sz="quarter" idx="12"/>
          </p:nvPr>
        </p:nvSpPr>
        <p:spPr/>
        <p:txBody>
          <a:bodyPr/>
          <a:lstStyle/>
          <a:p>
            <a:fld id="{CEAD24B2-E160-40E8-A9B5-07DBDE38D1AA}" type="slidenum">
              <a:rPr lang="en-US" smtClean="0"/>
              <a:t>‹#›</a:t>
            </a:fld>
            <a:endParaRPr lang="en-US"/>
          </a:p>
        </p:txBody>
      </p:sp>
    </p:spTree>
    <p:extLst>
      <p:ext uri="{BB962C8B-B14F-4D97-AF65-F5344CB8AC3E}">
        <p14:creationId xmlns:p14="http://schemas.microsoft.com/office/powerpoint/2010/main" val="28016011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BCE8C2-9DD0-8CFB-18DD-64C04D3E28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FF7209-EA08-E72F-64B6-36C218933B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915A7-432A-88B7-FCFF-D69B37579422}"/>
              </a:ext>
            </a:extLst>
          </p:cNvPr>
          <p:cNvSpPr>
            <a:spLocks noGrp="1"/>
          </p:cNvSpPr>
          <p:nvPr>
            <p:ph type="dt" sz="half" idx="10"/>
          </p:nvPr>
        </p:nvSpPr>
        <p:spPr/>
        <p:txBody>
          <a:bodyPr/>
          <a:lstStyle/>
          <a:p>
            <a:fld id="{19AAACB3-891A-40DE-8511-57A910379861}" type="datetimeFigureOut">
              <a:rPr lang="en-US" smtClean="0"/>
              <a:t>2/5/2024</a:t>
            </a:fld>
            <a:endParaRPr lang="en-US"/>
          </a:p>
        </p:txBody>
      </p:sp>
      <p:sp>
        <p:nvSpPr>
          <p:cNvPr id="5" name="Footer Placeholder 4">
            <a:extLst>
              <a:ext uri="{FF2B5EF4-FFF2-40B4-BE49-F238E27FC236}">
                <a16:creationId xmlns:a16="http://schemas.microsoft.com/office/drawing/2014/main" id="{DBEE3F4F-92E9-E6FD-CF21-DFFB8E79E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1E477D-43F7-FFEC-F53B-E4DC2D5F046F}"/>
              </a:ext>
            </a:extLst>
          </p:cNvPr>
          <p:cNvSpPr>
            <a:spLocks noGrp="1"/>
          </p:cNvSpPr>
          <p:nvPr>
            <p:ph type="sldNum" sz="quarter" idx="12"/>
          </p:nvPr>
        </p:nvSpPr>
        <p:spPr/>
        <p:txBody>
          <a:bodyPr/>
          <a:lstStyle/>
          <a:p>
            <a:fld id="{CEAD24B2-E160-40E8-A9B5-07DBDE38D1AA}" type="slidenum">
              <a:rPr lang="en-US" smtClean="0"/>
              <a:t>‹#›</a:t>
            </a:fld>
            <a:endParaRPr lang="en-US"/>
          </a:p>
        </p:txBody>
      </p:sp>
    </p:spTree>
    <p:extLst>
      <p:ext uri="{BB962C8B-B14F-4D97-AF65-F5344CB8AC3E}">
        <p14:creationId xmlns:p14="http://schemas.microsoft.com/office/powerpoint/2010/main" val="14149446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075B-81F7-B388-3A87-D0540F0650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F30035-6F77-39F2-F4C8-7D2C97DFFB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B1A9D5-C02B-3721-25B2-CA66584727A6}"/>
              </a:ext>
            </a:extLst>
          </p:cNvPr>
          <p:cNvSpPr>
            <a:spLocks noGrp="1"/>
          </p:cNvSpPr>
          <p:nvPr>
            <p:ph type="dt" sz="half" idx="10"/>
          </p:nvPr>
        </p:nvSpPr>
        <p:spPr/>
        <p:txBody>
          <a:bodyPr/>
          <a:lstStyle/>
          <a:p>
            <a:fld id="{897DDD11-D194-4464-8434-41ED76950266}" type="datetimeFigureOut">
              <a:rPr lang="en-US" smtClean="0"/>
              <a:t>2/5/2024</a:t>
            </a:fld>
            <a:endParaRPr lang="en-US"/>
          </a:p>
        </p:txBody>
      </p:sp>
      <p:sp>
        <p:nvSpPr>
          <p:cNvPr id="5" name="Footer Placeholder 4">
            <a:extLst>
              <a:ext uri="{FF2B5EF4-FFF2-40B4-BE49-F238E27FC236}">
                <a16:creationId xmlns:a16="http://schemas.microsoft.com/office/drawing/2014/main" id="{B8556DD5-BF23-65B9-E79D-D270978C7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3E3C0-897A-7578-5EE0-C9E8191FD44A}"/>
              </a:ext>
            </a:extLst>
          </p:cNvPr>
          <p:cNvSpPr>
            <a:spLocks noGrp="1"/>
          </p:cNvSpPr>
          <p:nvPr>
            <p:ph type="sldNum" sz="quarter" idx="12"/>
          </p:nvPr>
        </p:nvSpPr>
        <p:spPr/>
        <p:txBody>
          <a:bodyPr/>
          <a:lstStyle/>
          <a:p>
            <a:fld id="{917EE49A-DCCE-449A-8077-93833CCD9F3D}" type="slidenum">
              <a:rPr lang="en-US" smtClean="0"/>
              <a:t>‹#›</a:t>
            </a:fld>
            <a:endParaRPr lang="en-US"/>
          </a:p>
        </p:txBody>
      </p:sp>
    </p:spTree>
    <p:extLst>
      <p:ext uri="{BB962C8B-B14F-4D97-AF65-F5344CB8AC3E}">
        <p14:creationId xmlns:p14="http://schemas.microsoft.com/office/powerpoint/2010/main" val="119483181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DE8F-D9FE-6577-F38B-2DFC569774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4F928B-70BA-BE03-71BE-ED73E6D0B4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DB69EF-134F-9AE3-CD97-AE7147F8F792}"/>
              </a:ext>
            </a:extLst>
          </p:cNvPr>
          <p:cNvSpPr>
            <a:spLocks noGrp="1"/>
          </p:cNvSpPr>
          <p:nvPr>
            <p:ph type="dt" sz="half" idx="10"/>
          </p:nvPr>
        </p:nvSpPr>
        <p:spPr/>
        <p:txBody>
          <a:bodyPr/>
          <a:lstStyle/>
          <a:p>
            <a:fld id="{897DDD11-D194-4464-8434-41ED76950266}" type="datetimeFigureOut">
              <a:rPr lang="en-US" smtClean="0"/>
              <a:t>2/5/2024</a:t>
            </a:fld>
            <a:endParaRPr lang="en-US"/>
          </a:p>
        </p:txBody>
      </p:sp>
      <p:sp>
        <p:nvSpPr>
          <p:cNvPr id="5" name="Footer Placeholder 4">
            <a:extLst>
              <a:ext uri="{FF2B5EF4-FFF2-40B4-BE49-F238E27FC236}">
                <a16:creationId xmlns:a16="http://schemas.microsoft.com/office/drawing/2014/main" id="{B398E57F-649B-BCEC-E868-9CE7A2EC3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23ACF-A19A-61FA-AE9F-10B1EBFBDE7F}"/>
              </a:ext>
            </a:extLst>
          </p:cNvPr>
          <p:cNvSpPr>
            <a:spLocks noGrp="1"/>
          </p:cNvSpPr>
          <p:nvPr>
            <p:ph type="sldNum" sz="quarter" idx="12"/>
          </p:nvPr>
        </p:nvSpPr>
        <p:spPr/>
        <p:txBody>
          <a:bodyPr/>
          <a:lstStyle/>
          <a:p>
            <a:fld id="{917EE49A-DCCE-449A-8077-93833CCD9F3D}" type="slidenum">
              <a:rPr lang="en-US" smtClean="0"/>
              <a:t>‹#›</a:t>
            </a:fld>
            <a:endParaRPr lang="en-US"/>
          </a:p>
        </p:txBody>
      </p:sp>
    </p:spTree>
    <p:extLst>
      <p:ext uri="{BB962C8B-B14F-4D97-AF65-F5344CB8AC3E}">
        <p14:creationId xmlns:p14="http://schemas.microsoft.com/office/powerpoint/2010/main" val="7411394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C0B6-A068-CEAF-574F-02A2EC1DE7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10E924-8A79-A628-435B-7227FBAE9E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1B888E-BAA3-92CA-B96D-C3800DBA54B7}"/>
              </a:ext>
            </a:extLst>
          </p:cNvPr>
          <p:cNvSpPr>
            <a:spLocks noGrp="1"/>
          </p:cNvSpPr>
          <p:nvPr>
            <p:ph type="dt" sz="half" idx="10"/>
          </p:nvPr>
        </p:nvSpPr>
        <p:spPr/>
        <p:txBody>
          <a:bodyPr/>
          <a:lstStyle/>
          <a:p>
            <a:fld id="{897DDD11-D194-4464-8434-41ED76950266}" type="datetimeFigureOut">
              <a:rPr lang="en-US" smtClean="0"/>
              <a:t>2/5/2024</a:t>
            </a:fld>
            <a:endParaRPr lang="en-US"/>
          </a:p>
        </p:txBody>
      </p:sp>
      <p:sp>
        <p:nvSpPr>
          <p:cNvPr id="5" name="Footer Placeholder 4">
            <a:extLst>
              <a:ext uri="{FF2B5EF4-FFF2-40B4-BE49-F238E27FC236}">
                <a16:creationId xmlns:a16="http://schemas.microsoft.com/office/drawing/2014/main" id="{7145F1D8-9888-3996-C6E8-6ECE35E01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1EB20-621D-8F47-C07F-7B41B53DC8A4}"/>
              </a:ext>
            </a:extLst>
          </p:cNvPr>
          <p:cNvSpPr>
            <a:spLocks noGrp="1"/>
          </p:cNvSpPr>
          <p:nvPr>
            <p:ph type="sldNum" sz="quarter" idx="12"/>
          </p:nvPr>
        </p:nvSpPr>
        <p:spPr/>
        <p:txBody>
          <a:bodyPr/>
          <a:lstStyle/>
          <a:p>
            <a:fld id="{917EE49A-DCCE-449A-8077-93833CCD9F3D}" type="slidenum">
              <a:rPr lang="en-US" smtClean="0"/>
              <a:t>‹#›</a:t>
            </a:fld>
            <a:endParaRPr lang="en-US"/>
          </a:p>
        </p:txBody>
      </p:sp>
    </p:spTree>
    <p:extLst>
      <p:ext uri="{BB962C8B-B14F-4D97-AF65-F5344CB8AC3E}">
        <p14:creationId xmlns:p14="http://schemas.microsoft.com/office/powerpoint/2010/main" val="36403328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B1A0-AD4A-25E8-9C9C-2E7039B64C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C716D4-4953-93CC-501B-3004F5B71E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66A899-9BFC-B724-308E-0FB3425207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711E2B-F6D6-B89B-D4D3-AC8E7562874E}"/>
              </a:ext>
            </a:extLst>
          </p:cNvPr>
          <p:cNvSpPr>
            <a:spLocks noGrp="1"/>
          </p:cNvSpPr>
          <p:nvPr>
            <p:ph type="dt" sz="half" idx="10"/>
          </p:nvPr>
        </p:nvSpPr>
        <p:spPr/>
        <p:txBody>
          <a:bodyPr/>
          <a:lstStyle/>
          <a:p>
            <a:fld id="{897DDD11-D194-4464-8434-41ED76950266}" type="datetimeFigureOut">
              <a:rPr lang="en-US" smtClean="0"/>
              <a:t>2/5/2024</a:t>
            </a:fld>
            <a:endParaRPr lang="en-US"/>
          </a:p>
        </p:txBody>
      </p:sp>
      <p:sp>
        <p:nvSpPr>
          <p:cNvPr id="6" name="Footer Placeholder 5">
            <a:extLst>
              <a:ext uri="{FF2B5EF4-FFF2-40B4-BE49-F238E27FC236}">
                <a16:creationId xmlns:a16="http://schemas.microsoft.com/office/drawing/2014/main" id="{7DA4F370-89B7-7BF5-D7FB-090AE8F709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0B1B3-D943-F923-1C5E-84BFA1B6671E}"/>
              </a:ext>
            </a:extLst>
          </p:cNvPr>
          <p:cNvSpPr>
            <a:spLocks noGrp="1"/>
          </p:cNvSpPr>
          <p:nvPr>
            <p:ph type="sldNum" sz="quarter" idx="12"/>
          </p:nvPr>
        </p:nvSpPr>
        <p:spPr/>
        <p:txBody>
          <a:bodyPr/>
          <a:lstStyle/>
          <a:p>
            <a:fld id="{917EE49A-DCCE-449A-8077-93833CCD9F3D}" type="slidenum">
              <a:rPr lang="en-US" smtClean="0"/>
              <a:t>‹#›</a:t>
            </a:fld>
            <a:endParaRPr lang="en-US"/>
          </a:p>
        </p:txBody>
      </p:sp>
    </p:spTree>
    <p:extLst>
      <p:ext uri="{BB962C8B-B14F-4D97-AF65-F5344CB8AC3E}">
        <p14:creationId xmlns:p14="http://schemas.microsoft.com/office/powerpoint/2010/main" val="217956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AF50D-2F10-4A3E-8254-A6F6814149F7}"/>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3D2A02E-FB08-4A86-8937-1B1B5546FAF9}"/>
              </a:ext>
            </a:extLst>
          </p:cNvPr>
          <p:cNvSpPr>
            <a:spLocks noGrp="1"/>
          </p:cNvSpPr>
          <p:nvPr>
            <p:ph type="dt" sz="half" idx="10"/>
          </p:nvPr>
        </p:nvSpPr>
        <p:spPr/>
        <p:txBody>
          <a:bodyPr/>
          <a:lstStyle/>
          <a:p>
            <a:fld id="{058EC4A0-FCAD-486F-9B1B-8079F66A350A}" type="datetimeFigureOut">
              <a:rPr lang="en-IL" smtClean="0"/>
              <a:t>05/02/2024</a:t>
            </a:fld>
            <a:endParaRPr lang="en-IL"/>
          </a:p>
        </p:txBody>
      </p:sp>
      <p:sp>
        <p:nvSpPr>
          <p:cNvPr id="4" name="Footer Placeholder 3">
            <a:extLst>
              <a:ext uri="{FF2B5EF4-FFF2-40B4-BE49-F238E27FC236}">
                <a16:creationId xmlns:a16="http://schemas.microsoft.com/office/drawing/2014/main" id="{B0B4E27C-3A08-4DBC-8353-92097C8724AF}"/>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5CB09B00-5775-4DFA-89F1-51C330F0310F}"/>
              </a:ext>
            </a:extLst>
          </p:cNvPr>
          <p:cNvSpPr>
            <a:spLocks noGrp="1"/>
          </p:cNvSpPr>
          <p:nvPr>
            <p:ph type="sldNum" sz="quarter" idx="12"/>
          </p:nvPr>
        </p:nvSpPr>
        <p:spPr/>
        <p:txBody>
          <a:bodyPr/>
          <a:lstStyle/>
          <a:p>
            <a:fld id="{9E08A062-CD6E-4521-8648-125FAE06CCD8}" type="slidenum">
              <a:rPr lang="en-IL" smtClean="0"/>
              <a:t>‹#›</a:t>
            </a:fld>
            <a:endParaRPr lang="en-IL"/>
          </a:p>
        </p:txBody>
      </p:sp>
    </p:spTree>
    <p:extLst>
      <p:ext uri="{BB962C8B-B14F-4D97-AF65-F5344CB8AC3E}">
        <p14:creationId xmlns:p14="http://schemas.microsoft.com/office/powerpoint/2010/main" val="2083279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4F35-E529-3801-6C78-69E0CB1951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7F1F7B-A807-2142-53D4-33A67A9814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6EDCE4-9738-B41A-4C68-D5B8F06B8C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6AD6AD-4C66-F6B4-CA0A-A757A6EC54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74351E-ACCB-0F5D-9188-4B47BCC6FE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EB0C06-CB34-E597-54E0-D8F7949FC743}"/>
              </a:ext>
            </a:extLst>
          </p:cNvPr>
          <p:cNvSpPr>
            <a:spLocks noGrp="1"/>
          </p:cNvSpPr>
          <p:nvPr>
            <p:ph type="dt" sz="half" idx="10"/>
          </p:nvPr>
        </p:nvSpPr>
        <p:spPr/>
        <p:txBody>
          <a:bodyPr/>
          <a:lstStyle/>
          <a:p>
            <a:fld id="{897DDD11-D194-4464-8434-41ED76950266}" type="datetimeFigureOut">
              <a:rPr lang="en-US" smtClean="0"/>
              <a:t>2/5/2024</a:t>
            </a:fld>
            <a:endParaRPr lang="en-US"/>
          </a:p>
        </p:txBody>
      </p:sp>
      <p:sp>
        <p:nvSpPr>
          <p:cNvPr id="8" name="Footer Placeholder 7">
            <a:extLst>
              <a:ext uri="{FF2B5EF4-FFF2-40B4-BE49-F238E27FC236}">
                <a16:creationId xmlns:a16="http://schemas.microsoft.com/office/drawing/2014/main" id="{CD7F6053-6605-E020-E199-5DB029F0AF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1F1A00-29CA-C37A-5E99-8232DFF705FD}"/>
              </a:ext>
            </a:extLst>
          </p:cNvPr>
          <p:cNvSpPr>
            <a:spLocks noGrp="1"/>
          </p:cNvSpPr>
          <p:nvPr>
            <p:ph type="sldNum" sz="quarter" idx="12"/>
          </p:nvPr>
        </p:nvSpPr>
        <p:spPr/>
        <p:txBody>
          <a:bodyPr/>
          <a:lstStyle/>
          <a:p>
            <a:fld id="{917EE49A-DCCE-449A-8077-93833CCD9F3D}" type="slidenum">
              <a:rPr lang="en-US" smtClean="0"/>
              <a:t>‹#›</a:t>
            </a:fld>
            <a:endParaRPr lang="en-US"/>
          </a:p>
        </p:txBody>
      </p:sp>
    </p:spTree>
    <p:extLst>
      <p:ext uri="{BB962C8B-B14F-4D97-AF65-F5344CB8AC3E}">
        <p14:creationId xmlns:p14="http://schemas.microsoft.com/office/powerpoint/2010/main" val="27116104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9FBC3-85FC-6B21-4327-DEE6D0E731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BF0F20-9378-7DD1-16A4-FC3AFAD3FF46}"/>
              </a:ext>
            </a:extLst>
          </p:cNvPr>
          <p:cNvSpPr>
            <a:spLocks noGrp="1"/>
          </p:cNvSpPr>
          <p:nvPr>
            <p:ph type="dt" sz="half" idx="10"/>
          </p:nvPr>
        </p:nvSpPr>
        <p:spPr/>
        <p:txBody>
          <a:bodyPr/>
          <a:lstStyle/>
          <a:p>
            <a:fld id="{897DDD11-D194-4464-8434-41ED76950266}" type="datetimeFigureOut">
              <a:rPr lang="en-US" smtClean="0"/>
              <a:t>2/5/2024</a:t>
            </a:fld>
            <a:endParaRPr lang="en-US"/>
          </a:p>
        </p:txBody>
      </p:sp>
      <p:sp>
        <p:nvSpPr>
          <p:cNvPr id="4" name="Footer Placeholder 3">
            <a:extLst>
              <a:ext uri="{FF2B5EF4-FFF2-40B4-BE49-F238E27FC236}">
                <a16:creationId xmlns:a16="http://schemas.microsoft.com/office/drawing/2014/main" id="{89452A2F-CCA4-5EBB-36BE-392C36830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D5BA38-C593-DD9A-6259-D9B89DD41383}"/>
              </a:ext>
            </a:extLst>
          </p:cNvPr>
          <p:cNvSpPr>
            <a:spLocks noGrp="1"/>
          </p:cNvSpPr>
          <p:nvPr>
            <p:ph type="sldNum" sz="quarter" idx="12"/>
          </p:nvPr>
        </p:nvSpPr>
        <p:spPr/>
        <p:txBody>
          <a:bodyPr/>
          <a:lstStyle/>
          <a:p>
            <a:fld id="{917EE49A-DCCE-449A-8077-93833CCD9F3D}" type="slidenum">
              <a:rPr lang="en-US" smtClean="0"/>
              <a:t>‹#›</a:t>
            </a:fld>
            <a:endParaRPr lang="en-US"/>
          </a:p>
        </p:txBody>
      </p:sp>
    </p:spTree>
    <p:extLst>
      <p:ext uri="{BB962C8B-B14F-4D97-AF65-F5344CB8AC3E}">
        <p14:creationId xmlns:p14="http://schemas.microsoft.com/office/powerpoint/2010/main" val="2504436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B846B8-3338-4D1E-168A-D802B86CC649}"/>
              </a:ext>
            </a:extLst>
          </p:cNvPr>
          <p:cNvSpPr>
            <a:spLocks noGrp="1"/>
          </p:cNvSpPr>
          <p:nvPr>
            <p:ph type="dt" sz="half" idx="10"/>
          </p:nvPr>
        </p:nvSpPr>
        <p:spPr/>
        <p:txBody>
          <a:bodyPr/>
          <a:lstStyle/>
          <a:p>
            <a:fld id="{897DDD11-D194-4464-8434-41ED76950266}" type="datetimeFigureOut">
              <a:rPr lang="en-US" smtClean="0"/>
              <a:t>2/5/2024</a:t>
            </a:fld>
            <a:endParaRPr lang="en-US"/>
          </a:p>
        </p:txBody>
      </p:sp>
      <p:sp>
        <p:nvSpPr>
          <p:cNvPr id="3" name="Footer Placeholder 2">
            <a:extLst>
              <a:ext uri="{FF2B5EF4-FFF2-40B4-BE49-F238E27FC236}">
                <a16:creationId xmlns:a16="http://schemas.microsoft.com/office/drawing/2014/main" id="{17322E83-CD85-4757-3EFA-193C1D9EC9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09E1A4-01E0-48C2-9008-142CFA158532}"/>
              </a:ext>
            </a:extLst>
          </p:cNvPr>
          <p:cNvSpPr>
            <a:spLocks noGrp="1"/>
          </p:cNvSpPr>
          <p:nvPr>
            <p:ph type="sldNum" sz="quarter" idx="12"/>
          </p:nvPr>
        </p:nvSpPr>
        <p:spPr/>
        <p:txBody>
          <a:bodyPr/>
          <a:lstStyle/>
          <a:p>
            <a:fld id="{917EE49A-DCCE-449A-8077-93833CCD9F3D}" type="slidenum">
              <a:rPr lang="en-US" smtClean="0"/>
              <a:t>‹#›</a:t>
            </a:fld>
            <a:endParaRPr lang="en-US"/>
          </a:p>
        </p:txBody>
      </p:sp>
    </p:spTree>
    <p:extLst>
      <p:ext uri="{BB962C8B-B14F-4D97-AF65-F5344CB8AC3E}">
        <p14:creationId xmlns:p14="http://schemas.microsoft.com/office/powerpoint/2010/main" val="1957837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40C9-ED2B-BECA-9478-866157EEB3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04145F-B5B3-6AC5-24A2-C0B92C63FA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635183-125F-A2BC-8385-7F1A2B5EA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FCC5A2-2477-D712-C7E6-FC8AAAB77BC8}"/>
              </a:ext>
            </a:extLst>
          </p:cNvPr>
          <p:cNvSpPr>
            <a:spLocks noGrp="1"/>
          </p:cNvSpPr>
          <p:nvPr>
            <p:ph type="dt" sz="half" idx="10"/>
          </p:nvPr>
        </p:nvSpPr>
        <p:spPr/>
        <p:txBody>
          <a:bodyPr/>
          <a:lstStyle/>
          <a:p>
            <a:fld id="{897DDD11-D194-4464-8434-41ED76950266}" type="datetimeFigureOut">
              <a:rPr lang="en-US" smtClean="0"/>
              <a:t>2/5/2024</a:t>
            </a:fld>
            <a:endParaRPr lang="en-US"/>
          </a:p>
        </p:txBody>
      </p:sp>
      <p:sp>
        <p:nvSpPr>
          <p:cNvPr id="6" name="Footer Placeholder 5">
            <a:extLst>
              <a:ext uri="{FF2B5EF4-FFF2-40B4-BE49-F238E27FC236}">
                <a16:creationId xmlns:a16="http://schemas.microsoft.com/office/drawing/2014/main" id="{C4372562-EC1F-4C2B-0461-1904133F0F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518356-ADB5-C7BA-04E6-28F9D65EDAAE}"/>
              </a:ext>
            </a:extLst>
          </p:cNvPr>
          <p:cNvSpPr>
            <a:spLocks noGrp="1"/>
          </p:cNvSpPr>
          <p:nvPr>
            <p:ph type="sldNum" sz="quarter" idx="12"/>
          </p:nvPr>
        </p:nvSpPr>
        <p:spPr/>
        <p:txBody>
          <a:bodyPr/>
          <a:lstStyle/>
          <a:p>
            <a:fld id="{917EE49A-DCCE-449A-8077-93833CCD9F3D}" type="slidenum">
              <a:rPr lang="en-US" smtClean="0"/>
              <a:t>‹#›</a:t>
            </a:fld>
            <a:endParaRPr lang="en-US"/>
          </a:p>
        </p:txBody>
      </p:sp>
    </p:spTree>
    <p:extLst>
      <p:ext uri="{BB962C8B-B14F-4D97-AF65-F5344CB8AC3E}">
        <p14:creationId xmlns:p14="http://schemas.microsoft.com/office/powerpoint/2010/main" val="358984665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F181-C8E9-989D-9348-6424515868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77A759-5A76-4986-2416-083CDA2D86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9F1200-204F-52B6-2FC9-4D8AC3FD9E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E43573-240A-BBC1-7B48-E383420F5476}"/>
              </a:ext>
            </a:extLst>
          </p:cNvPr>
          <p:cNvSpPr>
            <a:spLocks noGrp="1"/>
          </p:cNvSpPr>
          <p:nvPr>
            <p:ph type="dt" sz="half" idx="10"/>
          </p:nvPr>
        </p:nvSpPr>
        <p:spPr/>
        <p:txBody>
          <a:bodyPr/>
          <a:lstStyle/>
          <a:p>
            <a:fld id="{897DDD11-D194-4464-8434-41ED76950266}" type="datetimeFigureOut">
              <a:rPr lang="en-US" smtClean="0"/>
              <a:t>2/5/2024</a:t>
            </a:fld>
            <a:endParaRPr lang="en-US"/>
          </a:p>
        </p:txBody>
      </p:sp>
      <p:sp>
        <p:nvSpPr>
          <p:cNvPr id="6" name="Footer Placeholder 5">
            <a:extLst>
              <a:ext uri="{FF2B5EF4-FFF2-40B4-BE49-F238E27FC236}">
                <a16:creationId xmlns:a16="http://schemas.microsoft.com/office/drawing/2014/main" id="{8D9793D7-D966-2FA2-195B-CCA043DCD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37B154-4580-2EDF-FC47-D24718A63788}"/>
              </a:ext>
            </a:extLst>
          </p:cNvPr>
          <p:cNvSpPr>
            <a:spLocks noGrp="1"/>
          </p:cNvSpPr>
          <p:nvPr>
            <p:ph type="sldNum" sz="quarter" idx="12"/>
          </p:nvPr>
        </p:nvSpPr>
        <p:spPr/>
        <p:txBody>
          <a:bodyPr/>
          <a:lstStyle/>
          <a:p>
            <a:fld id="{917EE49A-DCCE-449A-8077-93833CCD9F3D}" type="slidenum">
              <a:rPr lang="en-US" smtClean="0"/>
              <a:t>‹#›</a:t>
            </a:fld>
            <a:endParaRPr lang="en-US"/>
          </a:p>
        </p:txBody>
      </p:sp>
    </p:spTree>
    <p:extLst>
      <p:ext uri="{BB962C8B-B14F-4D97-AF65-F5344CB8AC3E}">
        <p14:creationId xmlns:p14="http://schemas.microsoft.com/office/powerpoint/2010/main" val="158826877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C3C42-351A-1F28-B456-316F9DAC5C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3DB95F-91AB-BA1C-F2D1-FA5BF3BA1D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600660-4BBE-EEF5-8ABE-5329309CEF00}"/>
              </a:ext>
            </a:extLst>
          </p:cNvPr>
          <p:cNvSpPr>
            <a:spLocks noGrp="1"/>
          </p:cNvSpPr>
          <p:nvPr>
            <p:ph type="dt" sz="half" idx="10"/>
          </p:nvPr>
        </p:nvSpPr>
        <p:spPr/>
        <p:txBody>
          <a:bodyPr/>
          <a:lstStyle/>
          <a:p>
            <a:fld id="{897DDD11-D194-4464-8434-41ED76950266}" type="datetimeFigureOut">
              <a:rPr lang="en-US" smtClean="0"/>
              <a:t>2/5/2024</a:t>
            </a:fld>
            <a:endParaRPr lang="en-US"/>
          </a:p>
        </p:txBody>
      </p:sp>
      <p:sp>
        <p:nvSpPr>
          <p:cNvPr id="5" name="Footer Placeholder 4">
            <a:extLst>
              <a:ext uri="{FF2B5EF4-FFF2-40B4-BE49-F238E27FC236}">
                <a16:creationId xmlns:a16="http://schemas.microsoft.com/office/drawing/2014/main" id="{CD255C5A-4C69-2C3C-9812-E9BBBCB28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E6F05-D686-9774-3476-16B3E591F194}"/>
              </a:ext>
            </a:extLst>
          </p:cNvPr>
          <p:cNvSpPr>
            <a:spLocks noGrp="1"/>
          </p:cNvSpPr>
          <p:nvPr>
            <p:ph type="sldNum" sz="quarter" idx="12"/>
          </p:nvPr>
        </p:nvSpPr>
        <p:spPr/>
        <p:txBody>
          <a:bodyPr/>
          <a:lstStyle/>
          <a:p>
            <a:fld id="{917EE49A-DCCE-449A-8077-93833CCD9F3D}" type="slidenum">
              <a:rPr lang="en-US" smtClean="0"/>
              <a:t>‹#›</a:t>
            </a:fld>
            <a:endParaRPr lang="en-US"/>
          </a:p>
        </p:txBody>
      </p:sp>
    </p:spTree>
    <p:extLst>
      <p:ext uri="{BB962C8B-B14F-4D97-AF65-F5344CB8AC3E}">
        <p14:creationId xmlns:p14="http://schemas.microsoft.com/office/powerpoint/2010/main" val="35073783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7D5F97-976E-F836-74DF-B5A8F5A85A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774E49-4E26-04C4-3EA7-E9F223BA9D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0DFD2E-3101-2669-613E-952CDE6EF79B}"/>
              </a:ext>
            </a:extLst>
          </p:cNvPr>
          <p:cNvSpPr>
            <a:spLocks noGrp="1"/>
          </p:cNvSpPr>
          <p:nvPr>
            <p:ph type="dt" sz="half" idx="10"/>
          </p:nvPr>
        </p:nvSpPr>
        <p:spPr/>
        <p:txBody>
          <a:bodyPr/>
          <a:lstStyle/>
          <a:p>
            <a:fld id="{897DDD11-D194-4464-8434-41ED76950266}" type="datetimeFigureOut">
              <a:rPr lang="en-US" smtClean="0"/>
              <a:t>2/5/2024</a:t>
            </a:fld>
            <a:endParaRPr lang="en-US"/>
          </a:p>
        </p:txBody>
      </p:sp>
      <p:sp>
        <p:nvSpPr>
          <p:cNvPr id="5" name="Footer Placeholder 4">
            <a:extLst>
              <a:ext uri="{FF2B5EF4-FFF2-40B4-BE49-F238E27FC236}">
                <a16:creationId xmlns:a16="http://schemas.microsoft.com/office/drawing/2014/main" id="{40B71543-D000-E479-115B-A5314988F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50CCCD-FEC8-E1E4-C68E-2D2F87FE59AF}"/>
              </a:ext>
            </a:extLst>
          </p:cNvPr>
          <p:cNvSpPr>
            <a:spLocks noGrp="1"/>
          </p:cNvSpPr>
          <p:nvPr>
            <p:ph type="sldNum" sz="quarter" idx="12"/>
          </p:nvPr>
        </p:nvSpPr>
        <p:spPr/>
        <p:txBody>
          <a:bodyPr/>
          <a:lstStyle/>
          <a:p>
            <a:fld id="{917EE49A-DCCE-449A-8077-93833CCD9F3D}" type="slidenum">
              <a:rPr lang="en-US" smtClean="0"/>
              <a:t>‹#›</a:t>
            </a:fld>
            <a:endParaRPr lang="en-US"/>
          </a:p>
        </p:txBody>
      </p:sp>
    </p:spTree>
    <p:extLst>
      <p:ext uri="{BB962C8B-B14F-4D97-AF65-F5344CB8AC3E}">
        <p14:creationId xmlns:p14="http://schemas.microsoft.com/office/powerpoint/2010/main" val="4023693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FFBD80-296C-44B7-9391-F25FADD7E4D8}"/>
              </a:ext>
            </a:extLst>
          </p:cNvPr>
          <p:cNvSpPr>
            <a:spLocks noGrp="1"/>
          </p:cNvSpPr>
          <p:nvPr>
            <p:ph type="dt" sz="half" idx="10"/>
          </p:nvPr>
        </p:nvSpPr>
        <p:spPr/>
        <p:txBody>
          <a:bodyPr/>
          <a:lstStyle/>
          <a:p>
            <a:fld id="{058EC4A0-FCAD-486F-9B1B-8079F66A350A}" type="datetimeFigureOut">
              <a:rPr lang="en-IL" smtClean="0"/>
              <a:t>05/02/2024</a:t>
            </a:fld>
            <a:endParaRPr lang="en-IL"/>
          </a:p>
        </p:txBody>
      </p:sp>
      <p:sp>
        <p:nvSpPr>
          <p:cNvPr id="3" name="Footer Placeholder 2">
            <a:extLst>
              <a:ext uri="{FF2B5EF4-FFF2-40B4-BE49-F238E27FC236}">
                <a16:creationId xmlns:a16="http://schemas.microsoft.com/office/drawing/2014/main" id="{A6D4ED73-5D8B-43BD-9102-131FADF1AA94}"/>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C5FAA9FB-DB9B-4624-B22F-EFB2F976F50C}"/>
              </a:ext>
            </a:extLst>
          </p:cNvPr>
          <p:cNvSpPr>
            <a:spLocks noGrp="1"/>
          </p:cNvSpPr>
          <p:nvPr>
            <p:ph type="sldNum" sz="quarter" idx="12"/>
          </p:nvPr>
        </p:nvSpPr>
        <p:spPr/>
        <p:txBody>
          <a:bodyPr/>
          <a:lstStyle/>
          <a:p>
            <a:fld id="{9E08A062-CD6E-4521-8648-125FAE06CCD8}" type="slidenum">
              <a:rPr lang="en-IL" smtClean="0"/>
              <a:t>‹#›</a:t>
            </a:fld>
            <a:endParaRPr lang="en-IL"/>
          </a:p>
        </p:txBody>
      </p:sp>
    </p:spTree>
    <p:extLst>
      <p:ext uri="{BB962C8B-B14F-4D97-AF65-F5344CB8AC3E}">
        <p14:creationId xmlns:p14="http://schemas.microsoft.com/office/powerpoint/2010/main" val="236323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ED9B-6910-4903-A652-7F704FE48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91F38D0B-245D-46CA-8CAB-3B31E4C7E7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1BD773A8-CC70-4357-AD1D-470F2AAE2D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7BEAFD-07F7-4C0D-98DE-FAB01BC95BDB}"/>
              </a:ext>
            </a:extLst>
          </p:cNvPr>
          <p:cNvSpPr>
            <a:spLocks noGrp="1"/>
          </p:cNvSpPr>
          <p:nvPr>
            <p:ph type="dt" sz="half" idx="10"/>
          </p:nvPr>
        </p:nvSpPr>
        <p:spPr/>
        <p:txBody>
          <a:bodyPr/>
          <a:lstStyle/>
          <a:p>
            <a:fld id="{058EC4A0-FCAD-486F-9B1B-8079F66A350A}" type="datetimeFigureOut">
              <a:rPr lang="en-IL" smtClean="0"/>
              <a:t>05/02/2024</a:t>
            </a:fld>
            <a:endParaRPr lang="en-IL"/>
          </a:p>
        </p:txBody>
      </p:sp>
      <p:sp>
        <p:nvSpPr>
          <p:cNvPr id="6" name="Footer Placeholder 5">
            <a:extLst>
              <a:ext uri="{FF2B5EF4-FFF2-40B4-BE49-F238E27FC236}">
                <a16:creationId xmlns:a16="http://schemas.microsoft.com/office/drawing/2014/main" id="{614AD278-7E8B-4772-A953-7080C5E14A4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CC84D50-04F0-481C-9029-5732F1C3A51E}"/>
              </a:ext>
            </a:extLst>
          </p:cNvPr>
          <p:cNvSpPr>
            <a:spLocks noGrp="1"/>
          </p:cNvSpPr>
          <p:nvPr>
            <p:ph type="sldNum" sz="quarter" idx="12"/>
          </p:nvPr>
        </p:nvSpPr>
        <p:spPr/>
        <p:txBody>
          <a:bodyPr/>
          <a:lstStyle/>
          <a:p>
            <a:fld id="{9E08A062-CD6E-4521-8648-125FAE06CCD8}" type="slidenum">
              <a:rPr lang="en-IL" smtClean="0"/>
              <a:t>‹#›</a:t>
            </a:fld>
            <a:endParaRPr lang="en-IL"/>
          </a:p>
        </p:txBody>
      </p:sp>
    </p:spTree>
    <p:extLst>
      <p:ext uri="{BB962C8B-B14F-4D97-AF65-F5344CB8AC3E}">
        <p14:creationId xmlns:p14="http://schemas.microsoft.com/office/powerpoint/2010/main" val="3384521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E4E8-A298-4072-B540-28212EC7E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65EEFAD1-617E-4972-9DF1-A61CA1DAAC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4FFC2031-9778-4288-B52D-0A6A4133F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90FE6-3301-4392-A232-DA41E5DBD5C6}"/>
              </a:ext>
            </a:extLst>
          </p:cNvPr>
          <p:cNvSpPr>
            <a:spLocks noGrp="1"/>
          </p:cNvSpPr>
          <p:nvPr>
            <p:ph type="dt" sz="half" idx="10"/>
          </p:nvPr>
        </p:nvSpPr>
        <p:spPr/>
        <p:txBody>
          <a:bodyPr/>
          <a:lstStyle/>
          <a:p>
            <a:fld id="{058EC4A0-FCAD-486F-9B1B-8079F66A350A}" type="datetimeFigureOut">
              <a:rPr lang="en-IL" smtClean="0"/>
              <a:t>05/02/2024</a:t>
            </a:fld>
            <a:endParaRPr lang="en-IL"/>
          </a:p>
        </p:txBody>
      </p:sp>
      <p:sp>
        <p:nvSpPr>
          <p:cNvPr id="6" name="Footer Placeholder 5">
            <a:extLst>
              <a:ext uri="{FF2B5EF4-FFF2-40B4-BE49-F238E27FC236}">
                <a16:creationId xmlns:a16="http://schemas.microsoft.com/office/drawing/2014/main" id="{6430D566-2CF5-48EE-BFDA-5A6497784A3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7723B58-FE3B-46E4-A876-D869DF9585E0}"/>
              </a:ext>
            </a:extLst>
          </p:cNvPr>
          <p:cNvSpPr>
            <a:spLocks noGrp="1"/>
          </p:cNvSpPr>
          <p:nvPr>
            <p:ph type="sldNum" sz="quarter" idx="12"/>
          </p:nvPr>
        </p:nvSpPr>
        <p:spPr/>
        <p:txBody>
          <a:bodyPr/>
          <a:lstStyle/>
          <a:p>
            <a:fld id="{9E08A062-CD6E-4521-8648-125FAE06CCD8}" type="slidenum">
              <a:rPr lang="en-IL" smtClean="0"/>
              <a:t>‹#›</a:t>
            </a:fld>
            <a:endParaRPr lang="en-IL"/>
          </a:p>
        </p:txBody>
      </p:sp>
    </p:spTree>
    <p:extLst>
      <p:ext uri="{BB962C8B-B14F-4D97-AF65-F5344CB8AC3E}">
        <p14:creationId xmlns:p14="http://schemas.microsoft.com/office/powerpoint/2010/main" val="377201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27BEF-C3CB-4EEE-A687-DC4A47DE52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CBE93B1-6415-4004-AB0A-AE07F7AE2A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6AD64D3-EC6A-4642-B788-8569CAA0CB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EC4A0-FCAD-486F-9B1B-8079F66A350A}" type="datetimeFigureOut">
              <a:rPr lang="en-IL" smtClean="0"/>
              <a:t>05/02/2024</a:t>
            </a:fld>
            <a:endParaRPr lang="en-IL"/>
          </a:p>
        </p:txBody>
      </p:sp>
      <p:sp>
        <p:nvSpPr>
          <p:cNvPr id="5" name="Footer Placeholder 4">
            <a:extLst>
              <a:ext uri="{FF2B5EF4-FFF2-40B4-BE49-F238E27FC236}">
                <a16:creationId xmlns:a16="http://schemas.microsoft.com/office/drawing/2014/main" id="{344D361E-5878-4F76-80A4-FC3CDC4DFA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9FBB8E56-5168-409E-8723-25C0DFB6C3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08A062-CD6E-4521-8648-125FAE06CCD8}" type="slidenum">
              <a:rPr lang="en-IL" smtClean="0"/>
              <a:t>‹#›</a:t>
            </a:fld>
            <a:endParaRPr lang="en-IL"/>
          </a:p>
        </p:txBody>
      </p:sp>
    </p:spTree>
    <p:extLst>
      <p:ext uri="{BB962C8B-B14F-4D97-AF65-F5344CB8AC3E}">
        <p14:creationId xmlns:p14="http://schemas.microsoft.com/office/powerpoint/2010/main" val="2383233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42C2D7-A5CE-BA8F-4B1C-6ACEB12C32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AD073F-993F-6E4D-0CF5-EB3D43E238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397F9-B13B-48B5-DBC2-2EF97CEADD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707E3-4998-4F9B-A1CC-115C016C22E6}" type="datetimeFigureOut">
              <a:rPr lang="en-US" smtClean="0"/>
              <a:t>2/5/2024</a:t>
            </a:fld>
            <a:endParaRPr lang="en-US"/>
          </a:p>
        </p:txBody>
      </p:sp>
      <p:sp>
        <p:nvSpPr>
          <p:cNvPr id="5" name="Footer Placeholder 4">
            <a:extLst>
              <a:ext uri="{FF2B5EF4-FFF2-40B4-BE49-F238E27FC236}">
                <a16:creationId xmlns:a16="http://schemas.microsoft.com/office/drawing/2014/main" id="{94570576-83DC-4752-D581-20B3E15B74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5F52BC-34E7-043E-A2BE-475547C88D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369317-F835-4CD1-B212-EE720ED683B7}" type="slidenum">
              <a:rPr lang="en-US" smtClean="0"/>
              <a:t>‹#›</a:t>
            </a:fld>
            <a:endParaRPr lang="en-US"/>
          </a:p>
        </p:txBody>
      </p:sp>
    </p:spTree>
    <p:extLst>
      <p:ext uri="{BB962C8B-B14F-4D97-AF65-F5344CB8AC3E}">
        <p14:creationId xmlns:p14="http://schemas.microsoft.com/office/powerpoint/2010/main" val="8352440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C19EBD-3F8B-A574-8D30-3353ABF4EA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1E1E28-FFE5-D10D-667C-C9CAD979A5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F5CE8-F01F-3A14-5F9C-9C88CDBD0F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9E14B-AB79-4B6A-8569-8A7F169E78DF}" type="datetimeFigureOut">
              <a:rPr lang="en-US" smtClean="0"/>
              <a:t>2/5/2024</a:t>
            </a:fld>
            <a:endParaRPr lang="en-US"/>
          </a:p>
        </p:txBody>
      </p:sp>
      <p:sp>
        <p:nvSpPr>
          <p:cNvPr id="5" name="Footer Placeholder 4">
            <a:extLst>
              <a:ext uri="{FF2B5EF4-FFF2-40B4-BE49-F238E27FC236}">
                <a16:creationId xmlns:a16="http://schemas.microsoft.com/office/drawing/2014/main" id="{BC6DD387-206A-684E-EE86-BC63EBED2B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4D8298-CE0E-2C59-E753-38A9C505AF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E66CC-98B4-4CAC-ABAD-5C442D1312DC}" type="slidenum">
              <a:rPr lang="en-US" smtClean="0"/>
              <a:t>‹#›</a:t>
            </a:fld>
            <a:endParaRPr lang="en-US"/>
          </a:p>
        </p:txBody>
      </p:sp>
    </p:spTree>
    <p:extLst>
      <p:ext uri="{BB962C8B-B14F-4D97-AF65-F5344CB8AC3E}">
        <p14:creationId xmlns:p14="http://schemas.microsoft.com/office/powerpoint/2010/main" val="85189125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9A364F-03F5-47D9-0E86-5CE8CE2DB6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7AD79C-018C-6CD0-C151-72E03BA499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B513C-59D6-9B81-1445-9673A3BDA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7A664F-1621-459D-974B-1D23F495F297}" type="datetimeFigureOut">
              <a:rPr lang="en-US" smtClean="0"/>
              <a:t>2/5/2024</a:t>
            </a:fld>
            <a:endParaRPr lang="en-US"/>
          </a:p>
        </p:txBody>
      </p:sp>
      <p:sp>
        <p:nvSpPr>
          <p:cNvPr id="5" name="Footer Placeholder 4">
            <a:extLst>
              <a:ext uri="{FF2B5EF4-FFF2-40B4-BE49-F238E27FC236}">
                <a16:creationId xmlns:a16="http://schemas.microsoft.com/office/drawing/2014/main" id="{D4614099-5F0D-8228-97A8-20A9CA02C6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9CB206-7ED7-5468-A658-4593310E59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8AC29-1318-48FC-AF61-16677EF46B96}" type="slidenum">
              <a:rPr lang="en-US" smtClean="0"/>
              <a:t>‹#›</a:t>
            </a:fld>
            <a:endParaRPr lang="en-US"/>
          </a:p>
        </p:txBody>
      </p:sp>
    </p:spTree>
    <p:extLst>
      <p:ext uri="{BB962C8B-B14F-4D97-AF65-F5344CB8AC3E}">
        <p14:creationId xmlns:p14="http://schemas.microsoft.com/office/powerpoint/2010/main" val="2033672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DC6D2D-96B3-DA10-7C4A-7E2A617778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CFBE92-C39E-382E-9439-088B99133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CAB75-8BBE-4F10-E205-D04296C63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AACB3-891A-40DE-8511-57A910379861}" type="datetimeFigureOut">
              <a:rPr lang="en-US" smtClean="0"/>
              <a:t>2/5/2024</a:t>
            </a:fld>
            <a:endParaRPr lang="en-US"/>
          </a:p>
        </p:txBody>
      </p:sp>
      <p:sp>
        <p:nvSpPr>
          <p:cNvPr id="5" name="Footer Placeholder 4">
            <a:extLst>
              <a:ext uri="{FF2B5EF4-FFF2-40B4-BE49-F238E27FC236}">
                <a16:creationId xmlns:a16="http://schemas.microsoft.com/office/drawing/2014/main" id="{90380FFA-269B-E913-0C0F-61A7010AAF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20FB4A-4F4D-9739-BC76-88C9C67F2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AD24B2-E160-40E8-A9B5-07DBDE38D1AA}" type="slidenum">
              <a:rPr lang="en-US" smtClean="0"/>
              <a:t>‹#›</a:t>
            </a:fld>
            <a:endParaRPr lang="en-US"/>
          </a:p>
        </p:txBody>
      </p:sp>
    </p:spTree>
    <p:extLst>
      <p:ext uri="{BB962C8B-B14F-4D97-AF65-F5344CB8AC3E}">
        <p14:creationId xmlns:p14="http://schemas.microsoft.com/office/powerpoint/2010/main" val="421905295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8986E2-E25C-A0B4-9E50-F03C886B2C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629F8E-EB3D-D045-716A-7D624E52BE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8909E-4590-A62D-A544-460B2AF9C8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DDD11-D194-4464-8434-41ED76950266}" type="datetimeFigureOut">
              <a:rPr lang="en-US" smtClean="0"/>
              <a:t>2/5/2024</a:t>
            </a:fld>
            <a:endParaRPr lang="en-US"/>
          </a:p>
        </p:txBody>
      </p:sp>
      <p:sp>
        <p:nvSpPr>
          <p:cNvPr id="5" name="Footer Placeholder 4">
            <a:extLst>
              <a:ext uri="{FF2B5EF4-FFF2-40B4-BE49-F238E27FC236}">
                <a16:creationId xmlns:a16="http://schemas.microsoft.com/office/drawing/2014/main" id="{ACE804C9-3612-8C10-3687-575C51A3E5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4537E7-795B-F071-8D5F-8F0244D221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EE49A-DCCE-449A-8077-93833CCD9F3D}" type="slidenum">
              <a:rPr lang="en-US" smtClean="0"/>
              <a:t>‹#›</a:t>
            </a:fld>
            <a:endParaRPr lang="en-US"/>
          </a:p>
        </p:txBody>
      </p:sp>
    </p:spTree>
    <p:extLst>
      <p:ext uri="{BB962C8B-B14F-4D97-AF65-F5344CB8AC3E}">
        <p14:creationId xmlns:p14="http://schemas.microsoft.com/office/powerpoint/2010/main" val="3661126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2.xml"/><Relationship Id="rId1" Type="http://schemas.openxmlformats.org/officeDocument/2006/relationships/video" Target="https://www.youtube.com/embed/BGk0RAbGgb8?feature=oembed" TargetMode="Externa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F6AD6-83ED-F63A-3BD9-81F35CE9A8AA}"/>
            </a:ext>
          </a:extLst>
        </p:cNvPr>
        <p:cNvGrpSpPr/>
        <p:nvPr/>
      </p:nvGrpSpPr>
      <p:grpSpPr>
        <a:xfrm>
          <a:off x="0" y="0"/>
          <a:ext cx="0" cy="0"/>
          <a:chOff x="0" y="0"/>
          <a:chExt cx="0" cy="0"/>
        </a:xfrm>
      </p:grpSpPr>
      <p:pic>
        <p:nvPicPr>
          <p:cNvPr id="7" name="Picture 6" descr="A white surface with scratches&#10;&#10;Description automatically generated">
            <a:extLst>
              <a:ext uri="{FF2B5EF4-FFF2-40B4-BE49-F238E27FC236}">
                <a16:creationId xmlns:a16="http://schemas.microsoft.com/office/drawing/2014/main" id="{CF56B266-5BA3-7E67-BF26-6C02C2306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2BD0C4D1-3795-84F8-16A9-17D037CB6586}"/>
              </a:ext>
            </a:extLst>
          </p:cNvPr>
          <p:cNvSpPr txBox="1"/>
          <p:nvPr/>
        </p:nvSpPr>
        <p:spPr>
          <a:xfrm>
            <a:off x="344696" y="5883505"/>
            <a:ext cx="9358043" cy="596317"/>
          </a:xfrm>
          <a:prstGeom prst="rect">
            <a:avLst/>
          </a:prstGeom>
          <a:noFill/>
        </p:spPr>
        <p:txBody>
          <a:bodyPr wrap="square" lIns="76200" tIns="38100" rIns="76200" bIns="38100" rtlCol="0" anchor="ctr">
            <a:spAutoFit/>
          </a:bodyPr>
          <a:lstStyle/>
          <a:p>
            <a:pPr>
              <a:lnSpc>
                <a:spcPts val="4556"/>
              </a:lnSpc>
              <a:spcBef>
                <a:spcPct val="0"/>
              </a:spcBef>
              <a:defRPr/>
            </a:pPr>
            <a:r>
              <a:rPr lang="en-US" sz="2000" dirty="0">
                <a:solidFill>
                  <a:schemeClr val="tx1">
                    <a:lumMod val="75000"/>
                    <a:lumOff val="25000"/>
                  </a:schemeClr>
                </a:solidFill>
                <a:latin typeface="Arial"/>
                <a:cs typeface="Arial"/>
              </a:rPr>
              <a:t>Created by: </a:t>
            </a:r>
            <a:r>
              <a:rPr lang="en-US" sz="2000" b="1" dirty="0">
                <a:solidFill>
                  <a:schemeClr val="tx1">
                    <a:lumMod val="75000"/>
                    <a:lumOff val="25000"/>
                  </a:schemeClr>
                </a:solidFill>
                <a:latin typeface="MV Boli" panose="02000500030200090000" pitchFamily="2" charset="0"/>
                <a:cs typeface="MV Boli" panose="02000500030200090000" pitchFamily="2" charset="0"/>
              </a:rPr>
              <a:t>Ashraf Hijazi</a:t>
            </a:r>
            <a:endParaRPr lang="en-US" sz="4500" b="1" dirty="0">
              <a:solidFill>
                <a:schemeClr val="tx1">
                  <a:lumMod val="75000"/>
                  <a:lumOff val="25000"/>
                </a:schemeClr>
              </a:solidFill>
              <a:latin typeface="MV Boli" panose="02000500030200090000" pitchFamily="2" charset="0"/>
              <a:cs typeface="MV Boli" panose="02000500030200090000" pitchFamily="2" charset="0"/>
            </a:endParaRPr>
          </a:p>
        </p:txBody>
      </p:sp>
      <p:sp>
        <p:nvSpPr>
          <p:cNvPr id="5" name="TextBox 4">
            <a:extLst>
              <a:ext uri="{FF2B5EF4-FFF2-40B4-BE49-F238E27FC236}">
                <a16:creationId xmlns:a16="http://schemas.microsoft.com/office/drawing/2014/main" id="{6A69E18C-2A08-ED39-F1E6-B6700476FD43}"/>
              </a:ext>
            </a:extLst>
          </p:cNvPr>
          <p:cNvSpPr txBox="1"/>
          <p:nvPr/>
        </p:nvSpPr>
        <p:spPr>
          <a:xfrm>
            <a:off x="344696" y="4956156"/>
            <a:ext cx="11496303" cy="692497"/>
          </a:xfrm>
          <a:prstGeom prst="rect">
            <a:avLst/>
          </a:prstGeom>
          <a:noFill/>
        </p:spPr>
        <p:txBody>
          <a:bodyPr wrap="square" lIns="76200" tIns="38100" rIns="76200" bIns="38100" rtlCol="0" anchor="ctr">
            <a:spAutoFit/>
          </a:bodyPr>
          <a:lstStyle/>
          <a:p>
            <a:pPr algn="ctr">
              <a:lnSpc>
                <a:spcPts val="4556"/>
              </a:lnSpc>
              <a:spcBef>
                <a:spcPct val="0"/>
              </a:spcBef>
              <a:defRPr/>
            </a:pPr>
            <a:r>
              <a:rPr lang="en-US" sz="4500" b="1" dirty="0">
                <a:solidFill>
                  <a:schemeClr val="tx1">
                    <a:lumMod val="75000"/>
                    <a:lumOff val="25000"/>
                  </a:schemeClr>
                </a:solidFill>
                <a:latin typeface="MV Boli" panose="02000500030200090000" pitchFamily="2" charset="0"/>
                <a:cs typeface="MV Boli" panose="02000500030200090000" pitchFamily="2" charset="0"/>
              </a:rPr>
              <a:t> Top Eleven</a:t>
            </a:r>
          </a:p>
        </p:txBody>
      </p:sp>
      <p:pic>
        <p:nvPicPr>
          <p:cNvPr id="9" name="Picture 8" descr="A close up of a watercolor&#10;&#10;Description automatically generated">
            <a:extLst>
              <a:ext uri="{FF2B5EF4-FFF2-40B4-BE49-F238E27FC236}">
                <a16:creationId xmlns:a16="http://schemas.microsoft.com/office/drawing/2014/main" id="{B4566221-C45C-D0A1-A058-FA7CB44E84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4288484"/>
          </a:xfrm>
          <a:prstGeom prst="rect">
            <a:avLst/>
          </a:prstGeom>
        </p:spPr>
      </p:pic>
    </p:spTree>
    <p:extLst>
      <p:ext uri="{BB962C8B-B14F-4D97-AF65-F5344CB8AC3E}">
        <p14:creationId xmlns:p14="http://schemas.microsoft.com/office/powerpoint/2010/main" val="566309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white surface with scratches&#10;&#10;Description automatically generated">
            <a:extLst>
              <a:ext uri="{FF2B5EF4-FFF2-40B4-BE49-F238E27FC236}">
                <a16:creationId xmlns:a16="http://schemas.microsoft.com/office/drawing/2014/main" id="{5F990327-0126-27D6-9200-C710DAC77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Text 2">
            <a:extLst>
              <a:ext uri="{FF2B5EF4-FFF2-40B4-BE49-F238E27FC236}">
                <a16:creationId xmlns:a16="http://schemas.microsoft.com/office/drawing/2014/main" id="{E858C2B0-DA4F-08D8-7193-BF8EA418965C}"/>
              </a:ext>
            </a:extLst>
          </p:cNvPr>
          <p:cNvSpPr/>
          <p:nvPr/>
        </p:nvSpPr>
        <p:spPr>
          <a:xfrm>
            <a:off x="617973" y="418129"/>
            <a:ext cx="10961317" cy="1157288"/>
          </a:xfrm>
          <a:prstGeom prst="rect">
            <a:avLst/>
          </a:prstGeom>
          <a:noFill/>
          <a:ln/>
        </p:spPr>
        <p:txBody>
          <a:bodyPr wrap="square" lIns="76200" tIns="38100" rIns="76200" bIns="38100" rtlCol="0" anchor="t"/>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4556"/>
              </a:lnSpc>
            </a:pPr>
            <a:endParaRPr lang="en-US" sz="3667" b="1" dirty="0">
              <a:solidFill>
                <a:srgbClr val="3F3F3F"/>
              </a:solidFill>
              <a:latin typeface="MV Boli" panose="02000500030200090000" pitchFamily="2" charset="0"/>
              <a:cs typeface="MV Boli" panose="02000500030200090000" pitchFamily="2" charset="0"/>
            </a:endParaRPr>
          </a:p>
        </p:txBody>
      </p:sp>
      <p:sp>
        <p:nvSpPr>
          <p:cNvPr id="4" name="TextBox 3">
            <a:extLst>
              <a:ext uri="{FF2B5EF4-FFF2-40B4-BE49-F238E27FC236}">
                <a16:creationId xmlns:a16="http://schemas.microsoft.com/office/drawing/2014/main" id="{6A621E86-A2B1-8D9E-DCFF-D41DA5D004CC}"/>
              </a:ext>
            </a:extLst>
          </p:cNvPr>
          <p:cNvSpPr txBox="1"/>
          <p:nvPr/>
        </p:nvSpPr>
        <p:spPr>
          <a:xfrm>
            <a:off x="698619" y="3121132"/>
            <a:ext cx="3575693" cy="341953"/>
          </a:xfrm>
          <a:prstGeom prst="rect">
            <a:avLst/>
          </a:prstGeom>
          <a:noFill/>
        </p:spPr>
        <p:txBody>
          <a:bodyPr wrap="square" lIns="76200" tIns="38100" rIns="76200" bIns="38100" rtlCol="0"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2332"/>
              </a:lnSpc>
            </a:pPr>
            <a:r>
              <a:rPr lang="en-US" sz="1500" dirty="0">
                <a:solidFill>
                  <a:schemeClr val="tx1">
                    <a:lumMod val="75000"/>
                    <a:lumOff val="25000"/>
                  </a:schemeClr>
                </a:solidFill>
                <a:latin typeface="Arial"/>
                <a:ea typeface="Open Sans"/>
                <a:cs typeface="Arial"/>
              </a:rPr>
              <a:t> </a:t>
            </a:r>
          </a:p>
        </p:txBody>
      </p:sp>
      <p:sp>
        <p:nvSpPr>
          <p:cNvPr id="5" name="TextBox 4">
            <a:extLst>
              <a:ext uri="{FF2B5EF4-FFF2-40B4-BE49-F238E27FC236}">
                <a16:creationId xmlns:a16="http://schemas.microsoft.com/office/drawing/2014/main" id="{A45AA93C-5D47-165E-0A25-7A31BD764411}"/>
              </a:ext>
            </a:extLst>
          </p:cNvPr>
          <p:cNvSpPr txBox="1"/>
          <p:nvPr/>
        </p:nvSpPr>
        <p:spPr>
          <a:xfrm>
            <a:off x="623340" y="1847529"/>
            <a:ext cx="3579852" cy="400110"/>
          </a:xfrm>
          <a:prstGeom prst="rect">
            <a:avLst/>
          </a:prstGeom>
          <a:noFill/>
        </p:spPr>
        <p:txBody>
          <a:bodyPr wrap="square"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r>
              <a:rPr lang="en-US" sz="2000" b="1" dirty="0">
                <a:solidFill>
                  <a:schemeClr val="tx1">
                    <a:lumMod val="75000"/>
                    <a:lumOff val="25000"/>
                  </a:schemeClr>
                </a:solidFill>
                <a:latin typeface="Arial Narrow" panose="020B0604020202020204" pitchFamily="34" charset="0"/>
                <a:ea typeface="Open Sans" pitchFamily="34" charset="-122"/>
                <a:cs typeface="Arial Narrow" panose="020B0604020202020204" pitchFamily="34" charset="0"/>
              </a:rPr>
              <a:t> </a:t>
            </a:r>
          </a:p>
        </p:txBody>
      </p:sp>
      <p:sp>
        <p:nvSpPr>
          <p:cNvPr id="11" name="TextBox 10">
            <a:extLst>
              <a:ext uri="{FF2B5EF4-FFF2-40B4-BE49-F238E27FC236}">
                <a16:creationId xmlns:a16="http://schemas.microsoft.com/office/drawing/2014/main" id="{8C4C741D-75E8-F75C-539B-7507748D9DB5}"/>
              </a:ext>
            </a:extLst>
          </p:cNvPr>
          <p:cNvSpPr txBox="1"/>
          <p:nvPr/>
        </p:nvSpPr>
        <p:spPr>
          <a:xfrm>
            <a:off x="698619" y="5642156"/>
            <a:ext cx="7417656" cy="341953"/>
          </a:xfrm>
          <a:prstGeom prst="rect">
            <a:avLst/>
          </a:prstGeom>
          <a:noFill/>
        </p:spPr>
        <p:txBody>
          <a:bodyPr wrap="square" lIns="76200" tIns="38100" rIns="76200" bIns="38100" rtlCol="0"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2332"/>
              </a:lnSpc>
            </a:pPr>
            <a:r>
              <a:rPr lang="en-US" sz="1500" dirty="0">
                <a:solidFill>
                  <a:schemeClr val="tx1">
                    <a:lumMod val="75000"/>
                    <a:lumOff val="25000"/>
                  </a:schemeClr>
                </a:solidFill>
                <a:latin typeface="Arial"/>
                <a:ea typeface="Open Sans"/>
                <a:cs typeface="Arial"/>
              </a:rPr>
              <a:t> </a:t>
            </a:r>
          </a:p>
        </p:txBody>
      </p:sp>
      <p:sp>
        <p:nvSpPr>
          <p:cNvPr id="6" name="TextBox 5">
            <a:extLst>
              <a:ext uri="{FF2B5EF4-FFF2-40B4-BE49-F238E27FC236}">
                <a16:creationId xmlns:a16="http://schemas.microsoft.com/office/drawing/2014/main" id="{F3416E08-6650-D423-E110-77FE81277C93}"/>
              </a:ext>
            </a:extLst>
          </p:cNvPr>
          <p:cNvSpPr txBox="1"/>
          <p:nvPr/>
        </p:nvSpPr>
        <p:spPr>
          <a:xfrm>
            <a:off x="623340" y="4775522"/>
            <a:ext cx="3579852" cy="400110"/>
          </a:xfrm>
          <a:prstGeom prst="rect">
            <a:avLst/>
          </a:prstGeom>
          <a:noFill/>
        </p:spPr>
        <p:txBody>
          <a:bodyPr wrap="square"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r>
              <a:rPr lang="en-US" sz="2000" b="1" dirty="0">
                <a:solidFill>
                  <a:schemeClr val="tx1">
                    <a:lumMod val="75000"/>
                    <a:lumOff val="25000"/>
                  </a:schemeClr>
                </a:solidFill>
                <a:latin typeface="Arial Narrow" panose="020B0604020202020204" pitchFamily="34" charset="0"/>
                <a:ea typeface="Open Sans" pitchFamily="34" charset="-122"/>
                <a:cs typeface="Arial Narrow" panose="020B0604020202020204" pitchFamily="34" charset="0"/>
              </a:rPr>
              <a:t> </a:t>
            </a:r>
          </a:p>
        </p:txBody>
      </p:sp>
      <p:sp>
        <p:nvSpPr>
          <p:cNvPr id="14" name="TextBox 13">
            <a:extLst>
              <a:ext uri="{FF2B5EF4-FFF2-40B4-BE49-F238E27FC236}">
                <a16:creationId xmlns:a16="http://schemas.microsoft.com/office/drawing/2014/main" id="{80BD43EE-E26C-245D-16E5-1D9ABF6B744C}"/>
              </a:ext>
            </a:extLst>
          </p:cNvPr>
          <p:cNvSpPr txBox="1"/>
          <p:nvPr/>
        </p:nvSpPr>
        <p:spPr>
          <a:xfrm>
            <a:off x="5094122" y="3121132"/>
            <a:ext cx="3575693" cy="341953"/>
          </a:xfrm>
          <a:prstGeom prst="rect">
            <a:avLst/>
          </a:prstGeom>
          <a:noFill/>
        </p:spPr>
        <p:txBody>
          <a:bodyPr wrap="square" lIns="76200" tIns="38100" rIns="76200" bIns="38100" rtlCol="0"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2332"/>
              </a:lnSpc>
            </a:pPr>
            <a:r>
              <a:rPr lang="en-US" sz="1500" dirty="0">
                <a:solidFill>
                  <a:schemeClr val="tx1">
                    <a:lumMod val="75000"/>
                    <a:lumOff val="25000"/>
                  </a:schemeClr>
                </a:solidFill>
                <a:latin typeface="Arial"/>
                <a:ea typeface="Open Sans"/>
                <a:cs typeface="Arial"/>
              </a:rPr>
              <a:t> </a:t>
            </a:r>
          </a:p>
        </p:txBody>
      </p:sp>
      <p:sp>
        <p:nvSpPr>
          <p:cNvPr id="15" name="TextBox 14">
            <a:extLst>
              <a:ext uri="{FF2B5EF4-FFF2-40B4-BE49-F238E27FC236}">
                <a16:creationId xmlns:a16="http://schemas.microsoft.com/office/drawing/2014/main" id="{603CB837-2129-570D-9489-EF0A1D231ABB}"/>
              </a:ext>
            </a:extLst>
          </p:cNvPr>
          <p:cNvSpPr txBox="1"/>
          <p:nvPr/>
        </p:nvSpPr>
        <p:spPr>
          <a:xfrm>
            <a:off x="5018843" y="1847529"/>
            <a:ext cx="3579852" cy="400110"/>
          </a:xfrm>
          <a:prstGeom prst="rect">
            <a:avLst/>
          </a:prstGeom>
          <a:noFill/>
        </p:spPr>
        <p:txBody>
          <a:bodyPr wrap="square"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r>
              <a:rPr lang="en-US" sz="2000" b="1" dirty="0">
                <a:solidFill>
                  <a:schemeClr val="tx1">
                    <a:lumMod val="75000"/>
                    <a:lumOff val="25000"/>
                  </a:schemeClr>
                </a:solidFill>
                <a:latin typeface="Arial Narrow" panose="020B0604020202020204" pitchFamily="34" charset="0"/>
                <a:ea typeface="Open Sans" pitchFamily="34" charset="-122"/>
                <a:cs typeface="Arial Narrow" panose="020B0604020202020204" pitchFamily="34" charset="0"/>
              </a:rPr>
              <a:t> </a:t>
            </a:r>
          </a:p>
        </p:txBody>
      </p:sp>
      <p:pic>
        <p:nvPicPr>
          <p:cNvPr id="26" name="Picture Placeholder 15" descr="A hand holding a red and white shirt&#10;&#10;Description automatically generated">
            <a:extLst>
              <a:ext uri="{FF2B5EF4-FFF2-40B4-BE49-F238E27FC236}">
                <a16:creationId xmlns:a16="http://schemas.microsoft.com/office/drawing/2014/main" id="{0319C9A7-6D1F-CA82-D24D-E9C304BD3D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749035" y="168764"/>
            <a:ext cx="6260821" cy="5901862"/>
          </a:xfrm>
          <a:prstGeom prst="rect">
            <a:avLst/>
          </a:prstGeom>
        </p:spPr>
      </p:pic>
      <p:sp>
        <p:nvSpPr>
          <p:cNvPr id="19" name="Text Placeholder 5">
            <a:extLst>
              <a:ext uri="{FF2B5EF4-FFF2-40B4-BE49-F238E27FC236}">
                <a16:creationId xmlns:a16="http://schemas.microsoft.com/office/drawing/2014/main" id="{108AD439-0B33-43B1-9E96-6940EB05922C}"/>
              </a:ext>
            </a:extLst>
          </p:cNvPr>
          <p:cNvSpPr txBox="1">
            <a:spLocks/>
          </p:cNvSpPr>
          <p:nvPr/>
        </p:nvSpPr>
        <p:spPr>
          <a:xfrm>
            <a:off x="831850" y="418129"/>
            <a:ext cx="8276397" cy="57675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he-IL" sz="1500" b="1" dirty="0"/>
              <a:t>מבין הרכיבים שתיארתם למעלה, מה הם הרכיבים התורמים ביותר לייחודיות והמקוריות של המשחק? </a:t>
            </a:r>
          </a:p>
          <a:p>
            <a:pPr algn="r"/>
            <a:endParaRPr lang="he-IL" sz="1500" dirty="0"/>
          </a:p>
          <a:p>
            <a:pPr algn="r"/>
            <a:r>
              <a:rPr lang="he-IL" sz="1500" b="1" dirty="0"/>
              <a:t>סיפור-רקע- גרפיקה ואסתטיקה ( רגשות )-</a:t>
            </a:r>
          </a:p>
          <a:p>
            <a:pPr algn="r"/>
            <a:r>
              <a:rPr lang="he-IL" sz="1500" dirty="0"/>
              <a:t>. הסיפור האחורי של המשחק והקבוצות מספק רקע עמוק והשראה לפעולות השחקן, המאפשר לשחקן להכיר טוב יותר את העולם שלו ולהתחבר לדמויות ולאתגרים, המשחק מתבצע במסגרת גרפיקה מרהיבה ומערכת חכמה המוסיפה לסיפור המרכיב הזהיר של איכות.</a:t>
            </a:r>
          </a:p>
          <a:p>
            <a:pPr algn="r"/>
            <a:endParaRPr lang="he-IL" sz="1500" dirty="0"/>
          </a:p>
          <a:p>
            <a:pPr algn="r"/>
            <a:r>
              <a:rPr lang="he-IL" sz="1500" b="1" dirty="0"/>
              <a:t>עלילה-</a:t>
            </a:r>
          </a:p>
          <a:p>
            <a:pPr algn="r"/>
            <a:r>
              <a:rPr lang="he-IL" sz="1500" dirty="0"/>
              <a:t>העלילה מביאה למקום מערכתי שבו משתפרים, יתחרו ויצליחו השחקנים. ההתפתחות של העלילה היא המרכז הדרמטי וההתרגשות המתמשכת.</a:t>
            </a:r>
          </a:p>
          <a:p>
            <a:pPr algn="r"/>
            <a:endParaRPr lang="he-IL" sz="1500" dirty="0"/>
          </a:p>
          <a:p>
            <a:pPr algn="r"/>
            <a:r>
              <a:rPr lang="he-IL" sz="1500" b="1" dirty="0"/>
              <a:t>זרימה-</a:t>
            </a:r>
          </a:p>
          <a:p>
            <a:pPr algn="r"/>
            <a:r>
              <a:rPr lang="he-IL" sz="1500" dirty="0"/>
              <a:t>הזרימה מתחילה מאתגרים ומתקדמת עם הזמן ובונה סיפור אישי וייחודי עבור כל שחקן.</a:t>
            </a:r>
          </a:p>
          <a:p>
            <a:pPr algn="r"/>
            <a:endParaRPr lang="he-IL" sz="1500" dirty="0"/>
          </a:p>
          <a:p>
            <a:pPr algn="r"/>
            <a:endParaRPr lang="he-IL" sz="1500" dirty="0"/>
          </a:p>
        </p:txBody>
      </p:sp>
    </p:spTree>
    <p:extLst>
      <p:ext uri="{BB962C8B-B14F-4D97-AF65-F5344CB8AC3E}">
        <p14:creationId xmlns:p14="http://schemas.microsoft.com/office/powerpoint/2010/main" val="106403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surface with scratches&#10;&#10;Description automatically generated">
            <a:extLst>
              <a:ext uri="{FF2B5EF4-FFF2-40B4-BE49-F238E27FC236}">
                <a16:creationId xmlns:a16="http://schemas.microsoft.com/office/drawing/2014/main" id="{FC356376-8EEB-7DFC-1F5B-3C88D5917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Text 2">
            <a:extLst>
              <a:ext uri="{FF2B5EF4-FFF2-40B4-BE49-F238E27FC236}">
                <a16:creationId xmlns:a16="http://schemas.microsoft.com/office/drawing/2014/main" id="{E858C2B0-DA4F-08D8-7193-BF8EA418965C}"/>
              </a:ext>
            </a:extLst>
          </p:cNvPr>
          <p:cNvSpPr/>
          <p:nvPr/>
        </p:nvSpPr>
        <p:spPr>
          <a:xfrm>
            <a:off x="617974" y="418129"/>
            <a:ext cx="10961316" cy="1157288"/>
          </a:xfrm>
          <a:prstGeom prst="rect">
            <a:avLst/>
          </a:prstGeom>
          <a:noFill/>
          <a:ln/>
        </p:spPr>
        <p:txBody>
          <a:bodyPr wrap="square" lIns="76200" tIns="38100" rIns="76200" bIns="38100" rtlCol="0" anchor="t"/>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4556"/>
              </a:lnSpc>
            </a:pPr>
            <a:r>
              <a:rPr lang="en-US" sz="3667" b="1" dirty="0">
                <a:solidFill>
                  <a:srgbClr val="3F3F3F"/>
                </a:solidFill>
                <a:latin typeface="MV Boli" panose="02000500030200090000" pitchFamily="2" charset="0"/>
                <a:cs typeface="MV Boli" panose="02000500030200090000" pitchFamily="2" charset="0"/>
              </a:rPr>
              <a:t> </a:t>
            </a:r>
          </a:p>
        </p:txBody>
      </p:sp>
      <p:sp>
        <p:nvSpPr>
          <p:cNvPr id="9" name="TextBox 8">
            <a:extLst>
              <a:ext uri="{FF2B5EF4-FFF2-40B4-BE49-F238E27FC236}">
                <a16:creationId xmlns:a16="http://schemas.microsoft.com/office/drawing/2014/main" id="{8597E126-E885-BA24-AE8A-AFC7A629FA14}"/>
              </a:ext>
            </a:extLst>
          </p:cNvPr>
          <p:cNvSpPr txBox="1"/>
          <p:nvPr/>
        </p:nvSpPr>
        <p:spPr>
          <a:xfrm>
            <a:off x="545140" y="5410012"/>
            <a:ext cx="3703019" cy="341953"/>
          </a:xfrm>
          <a:prstGeom prst="rect">
            <a:avLst/>
          </a:prstGeom>
          <a:noFill/>
        </p:spPr>
        <p:txBody>
          <a:bodyPr wrap="square" lIns="76200" tIns="38100" rIns="76200" bIns="38100" rtlCol="0"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ctr">
              <a:lnSpc>
                <a:spcPts val="2332"/>
              </a:lnSpc>
            </a:pPr>
            <a:r>
              <a:rPr lang="en-US" sz="1500" dirty="0">
                <a:solidFill>
                  <a:schemeClr val="tx1">
                    <a:lumMod val="75000"/>
                    <a:lumOff val="25000"/>
                  </a:schemeClr>
                </a:solidFill>
                <a:latin typeface="Arial"/>
                <a:ea typeface="Open Sans"/>
                <a:cs typeface="Arial"/>
              </a:rPr>
              <a:t> </a:t>
            </a:r>
          </a:p>
        </p:txBody>
      </p:sp>
      <p:sp>
        <p:nvSpPr>
          <p:cNvPr id="10" name="TextBox 9">
            <a:extLst>
              <a:ext uri="{FF2B5EF4-FFF2-40B4-BE49-F238E27FC236}">
                <a16:creationId xmlns:a16="http://schemas.microsoft.com/office/drawing/2014/main" id="{E85F39CD-31BB-290E-2DC0-74173008DBDA}"/>
              </a:ext>
            </a:extLst>
          </p:cNvPr>
          <p:cNvSpPr txBox="1"/>
          <p:nvPr/>
        </p:nvSpPr>
        <p:spPr>
          <a:xfrm>
            <a:off x="4428017" y="5410012"/>
            <a:ext cx="3548484" cy="341953"/>
          </a:xfrm>
          <a:prstGeom prst="rect">
            <a:avLst/>
          </a:prstGeom>
          <a:noFill/>
        </p:spPr>
        <p:txBody>
          <a:bodyPr wrap="square" lIns="76200" tIns="38100" rIns="76200" bIns="38100" rtlCol="0"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ctr">
              <a:lnSpc>
                <a:spcPts val="2332"/>
              </a:lnSpc>
            </a:pPr>
            <a:r>
              <a:rPr lang="en-US" sz="1500" dirty="0">
                <a:solidFill>
                  <a:schemeClr val="tx1">
                    <a:lumMod val="75000"/>
                    <a:lumOff val="25000"/>
                  </a:schemeClr>
                </a:solidFill>
                <a:latin typeface="Arial"/>
                <a:ea typeface="Open Sans"/>
                <a:cs typeface="Arial"/>
              </a:rPr>
              <a:t> </a:t>
            </a:r>
          </a:p>
        </p:txBody>
      </p:sp>
      <p:sp>
        <p:nvSpPr>
          <p:cNvPr id="40" name="TextBox 39">
            <a:extLst>
              <a:ext uri="{FF2B5EF4-FFF2-40B4-BE49-F238E27FC236}">
                <a16:creationId xmlns:a16="http://schemas.microsoft.com/office/drawing/2014/main" id="{F17448A2-BBE5-5F33-3844-B8F3853235E6}"/>
              </a:ext>
            </a:extLst>
          </p:cNvPr>
          <p:cNvSpPr txBox="1"/>
          <p:nvPr/>
        </p:nvSpPr>
        <p:spPr>
          <a:xfrm>
            <a:off x="617974" y="4328491"/>
            <a:ext cx="3630185" cy="400110"/>
          </a:xfrm>
          <a:prstGeom prst="rect">
            <a:avLst/>
          </a:prstGeom>
          <a:noFill/>
        </p:spPr>
        <p:txBody>
          <a:bodyPr wrap="square"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ctr"/>
            <a:r>
              <a:rPr lang="en-US" sz="2000" b="1" dirty="0">
                <a:solidFill>
                  <a:schemeClr val="tx1">
                    <a:lumMod val="75000"/>
                    <a:lumOff val="25000"/>
                  </a:schemeClr>
                </a:solidFill>
                <a:latin typeface="Arial Narrow" panose="020B0604020202020204" pitchFamily="34" charset="0"/>
                <a:ea typeface="Open Sans" pitchFamily="34" charset="-122"/>
                <a:cs typeface="Arial Narrow" panose="020B0604020202020204" pitchFamily="34" charset="0"/>
              </a:rPr>
              <a:t> </a:t>
            </a:r>
          </a:p>
        </p:txBody>
      </p:sp>
      <p:sp>
        <p:nvSpPr>
          <p:cNvPr id="47" name="TextBox 46">
            <a:extLst>
              <a:ext uri="{FF2B5EF4-FFF2-40B4-BE49-F238E27FC236}">
                <a16:creationId xmlns:a16="http://schemas.microsoft.com/office/drawing/2014/main" id="{4C078640-D541-534E-7E55-E13DCD2DCCB5}"/>
              </a:ext>
            </a:extLst>
          </p:cNvPr>
          <p:cNvSpPr txBox="1"/>
          <p:nvPr/>
        </p:nvSpPr>
        <p:spPr>
          <a:xfrm>
            <a:off x="8156359" y="5410012"/>
            <a:ext cx="3703020" cy="341953"/>
          </a:xfrm>
          <a:prstGeom prst="rect">
            <a:avLst/>
          </a:prstGeom>
          <a:noFill/>
        </p:spPr>
        <p:txBody>
          <a:bodyPr wrap="square" lIns="76200" tIns="38100" rIns="76200" bIns="38100" rtlCol="0"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ctr">
              <a:lnSpc>
                <a:spcPts val="2332"/>
              </a:lnSpc>
            </a:pPr>
            <a:r>
              <a:rPr lang="en-US" sz="1500" dirty="0">
                <a:solidFill>
                  <a:schemeClr val="tx1">
                    <a:lumMod val="75000"/>
                    <a:lumOff val="25000"/>
                  </a:schemeClr>
                </a:solidFill>
                <a:latin typeface="Arial"/>
                <a:ea typeface="Open Sans"/>
                <a:cs typeface="Arial"/>
              </a:rPr>
              <a:t> </a:t>
            </a:r>
          </a:p>
        </p:txBody>
      </p:sp>
      <p:sp>
        <p:nvSpPr>
          <p:cNvPr id="2" name="TextBox 1">
            <a:extLst>
              <a:ext uri="{FF2B5EF4-FFF2-40B4-BE49-F238E27FC236}">
                <a16:creationId xmlns:a16="http://schemas.microsoft.com/office/drawing/2014/main" id="{E3F2EF26-AA26-FD83-FC59-A4B7089BA3D4}"/>
              </a:ext>
            </a:extLst>
          </p:cNvPr>
          <p:cNvSpPr txBox="1"/>
          <p:nvPr/>
        </p:nvSpPr>
        <p:spPr>
          <a:xfrm>
            <a:off x="4248159" y="4328491"/>
            <a:ext cx="3695684" cy="400110"/>
          </a:xfrm>
          <a:prstGeom prst="rect">
            <a:avLst/>
          </a:prstGeom>
          <a:noFill/>
        </p:spPr>
        <p:txBody>
          <a:bodyPr wrap="square"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ctr"/>
            <a:r>
              <a:rPr lang="en-US" sz="2000" b="1" dirty="0">
                <a:solidFill>
                  <a:schemeClr val="tx1">
                    <a:lumMod val="75000"/>
                    <a:lumOff val="25000"/>
                  </a:schemeClr>
                </a:solidFill>
                <a:latin typeface="Arial Narrow" panose="020B0604020202020204" pitchFamily="34" charset="0"/>
                <a:ea typeface="Open Sans" pitchFamily="34" charset="-122"/>
                <a:cs typeface="Arial Narrow" panose="020B0604020202020204" pitchFamily="34" charset="0"/>
              </a:rPr>
              <a:t> </a:t>
            </a:r>
          </a:p>
        </p:txBody>
      </p:sp>
      <p:sp>
        <p:nvSpPr>
          <p:cNvPr id="3" name="TextBox 2">
            <a:extLst>
              <a:ext uri="{FF2B5EF4-FFF2-40B4-BE49-F238E27FC236}">
                <a16:creationId xmlns:a16="http://schemas.microsoft.com/office/drawing/2014/main" id="{DC3994F8-E0F4-17E3-51E1-E88E55091726}"/>
              </a:ext>
            </a:extLst>
          </p:cNvPr>
          <p:cNvSpPr txBox="1"/>
          <p:nvPr/>
        </p:nvSpPr>
        <p:spPr>
          <a:xfrm>
            <a:off x="7943843" y="4328491"/>
            <a:ext cx="3703019" cy="400110"/>
          </a:xfrm>
          <a:prstGeom prst="rect">
            <a:avLst/>
          </a:prstGeom>
          <a:noFill/>
        </p:spPr>
        <p:txBody>
          <a:bodyPr wrap="square"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ctr"/>
            <a:r>
              <a:rPr lang="en-US" sz="2000" b="1" dirty="0">
                <a:solidFill>
                  <a:schemeClr val="tx1">
                    <a:lumMod val="75000"/>
                    <a:lumOff val="25000"/>
                  </a:schemeClr>
                </a:solidFill>
                <a:latin typeface="Arial Narrow" panose="020B0604020202020204" pitchFamily="34" charset="0"/>
                <a:ea typeface="Open Sans" pitchFamily="34" charset="-122"/>
                <a:cs typeface="Arial Narrow" panose="020B0604020202020204" pitchFamily="34" charset="0"/>
              </a:rPr>
              <a:t> </a:t>
            </a:r>
          </a:p>
        </p:txBody>
      </p:sp>
      <p:sp>
        <p:nvSpPr>
          <p:cNvPr id="11" name="Title 10">
            <a:extLst>
              <a:ext uri="{FF2B5EF4-FFF2-40B4-BE49-F238E27FC236}">
                <a16:creationId xmlns:a16="http://schemas.microsoft.com/office/drawing/2014/main" id="{690FE92F-FB6A-46A3-A2DE-131D4F1642F5}"/>
              </a:ext>
            </a:extLst>
          </p:cNvPr>
          <p:cNvSpPr>
            <a:spLocks noGrp="1"/>
          </p:cNvSpPr>
          <p:nvPr>
            <p:ph type="title"/>
          </p:nvPr>
        </p:nvSpPr>
        <p:spPr>
          <a:xfrm>
            <a:off x="839788" y="457200"/>
            <a:ext cx="3932237" cy="918789"/>
          </a:xfrm>
        </p:spPr>
        <p:txBody>
          <a:bodyPr/>
          <a:lstStyle/>
          <a:p>
            <a:pPr algn="ctr"/>
            <a:r>
              <a:rPr lang="en-US" b="1" dirty="0"/>
              <a:t>Skills needed - </a:t>
            </a:r>
            <a:r>
              <a:rPr lang="he-IL" b="1" dirty="0"/>
              <a:t>אתגר</a:t>
            </a:r>
            <a:endParaRPr lang="en-IL" b="1" dirty="0"/>
          </a:p>
        </p:txBody>
      </p:sp>
      <p:pic>
        <p:nvPicPr>
          <p:cNvPr id="17" name="Picture Placeholder 16" descr="A person pointing at a whiteboard&#10;&#10;Description automatically generated">
            <a:extLst>
              <a:ext uri="{FF2B5EF4-FFF2-40B4-BE49-F238E27FC236}">
                <a16:creationId xmlns:a16="http://schemas.microsoft.com/office/drawing/2014/main" id="{303A40EE-E75A-45C2-A9F7-78308DE12923}"/>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4381" r="14381"/>
          <a:stretch>
            <a:fillRect/>
          </a:stretch>
        </p:blipFill>
        <p:spPr/>
      </p:pic>
      <p:sp>
        <p:nvSpPr>
          <p:cNvPr id="14" name="Text Placeholder 13">
            <a:extLst>
              <a:ext uri="{FF2B5EF4-FFF2-40B4-BE49-F238E27FC236}">
                <a16:creationId xmlns:a16="http://schemas.microsoft.com/office/drawing/2014/main" id="{B6EB5F71-CEB4-47A5-A372-83EFDF58DCCA}"/>
              </a:ext>
            </a:extLst>
          </p:cNvPr>
          <p:cNvSpPr>
            <a:spLocks noGrp="1"/>
          </p:cNvSpPr>
          <p:nvPr>
            <p:ph type="body" sz="half" idx="2"/>
          </p:nvPr>
        </p:nvSpPr>
        <p:spPr>
          <a:xfrm>
            <a:off x="839788" y="1575417"/>
            <a:ext cx="3932237" cy="4293571"/>
          </a:xfrm>
        </p:spPr>
        <p:txBody>
          <a:bodyPr>
            <a:normAutofit fontScale="92500" lnSpcReduction="10000"/>
          </a:bodyPr>
          <a:lstStyle/>
          <a:p>
            <a:pPr algn="r"/>
            <a:endParaRPr lang="he-IL" dirty="0"/>
          </a:p>
          <a:p>
            <a:pPr algn="r"/>
            <a:r>
              <a:rPr lang="he-IL" dirty="0"/>
              <a:t>אילו </a:t>
            </a:r>
            <a:r>
              <a:rPr lang="he-IL" b="1" dirty="0"/>
              <a:t>כישורים</a:t>
            </a:r>
            <a:r>
              <a:rPr lang="he-IL" dirty="0"/>
              <a:t> דרושים כדי לשחק במשחק -</a:t>
            </a:r>
          </a:p>
          <a:p>
            <a:pPr algn="r"/>
            <a:r>
              <a:rPr lang="he-IL" dirty="0"/>
              <a:t>יכולת הכשרת שחקנים, יכולת לבנות ולהתאים טקטיקות, ויכולת ניהול תקין של תקציב ושחקנים.</a:t>
            </a:r>
          </a:p>
          <a:p>
            <a:pPr algn="r"/>
            <a:r>
              <a:rPr lang="he-IL" dirty="0"/>
              <a:t>האם ניתן לבחור רמת-קושי ידנית?</a:t>
            </a:r>
          </a:p>
          <a:p>
            <a:pPr algn="r"/>
            <a:r>
              <a:rPr lang="he-IL" dirty="0"/>
              <a:t>רמת-הקושי אינה ניתנת לבחירה ידנית. במשחק זה, רמת-הקושי מותאמת בהתאם לרמת השחקנים האחרים במשחק. מאחר שהמשחק מבוסס על משחק נגד שחקנים אחרים מכל רחבי העולם בזמן אמת, רמת-האתגר תלויה ביכולתך להתמודד עם המתמודדים המגוונים שתפגוש.</a:t>
            </a:r>
          </a:p>
          <a:p>
            <a:pPr algn="r"/>
            <a:r>
              <a:rPr lang="he-IL" dirty="0"/>
              <a:t> כיצד רמת-הקושי משתנה תוך-כדי המשחק?</a:t>
            </a:r>
          </a:p>
          <a:p>
            <a:pPr algn="r"/>
            <a:r>
              <a:rPr lang="he-IL" dirty="0"/>
              <a:t>משתנה דינמית בהתאם לביצועים והתקדמות השחקן. ככל שהשחקן משתפר ומצליח להתמודד ביעילות עם האתגרים. בתגובה לכך, תעלה את רמת-האתגר באמצעות הגברת היריבות או הטיול הכללי במשחק. כך, המשחק מספק חוויית אתגר תמידית ומתאימה לקצב ההתקדמות של השחקן.</a:t>
            </a:r>
            <a:endParaRPr lang="en-IL" dirty="0"/>
          </a:p>
        </p:txBody>
      </p:sp>
    </p:spTree>
    <p:extLst>
      <p:ext uri="{BB962C8B-B14F-4D97-AF65-F5344CB8AC3E}">
        <p14:creationId xmlns:p14="http://schemas.microsoft.com/office/powerpoint/2010/main" val="236717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surface with scratches&#10;&#10;Description automatically generated">
            <a:extLst>
              <a:ext uri="{FF2B5EF4-FFF2-40B4-BE49-F238E27FC236}">
                <a16:creationId xmlns:a16="http://schemas.microsoft.com/office/drawing/2014/main" id="{A5AAE5C6-B65C-647F-CB40-4F220F5BB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Text 2">
            <a:extLst>
              <a:ext uri="{FF2B5EF4-FFF2-40B4-BE49-F238E27FC236}">
                <a16:creationId xmlns:a16="http://schemas.microsoft.com/office/drawing/2014/main" id="{E858C2B0-DA4F-08D8-7193-BF8EA418965C}"/>
              </a:ext>
            </a:extLst>
          </p:cNvPr>
          <p:cNvSpPr/>
          <p:nvPr/>
        </p:nvSpPr>
        <p:spPr>
          <a:xfrm>
            <a:off x="617974" y="418129"/>
            <a:ext cx="10970646" cy="1157288"/>
          </a:xfrm>
          <a:prstGeom prst="rect">
            <a:avLst/>
          </a:prstGeom>
          <a:noFill/>
          <a:ln/>
        </p:spPr>
        <p:txBody>
          <a:bodyPr wrap="square" lIns="76200" tIns="38100" rIns="76200" bIns="38100" rtlCol="0" anchor="t"/>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4556"/>
              </a:lnSpc>
            </a:pPr>
            <a:r>
              <a:rPr lang="en-US" sz="3667" b="1" dirty="0">
                <a:solidFill>
                  <a:srgbClr val="3F3F3F"/>
                </a:solidFill>
                <a:latin typeface="MV Boli" panose="02000500030200090000" pitchFamily="2" charset="0"/>
                <a:cs typeface="MV Boli" panose="02000500030200090000" pitchFamily="2" charset="0"/>
              </a:rPr>
              <a:t> </a:t>
            </a:r>
          </a:p>
        </p:txBody>
      </p:sp>
      <p:sp>
        <p:nvSpPr>
          <p:cNvPr id="9" name="TextBox 8">
            <a:extLst>
              <a:ext uri="{FF2B5EF4-FFF2-40B4-BE49-F238E27FC236}">
                <a16:creationId xmlns:a16="http://schemas.microsoft.com/office/drawing/2014/main" id="{8597E126-E885-BA24-AE8A-AFC7A629FA14}"/>
              </a:ext>
            </a:extLst>
          </p:cNvPr>
          <p:cNvSpPr txBox="1"/>
          <p:nvPr/>
        </p:nvSpPr>
        <p:spPr>
          <a:xfrm>
            <a:off x="530245" y="3674840"/>
            <a:ext cx="3703019" cy="341953"/>
          </a:xfrm>
          <a:prstGeom prst="rect">
            <a:avLst/>
          </a:prstGeom>
          <a:noFill/>
        </p:spPr>
        <p:txBody>
          <a:bodyPr wrap="square" lIns="76200" tIns="38100" rIns="76200" bIns="38100" rtlCol="0"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2332"/>
              </a:lnSpc>
            </a:pPr>
            <a:r>
              <a:rPr lang="en-US" sz="1500" dirty="0">
                <a:solidFill>
                  <a:schemeClr val="tx1">
                    <a:lumMod val="75000"/>
                    <a:lumOff val="25000"/>
                  </a:schemeClr>
                </a:solidFill>
                <a:latin typeface="Arial"/>
                <a:ea typeface="Open Sans"/>
                <a:cs typeface="Arial"/>
              </a:rPr>
              <a:t>  </a:t>
            </a:r>
          </a:p>
        </p:txBody>
      </p:sp>
      <p:sp>
        <p:nvSpPr>
          <p:cNvPr id="10" name="TextBox 9">
            <a:extLst>
              <a:ext uri="{FF2B5EF4-FFF2-40B4-BE49-F238E27FC236}">
                <a16:creationId xmlns:a16="http://schemas.microsoft.com/office/drawing/2014/main" id="{E85F39CD-31BB-290E-2DC0-74173008DBDA}"/>
              </a:ext>
            </a:extLst>
          </p:cNvPr>
          <p:cNvSpPr txBox="1"/>
          <p:nvPr/>
        </p:nvSpPr>
        <p:spPr>
          <a:xfrm>
            <a:off x="4243423" y="3664679"/>
            <a:ext cx="3548484" cy="341953"/>
          </a:xfrm>
          <a:prstGeom prst="rect">
            <a:avLst/>
          </a:prstGeom>
          <a:noFill/>
        </p:spPr>
        <p:txBody>
          <a:bodyPr wrap="square" lIns="76200" tIns="38100" rIns="76200" bIns="38100" rtlCol="0"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2332"/>
              </a:lnSpc>
            </a:pPr>
            <a:r>
              <a:rPr lang="en-US" sz="1500" dirty="0">
                <a:solidFill>
                  <a:schemeClr val="tx1">
                    <a:lumMod val="75000"/>
                    <a:lumOff val="25000"/>
                  </a:schemeClr>
                </a:solidFill>
                <a:latin typeface="Arial"/>
                <a:ea typeface="Open Sans"/>
                <a:cs typeface="Arial"/>
              </a:rPr>
              <a:t>  </a:t>
            </a:r>
          </a:p>
        </p:txBody>
      </p:sp>
      <p:sp>
        <p:nvSpPr>
          <p:cNvPr id="40" name="TextBox 39">
            <a:extLst>
              <a:ext uri="{FF2B5EF4-FFF2-40B4-BE49-F238E27FC236}">
                <a16:creationId xmlns:a16="http://schemas.microsoft.com/office/drawing/2014/main" id="{F17448A2-BBE5-5F33-3844-B8F3853235E6}"/>
              </a:ext>
            </a:extLst>
          </p:cNvPr>
          <p:cNvSpPr txBox="1"/>
          <p:nvPr/>
        </p:nvSpPr>
        <p:spPr>
          <a:xfrm>
            <a:off x="530245" y="2517564"/>
            <a:ext cx="3290325" cy="400110"/>
          </a:xfrm>
          <a:prstGeom prst="rect">
            <a:avLst/>
          </a:prstGeom>
          <a:noFill/>
        </p:spPr>
        <p:txBody>
          <a:bodyPr wrap="square"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r>
              <a:rPr lang="en-US" sz="2000" b="1" dirty="0">
                <a:solidFill>
                  <a:schemeClr val="tx1">
                    <a:lumMod val="75000"/>
                    <a:lumOff val="25000"/>
                  </a:schemeClr>
                </a:solidFill>
                <a:latin typeface="Arial Narrow" panose="020B0604020202020204" pitchFamily="34" charset="0"/>
                <a:ea typeface="Open Sans" pitchFamily="34" charset="-122"/>
                <a:cs typeface="Arial Narrow" panose="020B0604020202020204" pitchFamily="34" charset="0"/>
              </a:rPr>
              <a:t>  </a:t>
            </a:r>
          </a:p>
        </p:txBody>
      </p:sp>
      <p:sp>
        <p:nvSpPr>
          <p:cNvPr id="47" name="TextBox 46">
            <a:extLst>
              <a:ext uri="{FF2B5EF4-FFF2-40B4-BE49-F238E27FC236}">
                <a16:creationId xmlns:a16="http://schemas.microsoft.com/office/drawing/2014/main" id="{4C078640-D541-534E-7E55-E13DCD2DCCB5}"/>
              </a:ext>
            </a:extLst>
          </p:cNvPr>
          <p:cNvSpPr txBox="1"/>
          <p:nvPr/>
        </p:nvSpPr>
        <p:spPr>
          <a:xfrm>
            <a:off x="7958738" y="3664679"/>
            <a:ext cx="3825661" cy="341953"/>
          </a:xfrm>
          <a:prstGeom prst="rect">
            <a:avLst/>
          </a:prstGeom>
          <a:noFill/>
        </p:spPr>
        <p:txBody>
          <a:bodyPr wrap="square" lIns="76200" tIns="38100" rIns="76200" bIns="38100" rtlCol="0"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2332"/>
              </a:lnSpc>
            </a:pPr>
            <a:r>
              <a:rPr lang="en-US" sz="1500" dirty="0">
                <a:solidFill>
                  <a:schemeClr val="tx1">
                    <a:lumMod val="75000"/>
                    <a:lumOff val="25000"/>
                  </a:schemeClr>
                </a:solidFill>
                <a:latin typeface="Arial"/>
                <a:ea typeface="Open Sans"/>
                <a:cs typeface="Arial"/>
              </a:rPr>
              <a:t>  </a:t>
            </a:r>
          </a:p>
        </p:txBody>
      </p:sp>
      <p:pic>
        <p:nvPicPr>
          <p:cNvPr id="53" name="Picture 52" descr="A black background with a black square&#10;&#10;Description automatically generated with medium confidence">
            <a:extLst>
              <a:ext uri="{FF2B5EF4-FFF2-40B4-BE49-F238E27FC236}">
                <a16:creationId xmlns:a16="http://schemas.microsoft.com/office/drawing/2014/main" id="{0DB4D32E-465F-20DF-D33E-DAA2AC4D89C3}"/>
              </a:ext>
            </a:extLst>
          </p:cNvPr>
          <p:cNvPicPr>
            <a:picLocks noChangeAspect="1"/>
          </p:cNvPicPr>
          <p:nvPr/>
        </p:nvPicPr>
        <p:blipFill>
          <a:blip r:embed="rId3"/>
          <a:stretch>
            <a:fillRect/>
          </a:stretch>
        </p:blipFill>
        <p:spPr>
          <a:xfrm>
            <a:off x="-100485" y="6123008"/>
            <a:ext cx="12292301" cy="542535"/>
          </a:xfrm>
          <a:prstGeom prst="rect">
            <a:avLst/>
          </a:prstGeom>
        </p:spPr>
      </p:pic>
      <p:sp>
        <p:nvSpPr>
          <p:cNvPr id="2" name="TextBox 1">
            <a:extLst>
              <a:ext uri="{FF2B5EF4-FFF2-40B4-BE49-F238E27FC236}">
                <a16:creationId xmlns:a16="http://schemas.microsoft.com/office/drawing/2014/main" id="{5641DBDF-2B63-A5C6-ECB6-2E1E6E4C049F}"/>
              </a:ext>
            </a:extLst>
          </p:cNvPr>
          <p:cNvSpPr txBox="1"/>
          <p:nvPr/>
        </p:nvSpPr>
        <p:spPr>
          <a:xfrm>
            <a:off x="4233264" y="2517564"/>
            <a:ext cx="3290325" cy="400110"/>
          </a:xfrm>
          <a:prstGeom prst="rect">
            <a:avLst/>
          </a:prstGeom>
          <a:noFill/>
        </p:spPr>
        <p:txBody>
          <a:bodyPr wrap="square"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r>
              <a:rPr lang="en-US" sz="2000" b="1" dirty="0">
                <a:solidFill>
                  <a:schemeClr val="tx1">
                    <a:lumMod val="75000"/>
                    <a:lumOff val="25000"/>
                  </a:schemeClr>
                </a:solidFill>
                <a:latin typeface="Arial Narrow" panose="020B0604020202020204" pitchFamily="34" charset="0"/>
                <a:ea typeface="Open Sans" pitchFamily="34" charset="-122"/>
                <a:cs typeface="Arial Narrow" panose="020B0604020202020204" pitchFamily="34" charset="0"/>
              </a:rPr>
              <a:t>  </a:t>
            </a:r>
          </a:p>
        </p:txBody>
      </p:sp>
      <p:sp>
        <p:nvSpPr>
          <p:cNvPr id="3" name="TextBox 2">
            <a:extLst>
              <a:ext uri="{FF2B5EF4-FFF2-40B4-BE49-F238E27FC236}">
                <a16:creationId xmlns:a16="http://schemas.microsoft.com/office/drawing/2014/main" id="{D660BE93-6BBB-AAD8-7B70-08C6CFFCF77A}"/>
              </a:ext>
            </a:extLst>
          </p:cNvPr>
          <p:cNvSpPr txBox="1"/>
          <p:nvPr/>
        </p:nvSpPr>
        <p:spPr>
          <a:xfrm>
            <a:off x="7903004" y="2517564"/>
            <a:ext cx="3290325" cy="400110"/>
          </a:xfrm>
          <a:prstGeom prst="rect">
            <a:avLst/>
          </a:prstGeom>
          <a:noFill/>
        </p:spPr>
        <p:txBody>
          <a:bodyPr wrap="square"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r>
              <a:rPr lang="en-US" sz="2000" b="1" dirty="0">
                <a:solidFill>
                  <a:schemeClr val="tx1">
                    <a:lumMod val="75000"/>
                    <a:lumOff val="25000"/>
                  </a:schemeClr>
                </a:solidFill>
                <a:latin typeface="Arial Narrow" panose="020B0604020202020204" pitchFamily="34" charset="0"/>
                <a:ea typeface="Open Sans" pitchFamily="34" charset="-122"/>
                <a:cs typeface="Arial Narrow" panose="020B0604020202020204" pitchFamily="34" charset="0"/>
              </a:rPr>
              <a:t>  </a:t>
            </a:r>
          </a:p>
        </p:txBody>
      </p:sp>
      <p:sp>
        <p:nvSpPr>
          <p:cNvPr id="4" name="Title 3">
            <a:extLst>
              <a:ext uri="{FF2B5EF4-FFF2-40B4-BE49-F238E27FC236}">
                <a16:creationId xmlns:a16="http://schemas.microsoft.com/office/drawing/2014/main" id="{380B696D-A5C9-4BDD-9FDE-42605380B3AE}"/>
              </a:ext>
            </a:extLst>
          </p:cNvPr>
          <p:cNvSpPr>
            <a:spLocks noGrp="1"/>
          </p:cNvSpPr>
          <p:nvPr>
            <p:ph type="title"/>
          </p:nvPr>
        </p:nvSpPr>
        <p:spPr>
          <a:xfrm>
            <a:off x="836613" y="120277"/>
            <a:ext cx="10970646" cy="986118"/>
          </a:xfrm>
        </p:spPr>
        <p:txBody>
          <a:bodyPr/>
          <a:lstStyle/>
          <a:p>
            <a:pPr algn="ctr"/>
            <a:r>
              <a:rPr lang="he-IL" b="1" dirty="0"/>
              <a:t>זרימה</a:t>
            </a:r>
            <a:r>
              <a:rPr lang="he-IL" dirty="0"/>
              <a:t> - תשומת-הלב ושליטה במשחק</a:t>
            </a:r>
            <a:endParaRPr lang="en-IL" dirty="0"/>
          </a:p>
        </p:txBody>
      </p:sp>
      <p:sp>
        <p:nvSpPr>
          <p:cNvPr id="7" name="Text Placeholder 6">
            <a:extLst>
              <a:ext uri="{FF2B5EF4-FFF2-40B4-BE49-F238E27FC236}">
                <a16:creationId xmlns:a16="http://schemas.microsoft.com/office/drawing/2014/main" id="{0F54FB84-6321-4FF5-81BA-4D263A35EE8A}"/>
              </a:ext>
            </a:extLst>
          </p:cNvPr>
          <p:cNvSpPr>
            <a:spLocks noGrp="1"/>
          </p:cNvSpPr>
          <p:nvPr>
            <p:ph type="body" sz="half" idx="2"/>
          </p:nvPr>
        </p:nvSpPr>
        <p:spPr>
          <a:xfrm>
            <a:off x="839787" y="1226673"/>
            <a:ext cx="10970646" cy="4642316"/>
          </a:xfrm>
        </p:spPr>
        <p:txBody>
          <a:bodyPr>
            <a:normAutofit/>
          </a:bodyPr>
          <a:lstStyle/>
          <a:p>
            <a:pPr algn="r"/>
            <a:endParaRPr lang="he-IL" sz="1500" dirty="0"/>
          </a:p>
          <a:p>
            <a:pPr algn="r"/>
            <a:r>
              <a:rPr lang="he-IL" sz="1500" dirty="0"/>
              <a:t>מה המשחק עושה כדי למקד את תשומת-הלב של השחקן ולמנוע הסחות-דעת?</a:t>
            </a:r>
          </a:p>
          <a:p>
            <a:pPr algn="r"/>
            <a:r>
              <a:rPr lang="he-IL" sz="1500" dirty="0"/>
              <a:t>יציע אתגרים משתנים ומגוונים. ישנם אירועים יומיומיים, אתגרים מיוחדים, ומשימות שמעניקים פרסים והזדמנויות להתקדם, מה שמעניק תחושה של פעילות רצינית במשחק, ומעסיקים את תשומת-לב השחקן על מנת להתמודד ולהתקדם.</a:t>
            </a:r>
          </a:p>
          <a:p>
            <a:pPr algn="r"/>
            <a:endParaRPr lang="he-IL" sz="1500" dirty="0"/>
          </a:p>
          <a:p>
            <a:pPr algn="r"/>
            <a:r>
              <a:rPr lang="he-IL" sz="1500" dirty="0"/>
              <a:t>איך המשחק יוצר תחושה שהשחקן שולט במשחק ושהפעולות שלו משפיעות?</a:t>
            </a:r>
          </a:p>
          <a:p>
            <a:pPr algn="r"/>
            <a:r>
              <a:rPr lang="he-IL" sz="1500" dirty="0"/>
              <a:t>המשחק מאפשר לשחקן -המאמן- במשחק הלייב נגד קבוצה יריבה, לבצע ולשנות טקטיקות בזמן אמת בהתאם לפעולות והטקטיקות שהיריב מבצע. זה מספק לשחקן חוויה ייחודית ומרגשת, המגבירה את התחושה שהוא שולט במשחק ושההחלטות שלו משפיעות ישירות על תוצאת המשחק.</a:t>
            </a:r>
          </a:p>
          <a:p>
            <a:pPr algn="r"/>
            <a:endParaRPr lang="he-IL" sz="1500" dirty="0"/>
          </a:p>
          <a:p>
            <a:pPr algn="r"/>
            <a:r>
              <a:rPr lang="he-IL" sz="1500" dirty="0"/>
              <a:t>איך המשחק מספק משוב על הצלחה או כישלון?</a:t>
            </a:r>
          </a:p>
          <a:p>
            <a:pPr algn="r"/>
            <a:r>
              <a:rPr lang="he-IL" sz="1500" b="1" dirty="0"/>
              <a:t>תוצאות במשחקים-</a:t>
            </a:r>
            <a:r>
              <a:rPr lang="he-IL" sz="1500" dirty="0"/>
              <a:t> התוצאות של קבוצת השחקן במשחקים מספקות משוב ישיר ומיידי על ההופעה של הקבוצה. ניצחונות, תיקוים או הפסדים משפיעים ישירות על ההתקדמות הקבוצה והשחקנים.</a:t>
            </a:r>
          </a:p>
          <a:p>
            <a:pPr algn="r"/>
            <a:r>
              <a:rPr lang="he-IL" sz="1500" b="1" dirty="0"/>
              <a:t>התקדמות והתפתחויות-</a:t>
            </a:r>
            <a:r>
              <a:rPr lang="he-IL" sz="1500" dirty="0"/>
              <a:t> ישנם פרמטרים נוספים כמו תקדמות בטבלאות, התפתחויות ביכולת השחקנים, והתקדמות בטורנירים. המשחק מספק משוב על כישלונות או הצלחות בכל אחד מהם.</a:t>
            </a:r>
          </a:p>
          <a:p>
            <a:pPr algn="r"/>
            <a:r>
              <a:rPr lang="he-IL" sz="1500" dirty="0"/>
              <a:t>המשוב מגוון וכולל מספר מדדים המסייעים לשחקן להבין כיצד ההחלטות שלו והביצועים של קבוצתו משפיעים על ההתקדמות במשחק.</a:t>
            </a:r>
            <a:endParaRPr lang="en-IL" sz="1500" dirty="0"/>
          </a:p>
        </p:txBody>
      </p:sp>
    </p:spTree>
    <p:extLst>
      <p:ext uri="{BB962C8B-B14F-4D97-AF65-F5344CB8AC3E}">
        <p14:creationId xmlns:p14="http://schemas.microsoft.com/office/powerpoint/2010/main" val="3311401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surface with scratches&#10;&#10;Description automatically generated">
            <a:extLst>
              <a:ext uri="{FF2B5EF4-FFF2-40B4-BE49-F238E27FC236}">
                <a16:creationId xmlns:a16="http://schemas.microsoft.com/office/drawing/2014/main" id="{9651D871-A8E2-4B5B-0330-63271654A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4" y="0"/>
            <a:ext cx="12192000" cy="6858000"/>
          </a:xfrm>
          <a:prstGeom prst="rect">
            <a:avLst/>
          </a:prstGeom>
        </p:spPr>
      </p:pic>
      <p:sp>
        <p:nvSpPr>
          <p:cNvPr id="3" name="Text 5">
            <a:extLst>
              <a:ext uri="{FF2B5EF4-FFF2-40B4-BE49-F238E27FC236}">
                <a16:creationId xmlns:a16="http://schemas.microsoft.com/office/drawing/2014/main" id="{1BB28C7B-C477-8656-6250-C2DBB63BEC50}"/>
              </a:ext>
            </a:extLst>
          </p:cNvPr>
          <p:cNvSpPr/>
          <p:nvPr/>
        </p:nvSpPr>
        <p:spPr>
          <a:xfrm>
            <a:off x="940691" y="2346028"/>
            <a:ext cx="5453608" cy="1184672"/>
          </a:xfrm>
          <a:prstGeom prst="rect">
            <a:avLst/>
          </a:prstGeom>
          <a:noFill/>
          <a:ln/>
        </p:spPr>
        <p:txBody>
          <a:bodyPr wrap="square" lIns="76200" tIns="38100" rIns="76200" bIns="38100" rtlCol="0" anchor="t"/>
          <a:lstStyle/>
          <a:p>
            <a:pPr>
              <a:lnSpc>
                <a:spcPts val="2332"/>
              </a:lnSpc>
            </a:pPr>
            <a:r>
              <a:rPr lang="en-US" sz="1500" dirty="0">
                <a:solidFill>
                  <a:schemeClr val="tx1">
                    <a:lumMod val="75000"/>
                    <a:lumOff val="25000"/>
                  </a:schemeClr>
                </a:solidFill>
                <a:latin typeface="Arial"/>
                <a:ea typeface="Open Sans"/>
                <a:cs typeface="Arial"/>
              </a:rPr>
              <a:t> </a:t>
            </a:r>
          </a:p>
        </p:txBody>
      </p:sp>
      <p:sp>
        <p:nvSpPr>
          <p:cNvPr id="8" name="Text 5">
            <a:extLst>
              <a:ext uri="{FF2B5EF4-FFF2-40B4-BE49-F238E27FC236}">
                <a16:creationId xmlns:a16="http://schemas.microsoft.com/office/drawing/2014/main" id="{A07C6D8B-C9B1-69C2-B84A-27DE976F7F56}"/>
              </a:ext>
            </a:extLst>
          </p:cNvPr>
          <p:cNvSpPr/>
          <p:nvPr/>
        </p:nvSpPr>
        <p:spPr>
          <a:xfrm>
            <a:off x="1252533" y="3955536"/>
            <a:ext cx="5589442" cy="1184672"/>
          </a:xfrm>
          <a:prstGeom prst="rect">
            <a:avLst/>
          </a:prstGeom>
          <a:noFill/>
          <a:ln/>
        </p:spPr>
        <p:txBody>
          <a:bodyPr wrap="square" lIns="76200" tIns="38100" rIns="76200" bIns="38100" rtlCol="0" anchor="t"/>
          <a:lstStyle/>
          <a:p>
            <a:pPr>
              <a:lnSpc>
                <a:spcPts val="2332"/>
              </a:lnSpc>
            </a:pPr>
            <a:r>
              <a:rPr lang="en-US" sz="1500" dirty="0">
                <a:solidFill>
                  <a:schemeClr val="tx1">
                    <a:lumMod val="75000"/>
                    <a:lumOff val="25000"/>
                  </a:schemeClr>
                </a:solidFill>
                <a:latin typeface="Arial"/>
                <a:ea typeface="Open Sans"/>
                <a:cs typeface="Arial"/>
              </a:rPr>
              <a:t>  </a:t>
            </a:r>
          </a:p>
        </p:txBody>
      </p:sp>
      <p:sp>
        <p:nvSpPr>
          <p:cNvPr id="12" name="Text 5">
            <a:extLst>
              <a:ext uri="{FF2B5EF4-FFF2-40B4-BE49-F238E27FC236}">
                <a16:creationId xmlns:a16="http://schemas.microsoft.com/office/drawing/2014/main" id="{519ABC77-FF62-1CBE-CA89-B2F9D92530BD}"/>
              </a:ext>
            </a:extLst>
          </p:cNvPr>
          <p:cNvSpPr/>
          <p:nvPr/>
        </p:nvSpPr>
        <p:spPr>
          <a:xfrm>
            <a:off x="1938662" y="5554605"/>
            <a:ext cx="5650610" cy="1184672"/>
          </a:xfrm>
          <a:prstGeom prst="rect">
            <a:avLst/>
          </a:prstGeom>
          <a:noFill/>
          <a:ln/>
        </p:spPr>
        <p:txBody>
          <a:bodyPr wrap="square" lIns="76200" tIns="38100" rIns="76200" bIns="38100" rtlCol="0" anchor="t"/>
          <a:lstStyle/>
          <a:p>
            <a:pPr>
              <a:lnSpc>
                <a:spcPts val="2332"/>
              </a:lnSpc>
            </a:pPr>
            <a:r>
              <a:rPr lang="en-US" sz="1500" dirty="0">
                <a:solidFill>
                  <a:schemeClr val="tx1">
                    <a:lumMod val="75000"/>
                    <a:lumOff val="25000"/>
                  </a:schemeClr>
                </a:solidFill>
                <a:latin typeface="Arial"/>
                <a:ea typeface="Open Sans"/>
                <a:cs typeface="Arial"/>
              </a:rPr>
              <a:t>  </a:t>
            </a:r>
          </a:p>
        </p:txBody>
      </p:sp>
      <p:sp>
        <p:nvSpPr>
          <p:cNvPr id="34" name="Text 3">
            <a:extLst>
              <a:ext uri="{FF2B5EF4-FFF2-40B4-BE49-F238E27FC236}">
                <a16:creationId xmlns:a16="http://schemas.microsoft.com/office/drawing/2014/main" id="{1016F2F3-F3CD-9B60-41F4-661EF0492A70}"/>
              </a:ext>
            </a:extLst>
          </p:cNvPr>
          <p:cNvSpPr/>
          <p:nvPr/>
        </p:nvSpPr>
        <p:spPr>
          <a:xfrm>
            <a:off x="938207" y="1832786"/>
            <a:ext cx="6946233" cy="431961"/>
          </a:xfrm>
          <a:prstGeom prst="rect">
            <a:avLst/>
          </a:prstGeom>
          <a:noFill/>
          <a:ln/>
        </p:spPr>
        <p:txBody>
          <a:bodyPr wrap="none" lIns="76200" tIns="38100" rIns="76200" bIns="38100" rtlCol="0" anchor="t"/>
          <a:lstStyle/>
          <a:p>
            <a:pPr>
              <a:lnSpc>
                <a:spcPts val="2278"/>
              </a:lnSpc>
            </a:pPr>
            <a:r>
              <a:rPr lang="en-US" sz="2000" b="1" dirty="0">
                <a:solidFill>
                  <a:schemeClr val="tx1">
                    <a:lumMod val="75000"/>
                    <a:lumOff val="25000"/>
                  </a:schemeClr>
                </a:solidFill>
                <a:latin typeface="Arial Narrow"/>
                <a:ea typeface="Open Sans"/>
                <a:cs typeface="Arial Narrow" panose="020B0604020202020204" pitchFamily="34" charset="0"/>
              </a:rPr>
              <a:t> </a:t>
            </a:r>
          </a:p>
        </p:txBody>
      </p:sp>
      <p:sp>
        <p:nvSpPr>
          <p:cNvPr id="35" name="Text 3">
            <a:extLst>
              <a:ext uri="{FF2B5EF4-FFF2-40B4-BE49-F238E27FC236}">
                <a16:creationId xmlns:a16="http://schemas.microsoft.com/office/drawing/2014/main" id="{BF946CA3-619A-D1C2-5B68-0A0DA4D5F7FE}"/>
              </a:ext>
            </a:extLst>
          </p:cNvPr>
          <p:cNvSpPr/>
          <p:nvPr/>
        </p:nvSpPr>
        <p:spPr>
          <a:xfrm>
            <a:off x="1249316" y="3452844"/>
            <a:ext cx="6635124" cy="421412"/>
          </a:xfrm>
          <a:prstGeom prst="rect">
            <a:avLst/>
          </a:prstGeom>
          <a:noFill/>
          <a:ln/>
        </p:spPr>
        <p:txBody>
          <a:bodyPr wrap="none" lIns="76200" tIns="38100" rIns="76200" bIns="38100" rtlCol="0" anchor="t"/>
          <a:lstStyle/>
          <a:p>
            <a:pPr>
              <a:lnSpc>
                <a:spcPts val="2278"/>
              </a:lnSpc>
            </a:pPr>
            <a:r>
              <a:rPr lang="en-US" sz="2000" b="1" dirty="0">
                <a:solidFill>
                  <a:schemeClr val="tx1">
                    <a:lumMod val="75000"/>
                    <a:lumOff val="25000"/>
                  </a:schemeClr>
                </a:solidFill>
                <a:latin typeface="Arial Narrow"/>
                <a:ea typeface="Open Sans"/>
              </a:rPr>
              <a:t>  </a:t>
            </a:r>
          </a:p>
        </p:txBody>
      </p:sp>
      <p:sp>
        <p:nvSpPr>
          <p:cNvPr id="36" name="Text 3">
            <a:extLst>
              <a:ext uri="{FF2B5EF4-FFF2-40B4-BE49-F238E27FC236}">
                <a16:creationId xmlns:a16="http://schemas.microsoft.com/office/drawing/2014/main" id="{C1D3347F-4877-F4B0-2EA4-F603070417EF}"/>
              </a:ext>
            </a:extLst>
          </p:cNvPr>
          <p:cNvSpPr/>
          <p:nvPr/>
        </p:nvSpPr>
        <p:spPr>
          <a:xfrm>
            <a:off x="1930482" y="5051908"/>
            <a:ext cx="6946232" cy="421411"/>
          </a:xfrm>
          <a:prstGeom prst="rect">
            <a:avLst/>
          </a:prstGeom>
          <a:noFill/>
          <a:ln/>
        </p:spPr>
        <p:txBody>
          <a:bodyPr wrap="none" lIns="76200" tIns="38100" rIns="76200" bIns="38100" rtlCol="0" anchor="t"/>
          <a:lstStyle/>
          <a:p>
            <a:pPr>
              <a:lnSpc>
                <a:spcPts val="2278"/>
              </a:lnSpc>
            </a:pPr>
            <a:r>
              <a:rPr lang="en-US" sz="2000" b="1" dirty="0">
                <a:solidFill>
                  <a:schemeClr val="tx1">
                    <a:lumMod val="75000"/>
                    <a:lumOff val="25000"/>
                  </a:schemeClr>
                </a:solidFill>
                <a:latin typeface="Arial Narrow"/>
                <a:ea typeface="Open Sans"/>
              </a:rPr>
              <a:t>  </a:t>
            </a:r>
          </a:p>
        </p:txBody>
      </p:sp>
      <p:sp>
        <p:nvSpPr>
          <p:cNvPr id="18" name="Freeform: Shape 17">
            <a:extLst>
              <a:ext uri="{FF2B5EF4-FFF2-40B4-BE49-F238E27FC236}">
                <a16:creationId xmlns:a16="http://schemas.microsoft.com/office/drawing/2014/main" id="{E01DC25A-B3CF-802F-5C95-597D9FBF38F4}"/>
              </a:ext>
            </a:extLst>
          </p:cNvPr>
          <p:cNvSpPr/>
          <p:nvPr/>
        </p:nvSpPr>
        <p:spPr>
          <a:xfrm>
            <a:off x="8726293" y="2837565"/>
            <a:ext cx="3439243" cy="3640772"/>
          </a:xfrm>
          <a:custGeom>
            <a:avLst/>
            <a:gdLst>
              <a:gd name="connsiteX0" fmla="*/ 2743200 w 2743200"/>
              <a:gd name="connsiteY0" fmla="*/ 0 h 2900243"/>
              <a:gd name="connsiteX1" fmla="*/ 406964 w 2743200"/>
              <a:gd name="connsiteY1" fmla="*/ 0 h 2900243"/>
              <a:gd name="connsiteX2" fmla="*/ 405397 w 2743200"/>
              <a:gd name="connsiteY2" fmla="*/ 1720 h 2900243"/>
              <a:gd name="connsiteX3" fmla="*/ 0 w 2743200"/>
              <a:gd name="connsiteY3" fmla="*/ 1128630 h 2900243"/>
              <a:gd name="connsiteX4" fmla="*/ 1775320 w 2743200"/>
              <a:gd name="connsiteY4" fmla="*/ 2900243 h 2900243"/>
              <a:gd name="connsiteX5" fmla="*/ 2621543 w 2743200"/>
              <a:gd name="connsiteY5" fmla="*/ 2686419 h 2900243"/>
              <a:gd name="connsiteX6" fmla="*/ 2743200 w 2743200"/>
              <a:gd name="connsiteY6" fmla="*/ 2612665 h 2900243"/>
              <a:gd name="connsiteX7" fmla="*/ 2743200 w 2743200"/>
              <a:gd name="connsiteY7" fmla="*/ 0 h 2900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3200" h="2900243">
                <a:moveTo>
                  <a:pt x="2743200" y="0"/>
                </a:moveTo>
                <a:lnTo>
                  <a:pt x="406964" y="0"/>
                </a:lnTo>
                <a:lnTo>
                  <a:pt x="405397" y="1720"/>
                </a:lnTo>
                <a:cubicBezTo>
                  <a:pt x="152137" y="307959"/>
                  <a:pt x="0" y="700565"/>
                  <a:pt x="0" y="1128630"/>
                </a:cubicBezTo>
                <a:cubicBezTo>
                  <a:pt x="0" y="2107065"/>
                  <a:pt x="794838" y="2900243"/>
                  <a:pt x="1775320" y="2900243"/>
                </a:cubicBezTo>
                <a:cubicBezTo>
                  <a:pt x="2081721" y="2900243"/>
                  <a:pt x="2369992" y="2822784"/>
                  <a:pt x="2621543" y="2686419"/>
                </a:cubicBezTo>
                <a:lnTo>
                  <a:pt x="2743200" y="2612665"/>
                </a:lnTo>
                <a:lnTo>
                  <a:pt x="2743200" y="0"/>
                </a:lnTo>
                <a:close/>
              </a:path>
            </a:pathLst>
          </a:custGeom>
          <a:solidFill>
            <a:srgbClr val="E4E4ED"/>
          </a:solidFill>
          <a:ln/>
        </p:spPr>
        <p:txBody>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endParaRPr lang="en-US" sz="1500" dirty="0"/>
          </a:p>
        </p:txBody>
      </p:sp>
      <p:sp>
        <p:nvSpPr>
          <p:cNvPr id="19" name="Oval 18">
            <a:extLst>
              <a:ext uri="{FF2B5EF4-FFF2-40B4-BE49-F238E27FC236}">
                <a16:creationId xmlns:a16="http://schemas.microsoft.com/office/drawing/2014/main" id="{3355D211-CB94-B619-52F1-FED1491427AA}"/>
              </a:ext>
            </a:extLst>
          </p:cNvPr>
          <p:cNvSpPr/>
          <p:nvPr/>
        </p:nvSpPr>
        <p:spPr>
          <a:xfrm>
            <a:off x="588603" y="5554605"/>
            <a:ext cx="566736" cy="573131"/>
          </a:xfrm>
          <a:prstGeom prst="ellipse">
            <a:avLst/>
          </a:prstGeom>
          <a:solidFill>
            <a:schemeClr val="tx1">
              <a:lumMod val="75000"/>
              <a:lumOff val="25000"/>
            </a:schemeClr>
          </a:solidFill>
          <a:ln w="38100" cap="flat" cmpd="sng" algn="ctr">
            <a:noFill/>
            <a:prstDash val="solid"/>
            <a:miter lim="800000"/>
          </a:ln>
          <a:effectLst/>
        </p:spPr>
        <p:txBody>
          <a:bodyPr rtlCol="0" anchor="ct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ctr" defTabSz="761940">
              <a:defRPr/>
            </a:pPr>
            <a:endParaRPr lang="en-IN" sz="1500" kern="0" dirty="0">
              <a:solidFill>
                <a:prstClr val="white"/>
              </a:solidFill>
              <a:latin typeface="Abel" panose="02000506030000020004"/>
            </a:endParaRPr>
          </a:p>
        </p:txBody>
      </p:sp>
      <p:sp>
        <p:nvSpPr>
          <p:cNvPr id="2" name="Title 1">
            <a:extLst>
              <a:ext uri="{FF2B5EF4-FFF2-40B4-BE49-F238E27FC236}">
                <a16:creationId xmlns:a16="http://schemas.microsoft.com/office/drawing/2014/main" id="{5FB88D76-B55F-4369-B9D3-9A44151E9908}"/>
              </a:ext>
            </a:extLst>
          </p:cNvPr>
          <p:cNvSpPr>
            <a:spLocks noGrp="1"/>
          </p:cNvSpPr>
          <p:nvPr>
            <p:ph type="title"/>
          </p:nvPr>
        </p:nvSpPr>
        <p:spPr>
          <a:xfrm>
            <a:off x="5526169" y="1495000"/>
            <a:ext cx="3508481" cy="638922"/>
          </a:xfrm>
        </p:spPr>
        <p:txBody>
          <a:bodyPr>
            <a:normAutofit fontScale="90000"/>
          </a:bodyPr>
          <a:lstStyle/>
          <a:p>
            <a:pPr algn="ctr"/>
            <a:r>
              <a:rPr lang="he-IL" sz="3200" b="1" dirty="0"/>
              <a:t>שעשוע</a:t>
            </a:r>
            <a:r>
              <a:rPr lang="he-IL" sz="3200" dirty="0"/>
              <a:t> - חוויית המשחק</a:t>
            </a:r>
            <a:endParaRPr lang="en-IL" sz="3200" dirty="0"/>
          </a:p>
        </p:txBody>
      </p:sp>
      <p:pic>
        <p:nvPicPr>
          <p:cNvPr id="9" name="Content Placeholder 8" descr="A screenshot of a video game&#10;&#10;Description automatically generated">
            <a:extLst>
              <a:ext uri="{FF2B5EF4-FFF2-40B4-BE49-F238E27FC236}">
                <a16:creationId xmlns:a16="http://schemas.microsoft.com/office/drawing/2014/main" id="{DDE335F3-6B06-4B7A-B431-430ABD94D8C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24657" y="3071813"/>
            <a:ext cx="3473820" cy="2062162"/>
          </a:xfrm>
        </p:spPr>
      </p:pic>
      <p:sp>
        <p:nvSpPr>
          <p:cNvPr id="6" name="Content Placeholder 5">
            <a:extLst>
              <a:ext uri="{FF2B5EF4-FFF2-40B4-BE49-F238E27FC236}">
                <a16:creationId xmlns:a16="http://schemas.microsoft.com/office/drawing/2014/main" id="{AA73FB19-676C-4712-ADC8-7AF4034F428B}"/>
              </a:ext>
            </a:extLst>
          </p:cNvPr>
          <p:cNvSpPr>
            <a:spLocks noGrp="1"/>
          </p:cNvSpPr>
          <p:nvPr>
            <p:ph sz="half" idx="2"/>
          </p:nvPr>
        </p:nvSpPr>
        <p:spPr>
          <a:xfrm>
            <a:off x="3898477" y="2261930"/>
            <a:ext cx="5181600" cy="4240284"/>
          </a:xfrm>
        </p:spPr>
        <p:txBody>
          <a:bodyPr>
            <a:normAutofit/>
          </a:bodyPr>
          <a:lstStyle/>
          <a:p>
            <a:pPr marL="0" indent="0" algn="r">
              <a:buNone/>
            </a:pPr>
            <a:r>
              <a:rPr lang="he-IL" sz="1500" dirty="0"/>
              <a:t>האם המשחק מאפשר לשחקן לעשות דברים נחמדים שאינם קשורים ישירות למטרת המשחק?</a:t>
            </a:r>
          </a:p>
          <a:p>
            <a:pPr marL="0" indent="0" algn="r">
              <a:buNone/>
            </a:pPr>
            <a:r>
              <a:rPr lang="he-IL" sz="1500" dirty="0"/>
              <a:t>כן, המשחק מציע פעילויות נוספות כמו אירועים חברתיים, יצירת קהילה, התאחדות מאמנים, תחרויות ידידות ליצירת קישורים, ופעילויות אוכלוסייה כמו הקמת אצטדיונים מקצועיים ועוד.</a:t>
            </a:r>
          </a:p>
          <a:p>
            <a:pPr marL="0" indent="0" algn="r">
              <a:buNone/>
            </a:pPr>
            <a:endParaRPr lang="he-IL" sz="1500" dirty="0"/>
          </a:p>
          <a:p>
            <a:pPr marL="0" indent="0" algn="r">
              <a:buNone/>
            </a:pPr>
            <a:r>
              <a:rPr lang="he-IL" sz="1500" dirty="0"/>
              <a:t>סוגי שחקנים – התחרותי, הסייר, האספן וכו'. לאיזה מהם המשחק מתאים במיוחד?</a:t>
            </a:r>
          </a:p>
          <a:p>
            <a:pPr marL="0" indent="0" algn="r">
              <a:buNone/>
            </a:pPr>
            <a:r>
              <a:rPr lang="he-IL" sz="1500" dirty="0"/>
              <a:t>המשחק מתאים לכל סוג של שחקן. התחרותיים ימצאו אתגרים משמעותיים בתחרויות, הסיירים ייהנו מאירועים חיים ומסעות, והאספנים יכולים ליצור ולאסוף פריטים ייחודיים וקטעי קולקציה כמו חולצות ייחודיים ופרסים חד פעמיים.</a:t>
            </a:r>
          </a:p>
        </p:txBody>
      </p:sp>
    </p:spTree>
    <p:extLst>
      <p:ext uri="{BB962C8B-B14F-4D97-AF65-F5344CB8AC3E}">
        <p14:creationId xmlns:p14="http://schemas.microsoft.com/office/powerpoint/2010/main" val="69662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surface with scratches&#10;&#10;Description automatically generated">
            <a:extLst>
              <a:ext uri="{FF2B5EF4-FFF2-40B4-BE49-F238E27FC236}">
                <a16:creationId xmlns:a16="http://schemas.microsoft.com/office/drawing/2014/main" id="{1CE41082-62C8-1034-ECE9-160F1C07A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Text 2">
            <a:extLst>
              <a:ext uri="{FF2B5EF4-FFF2-40B4-BE49-F238E27FC236}">
                <a16:creationId xmlns:a16="http://schemas.microsoft.com/office/drawing/2014/main" id="{E858C2B0-DA4F-08D8-7193-BF8EA418965C}"/>
              </a:ext>
            </a:extLst>
          </p:cNvPr>
          <p:cNvSpPr/>
          <p:nvPr/>
        </p:nvSpPr>
        <p:spPr>
          <a:xfrm>
            <a:off x="617973" y="418129"/>
            <a:ext cx="10970647" cy="1157288"/>
          </a:xfrm>
          <a:prstGeom prst="rect">
            <a:avLst/>
          </a:prstGeom>
          <a:noFill/>
          <a:ln/>
        </p:spPr>
        <p:txBody>
          <a:bodyPr wrap="square" lIns="76200" tIns="38100" rIns="76200" bIns="38100" rtlCol="0" anchor="t"/>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4556"/>
              </a:lnSpc>
            </a:pPr>
            <a:r>
              <a:rPr lang="en-US" sz="3667" b="1" dirty="0">
                <a:solidFill>
                  <a:srgbClr val="3F3F3F"/>
                </a:solidFill>
                <a:latin typeface="MV Boli" panose="02000500030200090000" pitchFamily="2" charset="0"/>
                <a:cs typeface="MV Boli" panose="02000500030200090000" pitchFamily="2" charset="0"/>
              </a:rPr>
              <a:t>  </a:t>
            </a:r>
          </a:p>
        </p:txBody>
      </p:sp>
      <p:sp>
        <p:nvSpPr>
          <p:cNvPr id="11" name="TextBox 10">
            <a:extLst>
              <a:ext uri="{FF2B5EF4-FFF2-40B4-BE49-F238E27FC236}">
                <a16:creationId xmlns:a16="http://schemas.microsoft.com/office/drawing/2014/main" id="{8C4C741D-75E8-F75C-539B-7507748D9DB5}"/>
              </a:ext>
            </a:extLst>
          </p:cNvPr>
          <p:cNvSpPr txBox="1"/>
          <p:nvPr/>
        </p:nvSpPr>
        <p:spPr>
          <a:xfrm>
            <a:off x="714119" y="5232657"/>
            <a:ext cx="5231120" cy="341953"/>
          </a:xfrm>
          <a:prstGeom prst="rect">
            <a:avLst/>
          </a:prstGeom>
          <a:noFill/>
        </p:spPr>
        <p:txBody>
          <a:bodyPr wrap="square" lIns="76200" tIns="38100" rIns="76200" bIns="38100" rtlCol="0"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2332"/>
              </a:lnSpc>
            </a:pPr>
            <a:r>
              <a:rPr lang="en-US" sz="1500" dirty="0">
                <a:solidFill>
                  <a:schemeClr val="tx1">
                    <a:lumMod val="75000"/>
                    <a:lumOff val="25000"/>
                  </a:schemeClr>
                </a:solidFill>
                <a:latin typeface="Arial"/>
                <a:ea typeface="Open Sans"/>
                <a:cs typeface="Arial"/>
              </a:rPr>
              <a:t>  </a:t>
            </a:r>
          </a:p>
        </p:txBody>
      </p:sp>
      <p:pic>
        <p:nvPicPr>
          <p:cNvPr id="22" name="Picture 21" descr="A black background with a black square&#10;&#10;Description automatically generated with medium confidence">
            <a:extLst>
              <a:ext uri="{FF2B5EF4-FFF2-40B4-BE49-F238E27FC236}">
                <a16:creationId xmlns:a16="http://schemas.microsoft.com/office/drawing/2014/main" id="{FF2A86CD-CBCC-1651-F4AB-B0EBA04E4DA3}"/>
              </a:ext>
            </a:extLst>
          </p:cNvPr>
          <p:cNvPicPr>
            <a:picLocks noChangeAspect="1"/>
          </p:cNvPicPr>
          <p:nvPr/>
        </p:nvPicPr>
        <p:blipFill>
          <a:blip r:embed="rId3"/>
          <a:stretch>
            <a:fillRect/>
          </a:stretch>
        </p:blipFill>
        <p:spPr>
          <a:xfrm rot="20157181">
            <a:off x="-31792" y="2662011"/>
            <a:ext cx="4324575" cy="1484049"/>
          </a:xfrm>
          <a:prstGeom prst="rect">
            <a:avLst/>
          </a:prstGeom>
        </p:spPr>
      </p:pic>
      <p:sp>
        <p:nvSpPr>
          <p:cNvPr id="23" name="TextBox 22">
            <a:extLst>
              <a:ext uri="{FF2B5EF4-FFF2-40B4-BE49-F238E27FC236}">
                <a16:creationId xmlns:a16="http://schemas.microsoft.com/office/drawing/2014/main" id="{6A1F1F50-9F30-193C-86A1-4C084898F548}"/>
              </a:ext>
            </a:extLst>
          </p:cNvPr>
          <p:cNvSpPr txBox="1"/>
          <p:nvPr/>
        </p:nvSpPr>
        <p:spPr>
          <a:xfrm>
            <a:off x="714119" y="2945388"/>
            <a:ext cx="5231120" cy="341953"/>
          </a:xfrm>
          <a:prstGeom prst="rect">
            <a:avLst/>
          </a:prstGeom>
          <a:noFill/>
        </p:spPr>
        <p:txBody>
          <a:bodyPr wrap="square" lIns="76200" tIns="38100" rIns="76200" bIns="38100" rtlCol="0"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2332"/>
              </a:lnSpc>
            </a:pPr>
            <a:r>
              <a:rPr lang="en-US" sz="1500" dirty="0">
                <a:solidFill>
                  <a:schemeClr val="tx1">
                    <a:lumMod val="75000"/>
                    <a:lumOff val="25000"/>
                  </a:schemeClr>
                </a:solidFill>
                <a:latin typeface="Arial"/>
                <a:ea typeface="Open Sans"/>
                <a:cs typeface="Arial"/>
              </a:rPr>
              <a:t>  </a:t>
            </a:r>
          </a:p>
        </p:txBody>
      </p:sp>
      <p:sp>
        <p:nvSpPr>
          <p:cNvPr id="24" name="TextBox 23">
            <a:extLst>
              <a:ext uri="{FF2B5EF4-FFF2-40B4-BE49-F238E27FC236}">
                <a16:creationId xmlns:a16="http://schemas.microsoft.com/office/drawing/2014/main" id="{BD609ED1-E511-FB23-6308-C2FC62333752}"/>
              </a:ext>
            </a:extLst>
          </p:cNvPr>
          <p:cNvSpPr txBox="1"/>
          <p:nvPr/>
        </p:nvSpPr>
        <p:spPr>
          <a:xfrm>
            <a:off x="714118" y="1966016"/>
            <a:ext cx="5002264" cy="400110"/>
          </a:xfrm>
          <a:prstGeom prst="rect">
            <a:avLst/>
          </a:prstGeom>
          <a:noFill/>
        </p:spPr>
        <p:txBody>
          <a:bodyPr wrap="square"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r>
              <a:rPr lang="en-US" sz="2000" b="1" dirty="0">
                <a:solidFill>
                  <a:schemeClr val="tx1">
                    <a:lumMod val="75000"/>
                    <a:lumOff val="25000"/>
                  </a:schemeClr>
                </a:solidFill>
                <a:latin typeface="Arial Narrow" panose="020B0604020202020204" pitchFamily="34" charset="0"/>
                <a:ea typeface="Open Sans" pitchFamily="34" charset="-122"/>
                <a:cs typeface="Arial Narrow" panose="020B0604020202020204" pitchFamily="34" charset="0"/>
              </a:rPr>
              <a:t>  </a:t>
            </a:r>
          </a:p>
        </p:txBody>
      </p:sp>
      <p:sp>
        <p:nvSpPr>
          <p:cNvPr id="25" name="TextBox 24">
            <a:extLst>
              <a:ext uri="{FF2B5EF4-FFF2-40B4-BE49-F238E27FC236}">
                <a16:creationId xmlns:a16="http://schemas.microsoft.com/office/drawing/2014/main" id="{ECAE2CE3-FCD8-75CB-D7FA-4FE2542F8080}"/>
              </a:ext>
            </a:extLst>
          </p:cNvPr>
          <p:cNvSpPr txBox="1"/>
          <p:nvPr/>
        </p:nvSpPr>
        <p:spPr>
          <a:xfrm>
            <a:off x="6246761" y="2926726"/>
            <a:ext cx="5231120" cy="341953"/>
          </a:xfrm>
          <a:prstGeom prst="rect">
            <a:avLst/>
          </a:prstGeom>
          <a:noFill/>
        </p:spPr>
        <p:txBody>
          <a:bodyPr wrap="square" lIns="76200" tIns="38100" rIns="76200" bIns="38100" rtlCol="0"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2332"/>
              </a:lnSpc>
            </a:pPr>
            <a:r>
              <a:rPr lang="en-US" sz="1500" dirty="0">
                <a:solidFill>
                  <a:schemeClr val="tx1">
                    <a:lumMod val="75000"/>
                    <a:lumOff val="25000"/>
                  </a:schemeClr>
                </a:solidFill>
                <a:latin typeface="Arial"/>
                <a:ea typeface="Open Sans"/>
                <a:cs typeface="Arial"/>
              </a:rPr>
              <a:t>  </a:t>
            </a:r>
          </a:p>
        </p:txBody>
      </p:sp>
      <p:sp>
        <p:nvSpPr>
          <p:cNvPr id="2" name="TextBox 1">
            <a:extLst>
              <a:ext uri="{FF2B5EF4-FFF2-40B4-BE49-F238E27FC236}">
                <a16:creationId xmlns:a16="http://schemas.microsoft.com/office/drawing/2014/main" id="{AC8CDA05-1D33-52B9-7937-B305B34F5337}"/>
              </a:ext>
            </a:extLst>
          </p:cNvPr>
          <p:cNvSpPr txBox="1"/>
          <p:nvPr/>
        </p:nvSpPr>
        <p:spPr>
          <a:xfrm>
            <a:off x="6230568" y="1966016"/>
            <a:ext cx="5002264" cy="400110"/>
          </a:xfrm>
          <a:prstGeom prst="rect">
            <a:avLst/>
          </a:prstGeom>
          <a:noFill/>
        </p:spPr>
        <p:txBody>
          <a:bodyPr wrap="square"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r>
              <a:rPr lang="en-US" sz="2000" b="1" dirty="0">
                <a:solidFill>
                  <a:schemeClr val="tx1">
                    <a:lumMod val="75000"/>
                    <a:lumOff val="25000"/>
                  </a:schemeClr>
                </a:solidFill>
                <a:latin typeface="Arial Narrow" panose="020B0604020202020204" pitchFamily="34" charset="0"/>
                <a:ea typeface="Open Sans" pitchFamily="34" charset="-122"/>
                <a:cs typeface="Arial Narrow" panose="020B0604020202020204" pitchFamily="34" charset="0"/>
              </a:rPr>
              <a:t>  </a:t>
            </a:r>
          </a:p>
        </p:txBody>
      </p:sp>
      <p:sp>
        <p:nvSpPr>
          <p:cNvPr id="3" name="TextBox 2">
            <a:extLst>
              <a:ext uri="{FF2B5EF4-FFF2-40B4-BE49-F238E27FC236}">
                <a16:creationId xmlns:a16="http://schemas.microsoft.com/office/drawing/2014/main" id="{6CB5724A-DCA3-C362-819D-4B0A60765B95}"/>
              </a:ext>
            </a:extLst>
          </p:cNvPr>
          <p:cNvSpPr txBox="1"/>
          <p:nvPr/>
        </p:nvSpPr>
        <p:spPr>
          <a:xfrm>
            <a:off x="714118" y="4343067"/>
            <a:ext cx="5002264" cy="400110"/>
          </a:xfrm>
          <a:prstGeom prst="rect">
            <a:avLst/>
          </a:prstGeom>
          <a:noFill/>
        </p:spPr>
        <p:txBody>
          <a:bodyPr wrap="square"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r>
              <a:rPr lang="en-US" sz="2000" b="1" dirty="0">
                <a:solidFill>
                  <a:schemeClr val="tx1">
                    <a:lumMod val="75000"/>
                    <a:lumOff val="25000"/>
                  </a:schemeClr>
                </a:solidFill>
                <a:latin typeface="Arial Narrow" panose="020B0604020202020204" pitchFamily="34" charset="0"/>
                <a:ea typeface="Open Sans" pitchFamily="34" charset="-122"/>
                <a:cs typeface="Arial Narrow" panose="020B0604020202020204" pitchFamily="34" charset="0"/>
              </a:rPr>
              <a:t>  </a:t>
            </a:r>
          </a:p>
        </p:txBody>
      </p:sp>
      <p:sp>
        <p:nvSpPr>
          <p:cNvPr id="4" name="Title 3">
            <a:extLst>
              <a:ext uri="{FF2B5EF4-FFF2-40B4-BE49-F238E27FC236}">
                <a16:creationId xmlns:a16="http://schemas.microsoft.com/office/drawing/2014/main" id="{D6309762-F262-4E0D-B48A-AAF1B4ABE561}"/>
              </a:ext>
            </a:extLst>
          </p:cNvPr>
          <p:cNvSpPr>
            <a:spLocks noGrp="1"/>
          </p:cNvSpPr>
          <p:nvPr>
            <p:ph type="ctrTitle"/>
          </p:nvPr>
        </p:nvSpPr>
        <p:spPr>
          <a:xfrm>
            <a:off x="1524000" y="394034"/>
            <a:ext cx="9144000" cy="879475"/>
          </a:xfrm>
        </p:spPr>
        <p:txBody>
          <a:bodyPr>
            <a:normAutofit/>
          </a:bodyPr>
          <a:lstStyle/>
          <a:p>
            <a:r>
              <a:rPr lang="he-IL" sz="3200" b="1" dirty="0"/>
              <a:t>רגשות</a:t>
            </a:r>
            <a:endParaRPr lang="en-IL" sz="3200" b="1" dirty="0"/>
          </a:p>
        </p:txBody>
      </p:sp>
      <p:sp>
        <p:nvSpPr>
          <p:cNvPr id="6" name="Subtitle 5">
            <a:extLst>
              <a:ext uri="{FF2B5EF4-FFF2-40B4-BE49-F238E27FC236}">
                <a16:creationId xmlns:a16="http://schemas.microsoft.com/office/drawing/2014/main" id="{D6677C3B-097B-4291-9C0F-7AFFD8E45E81}"/>
              </a:ext>
            </a:extLst>
          </p:cNvPr>
          <p:cNvSpPr>
            <a:spLocks noGrp="1"/>
          </p:cNvSpPr>
          <p:nvPr>
            <p:ph type="subTitle" idx="1"/>
          </p:nvPr>
        </p:nvSpPr>
        <p:spPr>
          <a:xfrm>
            <a:off x="1524000" y="1297603"/>
            <a:ext cx="9807388" cy="5166363"/>
          </a:xfrm>
        </p:spPr>
        <p:txBody>
          <a:bodyPr>
            <a:normAutofit lnSpcReduction="10000"/>
          </a:bodyPr>
          <a:lstStyle/>
          <a:p>
            <a:pPr algn="r"/>
            <a:r>
              <a:rPr lang="he-IL" sz="1500" dirty="0"/>
              <a:t>איזה רגשות התעוררו בכם כששיחקתם במשחק לראשונה? </a:t>
            </a:r>
          </a:p>
          <a:p>
            <a:pPr algn="r"/>
            <a:r>
              <a:rPr lang="he-IL" sz="1500" dirty="0"/>
              <a:t>תהליכי הפתיחה מוסברים בצורה מרגשת ומעניינת, מעניקים לשחקן הזדמנות להתמודד עם האתגרים המרתקים שמחכים לו. המשחק מאתגר ומעצים, והרגשה של סקרנות והתרגשות.</a:t>
            </a:r>
          </a:p>
          <a:p>
            <a:pPr algn="r"/>
            <a:r>
              <a:rPr lang="he-IL" sz="1500" dirty="0"/>
              <a:t>תהליכי הלמידה מתנהלים בצורה המעוררת התרגשות, מאפשרים לשחקן להתקדם במסעו ולהתמודד עם האתגרים בדרך הייחודית שלו.</a:t>
            </a:r>
          </a:p>
          <a:p>
            <a:pPr algn="r"/>
            <a:endParaRPr lang="he-IL" sz="1500" dirty="0"/>
          </a:p>
          <a:p>
            <a:pPr algn="r"/>
            <a:r>
              <a:rPr lang="he-IL" sz="1500" dirty="0"/>
              <a:t>איך עיצוב-המשחק תורם ליצירת רגשות אלה? </a:t>
            </a:r>
          </a:p>
          <a:p>
            <a:pPr algn="r"/>
            <a:r>
              <a:rPr lang="he-IL" sz="1500" b="1" dirty="0"/>
              <a:t>גרפיקה ואסתטיקה-</a:t>
            </a:r>
          </a:p>
          <a:p>
            <a:pPr algn="r"/>
            <a:r>
              <a:rPr lang="he-IL" sz="1500" dirty="0"/>
              <a:t>עיצוב גרפי מרהיב ואנימציות מכוונות מעוררות התרגשות ומעודדת את השחקן להפיק יותר ממשחק.</a:t>
            </a:r>
          </a:p>
          <a:p>
            <a:pPr algn="r"/>
            <a:r>
              <a:rPr lang="he-IL" sz="1500" b="1" dirty="0"/>
              <a:t>אפשרויות התאמה אישית-</a:t>
            </a:r>
          </a:p>
          <a:p>
            <a:pPr algn="r"/>
            <a:r>
              <a:rPr lang="he-IL" sz="1500" dirty="0"/>
              <a:t>אפשרויות שמתירות לשחקן להתאים את המשחק לטעמו אישי. אפשרות לעצב ולבנות את סמל הקבוצה או את התלבושת של הקבוצה מוספת לחוויה ייחודית ואישית.</a:t>
            </a:r>
          </a:p>
          <a:p>
            <a:pPr algn="r"/>
            <a:r>
              <a:rPr lang="he-IL" sz="1500" b="1" dirty="0"/>
              <a:t>תמונות וסצנות ייחודיות-</a:t>
            </a:r>
          </a:p>
          <a:p>
            <a:pPr algn="r"/>
            <a:r>
              <a:rPr lang="he-IL" sz="1500" dirty="0"/>
              <a:t>השקפים, המבנים, והמקומות במשחק מתאפיינים בייחודיות ומרהיבות. יכולות אלו יוצרות חוויה ומשפרות את התחושה הכללית של המשתמש, יוספות להתרגשות והתעניינות במהלך המשחק.</a:t>
            </a:r>
          </a:p>
          <a:p>
            <a:pPr algn="r"/>
            <a:r>
              <a:rPr lang="he-IL" sz="1500" b="1" dirty="0"/>
              <a:t>פקטורים קוליים-</a:t>
            </a:r>
          </a:p>
          <a:p>
            <a:pPr algn="r"/>
            <a:r>
              <a:rPr lang="he-IL" sz="1500" dirty="0"/>
              <a:t>צלילים, מוזיקה, ופקטורים קוליים יכולים לתרום לרגעים מרגשים ומעוררי התרגשות. השילוב הנכון של קולות ומוזיקה משפר את חוויית השמיעה של השחקן ומוסיף לו עומק רגשי במהלך המשחק.</a:t>
            </a:r>
          </a:p>
        </p:txBody>
      </p:sp>
    </p:spTree>
    <p:extLst>
      <p:ext uri="{BB962C8B-B14F-4D97-AF65-F5344CB8AC3E}">
        <p14:creationId xmlns:p14="http://schemas.microsoft.com/office/powerpoint/2010/main" val="2931225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surface with scratches&#10;&#10;Description automatically generated">
            <a:extLst>
              <a:ext uri="{FF2B5EF4-FFF2-40B4-BE49-F238E27FC236}">
                <a16:creationId xmlns:a16="http://schemas.microsoft.com/office/drawing/2014/main" id="{F94E9132-6525-C261-4897-1248610936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Text 2">
            <a:extLst>
              <a:ext uri="{FF2B5EF4-FFF2-40B4-BE49-F238E27FC236}">
                <a16:creationId xmlns:a16="http://schemas.microsoft.com/office/drawing/2014/main" id="{78FD1C47-948F-407D-2635-50B6F89F3A62}"/>
              </a:ext>
            </a:extLst>
          </p:cNvPr>
          <p:cNvSpPr/>
          <p:nvPr/>
        </p:nvSpPr>
        <p:spPr>
          <a:xfrm>
            <a:off x="617975" y="418129"/>
            <a:ext cx="10970646" cy="1157288"/>
          </a:xfrm>
          <a:prstGeom prst="rect">
            <a:avLst/>
          </a:prstGeom>
          <a:noFill/>
          <a:ln/>
        </p:spPr>
        <p:txBody>
          <a:bodyPr wrap="square" lIns="76200" tIns="38100" rIns="76200" bIns="38100" rtlCol="0" anchor="t"/>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4556"/>
              </a:lnSpc>
            </a:pPr>
            <a:endParaRPr lang="en-US" sz="3667" b="1" dirty="0">
              <a:solidFill>
                <a:srgbClr val="3F3F3F"/>
              </a:solidFill>
              <a:latin typeface="MV Boli" panose="02000500030200090000" pitchFamily="2" charset="0"/>
              <a:cs typeface="MV Boli" panose="02000500030200090000" pitchFamily="2" charset="0"/>
            </a:endParaRPr>
          </a:p>
        </p:txBody>
      </p:sp>
      <p:sp>
        <p:nvSpPr>
          <p:cNvPr id="18" name="Text 3">
            <a:extLst>
              <a:ext uri="{FF2B5EF4-FFF2-40B4-BE49-F238E27FC236}">
                <a16:creationId xmlns:a16="http://schemas.microsoft.com/office/drawing/2014/main" id="{FAD85D89-5E8A-4F3F-24AB-A4E443B3FDE0}"/>
              </a:ext>
            </a:extLst>
          </p:cNvPr>
          <p:cNvSpPr/>
          <p:nvPr/>
        </p:nvSpPr>
        <p:spPr>
          <a:xfrm>
            <a:off x="894659" y="1585640"/>
            <a:ext cx="6204150" cy="339740"/>
          </a:xfrm>
          <a:prstGeom prst="rect">
            <a:avLst/>
          </a:prstGeom>
          <a:noFill/>
          <a:ln/>
        </p:spPr>
        <p:txBody>
          <a:bodyPr wrap="none" lIns="76200" tIns="38100" rIns="76200" bIns="38100" rtlCol="0" anchor="t"/>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2278"/>
              </a:lnSpc>
            </a:pPr>
            <a:endParaRPr lang="en-US" sz="2000" b="1" dirty="0">
              <a:solidFill>
                <a:srgbClr val="3F3F3F"/>
              </a:solidFill>
              <a:latin typeface="Arial Narrow"/>
              <a:ea typeface="Open Sans"/>
              <a:cs typeface="Arial Narrow" panose="020B0604020202020204" pitchFamily="34" charset="0"/>
            </a:endParaRPr>
          </a:p>
        </p:txBody>
      </p:sp>
      <p:sp>
        <p:nvSpPr>
          <p:cNvPr id="19" name="Text 4">
            <a:extLst>
              <a:ext uri="{FF2B5EF4-FFF2-40B4-BE49-F238E27FC236}">
                <a16:creationId xmlns:a16="http://schemas.microsoft.com/office/drawing/2014/main" id="{AE3D3601-F63D-0BEA-3512-4E7F5A3E6B89}"/>
              </a:ext>
            </a:extLst>
          </p:cNvPr>
          <p:cNvSpPr/>
          <p:nvPr/>
        </p:nvSpPr>
        <p:spPr>
          <a:xfrm>
            <a:off x="894661" y="2146434"/>
            <a:ext cx="4790829" cy="1480840"/>
          </a:xfrm>
          <a:prstGeom prst="rect">
            <a:avLst/>
          </a:prstGeom>
          <a:noFill/>
          <a:ln/>
        </p:spPr>
        <p:txBody>
          <a:bodyPr wrap="square" lIns="76200" tIns="38100" rIns="76200" bIns="38100" rtlCol="0" anchor="t"/>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2332"/>
              </a:lnSpc>
            </a:pPr>
            <a:endParaRPr lang="en-US" sz="1500" dirty="0">
              <a:solidFill>
                <a:srgbClr val="3F3F3F"/>
              </a:solidFill>
              <a:latin typeface="Arial"/>
              <a:ea typeface="Open Sans"/>
              <a:cs typeface="Arial"/>
            </a:endParaRPr>
          </a:p>
        </p:txBody>
      </p:sp>
      <p:sp>
        <p:nvSpPr>
          <p:cNvPr id="22" name="Freeform: Shape 10">
            <a:extLst>
              <a:ext uri="{FF2B5EF4-FFF2-40B4-BE49-F238E27FC236}">
                <a16:creationId xmlns:a16="http://schemas.microsoft.com/office/drawing/2014/main" id="{B36A122F-968E-E069-CEE0-E8E653D3C620}"/>
              </a:ext>
            </a:extLst>
          </p:cNvPr>
          <p:cNvSpPr/>
          <p:nvPr/>
        </p:nvSpPr>
        <p:spPr>
          <a:xfrm flipV="1">
            <a:off x="6712872" y="948082"/>
            <a:ext cx="980958" cy="1878104"/>
          </a:xfrm>
          <a:custGeom>
            <a:avLst/>
            <a:gdLst>
              <a:gd name="connsiteX0" fmla="*/ 61312 w 1675550"/>
              <a:gd name="connsiteY0" fmla="*/ 158041 h 2454393"/>
              <a:gd name="connsiteX1" fmla="*/ 113207 w 1675550"/>
              <a:gd name="connsiteY1" fmla="*/ 193130 h 2454393"/>
              <a:gd name="connsiteX2" fmla="*/ 114890 w 1675550"/>
              <a:gd name="connsiteY2" fmla="*/ 201632 h 2454393"/>
              <a:gd name="connsiteX3" fmla="*/ 118593 w 1675550"/>
              <a:gd name="connsiteY3" fmla="*/ 201340 h 2454393"/>
              <a:gd name="connsiteX4" fmla="*/ 1642486 w 1675550"/>
              <a:gd name="connsiteY4" fmla="*/ 2347567 h 2454393"/>
              <a:gd name="connsiteX5" fmla="*/ 1641918 w 1675550"/>
              <a:gd name="connsiteY5" fmla="*/ 2348857 h 2454393"/>
              <a:gd name="connsiteX6" fmla="*/ 1658040 w 1675550"/>
              <a:gd name="connsiteY6" fmla="*/ 2355339 h 2454393"/>
              <a:gd name="connsiteX7" fmla="*/ 1675550 w 1675550"/>
              <a:gd name="connsiteY7" fmla="*/ 2396368 h 2454393"/>
              <a:gd name="connsiteX8" fmla="*/ 1615768 w 1675550"/>
              <a:gd name="connsiteY8" fmla="*/ 2454393 h 2454393"/>
              <a:gd name="connsiteX9" fmla="*/ 1598530 w 1675550"/>
              <a:gd name="connsiteY9" fmla="*/ 2447463 h 2454393"/>
              <a:gd name="connsiteX10" fmla="*/ 1596320 w 1675550"/>
              <a:gd name="connsiteY10" fmla="*/ 2452485 h 2454393"/>
              <a:gd name="connsiteX11" fmla="*/ 4322 w 1675550"/>
              <a:gd name="connsiteY11" fmla="*/ 210339 h 2454393"/>
              <a:gd name="connsiteX12" fmla="*/ 6038 w 1675550"/>
              <a:gd name="connsiteY12" fmla="*/ 210204 h 2454393"/>
              <a:gd name="connsiteX13" fmla="*/ 9417 w 1675550"/>
              <a:gd name="connsiteY13" fmla="*/ 193130 h 2454393"/>
              <a:gd name="connsiteX14" fmla="*/ 61312 w 1675550"/>
              <a:gd name="connsiteY14" fmla="*/ 158041 h 2454393"/>
              <a:gd name="connsiteX15" fmla="*/ 62211 w 1675550"/>
              <a:gd name="connsiteY15" fmla="*/ 0 h 2454393"/>
              <a:gd name="connsiteX16" fmla="*/ 124422 w 1675550"/>
              <a:gd name="connsiteY16" fmla="*/ 60382 h 2454393"/>
              <a:gd name="connsiteX17" fmla="*/ 62211 w 1675550"/>
              <a:gd name="connsiteY17" fmla="*/ 120764 h 2454393"/>
              <a:gd name="connsiteX18" fmla="*/ 0 w 1675550"/>
              <a:gd name="connsiteY18" fmla="*/ 60382 h 2454393"/>
              <a:gd name="connsiteX19" fmla="*/ 62211 w 1675550"/>
              <a:gd name="connsiteY19" fmla="*/ 0 h 245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75550" h="2454393">
                <a:moveTo>
                  <a:pt x="61312" y="158041"/>
                </a:moveTo>
                <a:cubicBezTo>
                  <a:pt x="84641" y="158041"/>
                  <a:pt x="104657" y="172510"/>
                  <a:pt x="113207" y="193130"/>
                </a:cubicBezTo>
                <a:lnTo>
                  <a:pt x="114890" y="201632"/>
                </a:lnTo>
                <a:lnTo>
                  <a:pt x="118593" y="201340"/>
                </a:lnTo>
                <a:cubicBezTo>
                  <a:pt x="192724" y="1142733"/>
                  <a:pt x="778154" y="1967243"/>
                  <a:pt x="1642486" y="2347567"/>
                </a:cubicBezTo>
                <a:lnTo>
                  <a:pt x="1641918" y="2348857"/>
                </a:lnTo>
                <a:lnTo>
                  <a:pt x="1658040" y="2355339"/>
                </a:lnTo>
                <a:cubicBezTo>
                  <a:pt x="1668858" y="2365839"/>
                  <a:pt x="1675550" y="2380345"/>
                  <a:pt x="1675550" y="2396368"/>
                </a:cubicBezTo>
                <a:cubicBezTo>
                  <a:pt x="1675550" y="2428414"/>
                  <a:pt x="1648785" y="2454393"/>
                  <a:pt x="1615768" y="2454393"/>
                </a:cubicBezTo>
                <a:lnTo>
                  <a:pt x="1598530" y="2447463"/>
                </a:lnTo>
                <a:lnTo>
                  <a:pt x="1596320" y="2452485"/>
                </a:lnTo>
                <a:cubicBezTo>
                  <a:pt x="693359" y="2055164"/>
                  <a:pt x="81765" y="1193804"/>
                  <a:pt x="4322" y="210339"/>
                </a:cubicBezTo>
                <a:lnTo>
                  <a:pt x="6038" y="210204"/>
                </a:lnTo>
                <a:lnTo>
                  <a:pt x="9417" y="193130"/>
                </a:lnTo>
                <a:cubicBezTo>
                  <a:pt x="17967" y="172510"/>
                  <a:pt x="37984" y="158041"/>
                  <a:pt x="61312" y="158041"/>
                </a:cubicBezTo>
                <a:close/>
                <a:moveTo>
                  <a:pt x="62211" y="0"/>
                </a:moveTo>
                <a:cubicBezTo>
                  <a:pt x="96569" y="0"/>
                  <a:pt x="124422" y="27034"/>
                  <a:pt x="124422" y="60382"/>
                </a:cubicBezTo>
                <a:cubicBezTo>
                  <a:pt x="124422" y="93730"/>
                  <a:pt x="96569" y="120764"/>
                  <a:pt x="62211" y="120764"/>
                </a:cubicBezTo>
                <a:cubicBezTo>
                  <a:pt x="27853" y="120764"/>
                  <a:pt x="0" y="93730"/>
                  <a:pt x="0" y="60382"/>
                </a:cubicBezTo>
                <a:cubicBezTo>
                  <a:pt x="0" y="27034"/>
                  <a:pt x="27853" y="0"/>
                  <a:pt x="62211" y="0"/>
                </a:cubicBezTo>
                <a:close/>
              </a:path>
            </a:pathLst>
          </a:custGeom>
          <a:solidFill>
            <a:schemeClr val="tx1">
              <a:lumMod val="75000"/>
              <a:lumOff val="25000"/>
              <a:alpha val="5972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ctr"/>
            <a:endParaRPr lang="en-US" sz="2400">
              <a:solidFill>
                <a:srgbClr val="3F3F3F"/>
              </a:solidFill>
            </a:endParaRPr>
          </a:p>
        </p:txBody>
      </p:sp>
      <p:sp>
        <p:nvSpPr>
          <p:cNvPr id="23" name="Freeform: Shape 10">
            <a:extLst>
              <a:ext uri="{FF2B5EF4-FFF2-40B4-BE49-F238E27FC236}">
                <a16:creationId xmlns:a16="http://schemas.microsoft.com/office/drawing/2014/main" id="{AFE7E6D8-AE2C-C1A0-01AB-D2AA0C1F2F33}"/>
              </a:ext>
            </a:extLst>
          </p:cNvPr>
          <p:cNvSpPr/>
          <p:nvPr/>
        </p:nvSpPr>
        <p:spPr>
          <a:xfrm flipH="1">
            <a:off x="11234346" y="4985008"/>
            <a:ext cx="980958" cy="1878104"/>
          </a:xfrm>
          <a:custGeom>
            <a:avLst/>
            <a:gdLst>
              <a:gd name="connsiteX0" fmla="*/ 61312 w 1675550"/>
              <a:gd name="connsiteY0" fmla="*/ 158041 h 2454393"/>
              <a:gd name="connsiteX1" fmla="*/ 113207 w 1675550"/>
              <a:gd name="connsiteY1" fmla="*/ 193130 h 2454393"/>
              <a:gd name="connsiteX2" fmla="*/ 114890 w 1675550"/>
              <a:gd name="connsiteY2" fmla="*/ 201632 h 2454393"/>
              <a:gd name="connsiteX3" fmla="*/ 118593 w 1675550"/>
              <a:gd name="connsiteY3" fmla="*/ 201340 h 2454393"/>
              <a:gd name="connsiteX4" fmla="*/ 1642486 w 1675550"/>
              <a:gd name="connsiteY4" fmla="*/ 2347567 h 2454393"/>
              <a:gd name="connsiteX5" fmla="*/ 1641918 w 1675550"/>
              <a:gd name="connsiteY5" fmla="*/ 2348857 h 2454393"/>
              <a:gd name="connsiteX6" fmla="*/ 1658040 w 1675550"/>
              <a:gd name="connsiteY6" fmla="*/ 2355339 h 2454393"/>
              <a:gd name="connsiteX7" fmla="*/ 1675550 w 1675550"/>
              <a:gd name="connsiteY7" fmla="*/ 2396368 h 2454393"/>
              <a:gd name="connsiteX8" fmla="*/ 1615768 w 1675550"/>
              <a:gd name="connsiteY8" fmla="*/ 2454393 h 2454393"/>
              <a:gd name="connsiteX9" fmla="*/ 1598530 w 1675550"/>
              <a:gd name="connsiteY9" fmla="*/ 2447463 h 2454393"/>
              <a:gd name="connsiteX10" fmla="*/ 1596320 w 1675550"/>
              <a:gd name="connsiteY10" fmla="*/ 2452485 h 2454393"/>
              <a:gd name="connsiteX11" fmla="*/ 4322 w 1675550"/>
              <a:gd name="connsiteY11" fmla="*/ 210339 h 2454393"/>
              <a:gd name="connsiteX12" fmla="*/ 6038 w 1675550"/>
              <a:gd name="connsiteY12" fmla="*/ 210204 h 2454393"/>
              <a:gd name="connsiteX13" fmla="*/ 9417 w 1675550"/>
              <a:gd name="connsiteY13" fmla="*/ 193130 h 2454393"/>
              <a:gd name="connsiteX14" fmla="*/ 61312 w 1675550"/>
              <a:gd name="connsiteY14" fmla="*/ 158041 h 2454393"/>
              <a:gd name="connsiteX15" fmla="*/ 62211 w 1675550"/>
              <a:gd name="connsiteY15" fmla="*/ 0 h 2454393"/>
              <a:gd name="connsiteX16" fmla="*/ 124422 w 1675550"/>
              <a:gd name="connsiteY16" fmla="*/ 60382 h 2454393"/>
              <a:gd name="connsiteX17" fmla="*/ 62211 w 1675550"/>
              <a:gd name="connsiteY17" fmla="*/ 120764 h 2454393"/>
              <a:gd name="connsiteX18" fmla="*/ 0 w 1675550"/>
              <a:gd name="connsiteY18" fmla="*/ 60382 h 2454393"/>
              <a:gd name="connsiteX19" fmla="*/ 62211 w 1675550"/>
              <a:gd name="connsiteY19" fmla="*/ 0 h 245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75550" h="2454393">
                <a:moveTo>
                  <a:pt x="61312" y="158041"/>
                </a:moveTo>
                <a:cubicBezTo>
                  <a:pt x="84641" y="158041"/>
                  <a:pt x="104657" y="172510"/>
                  <a:pt x="113207" y="193130"/>
                </a:cubicBezTo>
                <a:lnTo>
                  <a:pt x="114890" y="201632"/>
                </a:lnTo>
                <a:lnTo>
                  <a:pt x="118593" y="201340"/>
                </a:lnTo>
                <a:cubicBezTo>
                  <a:pt x="192724" y="1142733"/>
                  <a:pt x="778154" y="1967243"/>
                  <a:pt x="1642486" y="2347567"/>
                </a:cubicBezTo>
                <a:lnTo>
                  <a:pt x="1641918" y="2348857"/>
                </a:lnTo>
                <a:lnTo>
                  <a:pt x="1658040" y="2355339"/>
                </a:lnTo>
                <a:cubicBezTo>
                  <a:pt x="1668858" y="2365839"/>
                  <a:pt x="1675550" y="2380345"/>
                  <a:pt x="1675550" y="2396368"/>
                </a:cubicBezTo>
                <a:cubicBezTo>
                  <a:pt x="1675550" y="2428414"/>
                  <a:pt x="1648785" y="2454393"/>
                  <a:pt x="1615768" y="2454393"/>
                </a:cubicBezTo>
                <a:lnTo>
                  <a:pt x="1598530" y="2447463"/>
                </a:lnTo>
                <a:lnTo>
                  <a:pt x="1596320" y="2452485"/>
                </a:lnTo>
                <a:cubicBezTo>
                  <a:pt x="693359" y="2055164"/>
                  <a:pt x="81765" y="1193804"/>
                  <a:pt x="4322" y="210339"/>
                </a:cubicBezTo>
                <a:lnTo>
                  <a:pt x="6038" y="210204"/>
                </a:lnTo>
                <a:lnTo>
                  <a:pt x="9417" y="193130"/>
                </a:lnTo>
                <a:cubicBezTo>
                  <a:pt x="17967" y="172510"/>
                  <a:pt x="37984" y="158041"/>
                  <a:pt x="61312" y="158041"/>
                </a:cubicBezTo>
                <a:close/>
                <a:moveTo>
                  <a:pt x="62211" y="0"/>
                </a:moveTo>
                <a:cubicBezTo>
                  <a:pt x="96569" y="0"/>
                  <a:pt x="124422" y="27034"/>
                  <a:pt x="124422" y="60382"/>
                </a:cubicBezTo>
                <a:cubicBezTo>
                  <a:pt x="124422" y="93730"/>
                  <a:pt x="96569" y="120764"/>
                  <a:pt x="62211" y="120764"/>
                </a:cubicBezTo>
                <a:cubicBezTo>
                  <a:pt x="27853" y="120764"/>
                  <a:pt x="0" y="93730"/>
                  <a:pt x="0" y="60382"/>
                </a:cubicBezTo>
                <a:cubicBezTo>
                  <a:pt x="0" y="27034"/>
                  <a:pt x="27853" y="0"/>
                  <a:pt x="62211" y="0"/>
                </a:cubicBezTo>
                <a:close/>
              </a:path>
            </a:pathLst>
          </a:custGeom>
          <a:solidFill>
            <a:schemeClr val="tx1">
              <a:lumMod val="75000"/>
              <a:lumOff val="25000"/>
              <a:alpha val="60123"/>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ctr"/>
            <a:endParaRPr lang="en-US" sz="2400">
              <a:solidFill>
                <a:srgbClr val="3F3F3F"/>
              </a:solidFill>
            </a:endParaRPr>
          </a:p>
        </p:txBody>
      </p:sp>
      <p:sp>
        <p:nvSpPr>
          <p:cNvPr id="24" name="Text 4">
            <a:extLst>
              <a:ext uri="{FF2B5EF4-FFF2-40B4-BE49-F238E27FC236}">
                <a16:creationId xmlns:a16="http://schemas.microsoft.com/office/drawing/2014/main" id="{947A6968-AB68-7A61-A87E-318F5FE95EA4}"/>
              </a:ext>
            </a:extLst>
          </p:cNvPr>
          <p:cNvSpPr/>
          <p:nvPr/>
        </p:nvSpPr>
        <p:spPr>
          <a:xfrm>
            <a:off x="863093" y="5750081"/>
            <a:ext cx="6400488" cy="1480840"/>
          </a:xfrm>
          <a:prstGeom prst="rect">
            <a:avLst/>
          </a:prstGeom>
          <a:noFill/>
          <a:ln/>
        </p:spPr>
        <p:txBody>
          <a:bodyPr wrap="square" rtlCol="0" anchor="t"/>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2332"/>
              </a:lnSpc>
            </a:pPr>
            <a:endParaRPr lang="en-US" sz="1500" dirty="0">
              <a:solidFill>
                <a:srgbClr val="3F3F3F"/>
              </a:solidFill>
              <a:latin typeface="Arial" panose="020B0604020202020204" pitchFamily="34" charset="0"/>
              <a:ea typeface="Open Sans" pitchFamily="34" charset="-122"/>
              <a:cs typeface="Arial" panose="020B0604020202020204" pitchFamily="34" charset="0"/>
            </a:endParaRPr>
          </a:p>
        </p:txBody>
      </p:sp>
      <p:sp>
        <p:nvSpPr>
          <p:cNvPr id="26" name="Text 3">
            <a:extLst>
              <a:ext uri="{FF2B5EF4-FFF2-40B4-BE49-F238E27FC236}">
                <a16:creationId xmlns:a16="http://schemas.microsoft.com/office/drawing/2014/main" id="{048709CF-3315-D366-8D94-9080F050BA94}"/>
              </a:ext>
            </a:extLst>
          </p:cNvPr>
          <p:cNvSpPr/>
          <p:nvPr/>
        </p:nvSpPr>
        <p:spPr>
          <a:xfrm>
            <a:off x="1891717" y="3358484"/>
            <a:ext cx="5106384" cy="369758"/>
          </a:xfrm>
          <a:prstGeom prst="rect">
            <a:avLst/>
          </a:prstGeom>
          <a:noFill/>
          <a:ln/>
        </p:spPr>
        <p:txBody>
          <a:bodyPr wrap="none" rtlCol="0" anchor="t"/>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2278"/>
              </a:lnSpc>
            </a:pPr>
            <a:endParaRPr lang="en-US" sz="2000" b="1" dirty="0">
              <a:solidFill>
                <a:srgbClr val="3F3F3F"/>
              </a:solidFill>
              <a:latin typeface="Arial Narrow" panose="020B0604020202020204" pitchFamily="34" charset="0"/>
              <a:ea typeface="Open Sans" pitchFamily="34" charset="-122"/>
              <a:cs typeface="Arial Narrow" panose="020B0604020202020204" pitchFamily="34" charset="0"/>
            </a:endParaRPr>
          </a:p>
        </p:txBody>
      </p:sp>
      <p:sp>
        <p:nvSpPr>
          <p:cNvPr id="27" name="Text 4">
            <a:extLst>
              <a:ext uri="{FF2B5EF4-FFF2-40B4-BE49-F238E27FC236}">
                <a16:creationId xmlns:a16="http://schemas.microsoft.com/office/drawing/2014/main" id="{83F9B7E8-5045-C7FC-386B-B39E5AC006FF}"/>
              </a:ext>
            </a:extLst>
          </p:cNvPr>
          <p:cNvSpPr/>
          <p:nvPr/>
        </p:nvSpPr>
        <p:spPr>
          <a:xfrm>
            <a:off x="1891717" y="3919278"/>
            <a:ext cx="4790829" cy="1480840"/>
          </a:xfrm>
          <a:prstGeom prst="rect">
            <a:avLst/>
          </a:prstGeom>
          <a:noFill/>
          <a:ln/>
        </p:spPr>
        <p:txBody>
          <a:bodyPr wrap="square" rtlCol="0" anchor="t"/>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2332"/>
              </a:lnSpc>
            </a:pPr>
            <a:endParaRPr lang="en-US" sz="1500" dirty="0">
              <a:solidFill>
                <a:srgbClr val="3F3F3F"/>
              </a:solidFill>
              <a:latin typeface="Arial" panose="020B0604020202020204" pitchFamily="34" charset="0"/>
              <a:ea typeface="Open Sans" pitchFamily="34" charset="-122"/>
              <a:cs typeface="Arial" panose="020B0604020202020204" pitchFamily="34" charset="0"/>
            </a:endParaRPr>
          </a:p>
        </p:txBody>
      </p:sp>
      <p:sp>
        <p:nvSpPr>
          <p:cNvPr id="29" name="Text 3">
            <a:extLst>
              <a:ext uri="{FF2B5EF4-FFF2-40B4-BE49-F238E27FC236}">
                <a16:creationId xmlns:a16="http://schemas.microsoft.com/office/drawing/2014/main" id="{5F57CA0E-7388-0F2B-2127-663862BFEB09}"/>
              </a:ext>
            </a:extLst>
          </p:cNvPr>
          <p:cNvSpPr/>
          <p:nvPr/>
        </p:nvSpPr>
        <p:spPr>
          <a:xfrm>
            <a:off x="863092" y="5189287"/>
            <a:ext cx="6135009" cy="369758"/>
          </a:xfrm>
          <a:prstGeom prst="rect">
            <a:avLst/>
          </a:prstGeom>
          <a:noFill/>
          <a:ln/>
        </p:spPr>
        <p:txBody>
          <a:bodyPr wrap="none" rtlCol="0" anchor="t"/>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2278"/>
              </a:lnSpc>
            </a:pPr>
            <a:endParaRPr lang="en-US" sz="2000" b="1" dirty="0">
              <a:solidFill>
                <a:srgbClr val="3F3F3F"/>
              </a:solidFill>
              <a:latin typeface="Arial Narrow" panose="020B0604020202020204" pitchFamily="34" charset="0"/>
              <a:ea typeface="Open Sans" pitchFamily="34" charset="-122"/>
              <a:cs typeface="Arial Narrow" panose="020B0604020202020204" pitchFamily="34" charset="0"/>
            </a:endParaRPr>
          </a:p>
        </p:txBody>
      </p:sp>
      <p:sp>
        <p:nvSpPr>
          <p:cNvPr id="2" name="Title 1">
            <a:extLst>
              <a:ext uri="{FF2B5EF4-FFF2-40B4-BE49-F238E27FC236}">
                <a16:creationId xmlns:a16="http://schemas.microsoft.com/office/drawing/2014/main" id="{F710755E-7CB7-4C77-8F57-A33329A8C1D6}"/>
              </a:ext>
            </a:extLst>
          </p:cNvPr>
          <p:cNvSpPr>
            <a:spLocks noGrp="1"/>
          </p:cNvSpPr>
          <p:nvPr>
            <p:ph type="title"/>
          </p:nvPr>
        </p:nvSpPr>
        <p:spPr>
          <a:xfrm>
            <a:off x="1964477" y="473783"/>
            <a:ext cx="3932237" cy="907386"/>
          </a:xfrm>
        </p:spPr>
        <p:txBody>
          <a:bodyPr/>
          <a:lstStyle/>
          <a:p>
            <a:pPr algn="ctr"/>
            <a:r>
              <a:rPr lang="en-US" b="1" dirty="0"/>
              <a:t>Premise – </a:t>
            </a:r>
            <a:r>
              <a:rPr lang="he-IL" b="1" dirty="0"/>
              <a:t>סיפור רקע</a:t>
            </a:r>
            <a:endParaRPr lang="en-IL" dirty="0"/>
          </a:p>
        </p:txBody>
      </p:sp>
      <p:pic>
        <p:nvPicPr>
          <p:cNvPr id="6" name="Online Media 5" title="The Biggest 3D Update Yet! | Top Eleven 2024 - LIVE NOW!">
            <a:hlinkClick r:id="" action="ppaction://media"/>
            <a:extLst>
              <a:ext uri="{FF2B5EF4-FFF2-40B4-BE49-F238E27FC236}">
                <a16:creationId xmlns:a16="http://schemas.microsoft.com/office/drawing/2014/main" id="{F51EB997-DEEF-48ED-9331-C5CCEA974958}"/>
              </a:ext>
            </a:extLst>
          </p:cNvPr>
          <p:cNvPicPr>
            <a:picLocks noGrp="1" noRot="1" noChangeAspect="1"/>
          </p:cNvPicPr>
          <p:nvPr>
            <p:ph idx="1"/>
            <a:videoFile r:link="rId1"/>
          </p:nvPr>
        </p:nvPicPr>
        <p:blipFill>
          <a:blip r:embed="rId4"/>
          <a:stretch>
            <a:fillRect/>
          </a:stretch>
        </p:blipFill>
        <p:spPr>
          <a:xfrm>
            <a:off x="6998101" y="1925380"/>
            <a:ext cx="4942887" cy="3984538"/>
          </a:xfrm>
          <a:prstGeom prst="rect">
            <a:avLst/>
          </a:prstGeom>
        </p:spPr>
      </p:pic>
      <p:sp>
        <p:nvSpPr>
          <p:cNvPr id="5" name="Text Placeholder 4">
            <a:extLst>
              <a:ext uri="{FF2B5EF4-FFF2-40B4-BE49-F238E27FC236}">
                <a16:creationId xmlns:a16="http://schemas.microsoft.com/office/drawing/2014/main" id="{848D2B4F-7DA5-42DE-801E-F3C8AB19D335}"/>
              </a:ext>
            </a:extLst>
          </p:cNvPr>
          <p:cNvSpPr>
            <a:spLocks noGrp="1"/>
          </p:cNvSpPr>
          <p:nvPr>
            <p:ph type="body" sz="half" idx="2"/>
          </p:nvPr>
        </p:nvSpPr>
        <p:spPr>
          <a:xfrm>
            <a:off x="839788" y="1575417"/>
            <a:ext cx="5937530" cy="4293571"/>
          </a:xfrm>
        </p:spPr>
        <p:txBody>
          <a:bodyPr>
            <a:normAutofit/>
          </a:bodyPr>
          <a:lstStyle/>
          <a:p>
            <a:pPr algn="r"/>
            <a:endParaRPr lang="en-US" sz="1500" dirty="0"/>
          </a:p>
          <a:p>
            <a:pPr algn="r"/>
            <a:r>
              <a:rPr lang="he-IL" sz="1500" dirty="0"/>
              <a:t>עיסוק בדמויות, סצנות אנימציה, או אפילו מסרים טקסטואליים - סיפור-הרקע מועבר בדרכים יצירתיות ומרגשות, משדר עומק והתרגשות במשחק.</a:t>
            </a:r>
            <a:endParaRPr lang="en-US" sz="1500" dirty="0"/>
          </a:p>
          <a:p>
            <a:pPr algn="r"/>
            <a:endParaRPr lang="en-US" sz="1500" dirty="0"/>
          </a:p>
          <a:p>
            <a:pPr algn="r"/>
            <a:r>
              <a:rPr lang="he-IL" sz="1500" dirty="0"/>
              <a:t>התיאום עם תהליכי המשחק מקנה לשחקן תחושה של חשיבות והשפעה ישירה על המציאות במשחק.</a:t>
            </a:r>
            <a:endParaRPr lang="en-US" sz="1500" dirty="0"/>
          </a:p>
          <a:p>
            <a:pPr algn="r"/>
            <a:endParaRPr lang="he-IL" sz="1500" dirty="0"/>
          </a:p>
          <a:p>
            <a:pPr algn="r"/>
            <a:r>
              <a:rPr lang="he-IL" sz="1500" dirty="0"/>
              <a:t>סיפור-הרקע עשוי להתעדכן במהלך המשחק, יכול להשתנות ולהתפשט עם ההתקדמות של השחקן, מספק תחושה של קשר ישיר ומהירות במשך כל הזמן.</a:t>
            </a:r>
            <a:endParaRPr lang="en-IL" sz="1500" dirty="0"/>
          </a:p>
        </p:txBody>
      </p:sp>
    </p:spTree>
    <p:extLst>
      <p:ext uri="{BB962C8B-B14F-4D97-AF65-F5344CB8AC3E}">
        <p14:creationId xmlns:p14="http://schemas.microsoft.com/office/powerpoint/2010/main" val="343048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surface with scratches&#10;&#10;Description automatically generated">
            <a:extLst>
              <a:ext uri="{FF2B5EF4-FFF2-40B4-BE49-F238E27FC236}">
                <a16:creationId xmlns:a16="http://schemas.microsoft.com/office/drawing/2014/main" id="{FC356376-8EEB-7DFC-1F5B-3C88D5917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Text 2">
            <a:extLst>
              <a:ext uri="{FF2B5EF4-FFF2-40B4-BE49-F238E27FC236}">
                <a16:creationId xmlns:a16="http://schemas.microsoft.com/office/drawing/2014/main" id="{E858C2B0-DA4F-08D8-7193-BF8EA418965C}"/>
              </a:ext>
            </a:extLst>
          </p:cNvPr>
          <p:cNvSpPr/>
          <p:nvPr/>
        </p:nvSpPr>
        <p:spPr>
          <a:xfrm>
            <a:off x="617974" y="418129"/>
            <a:ext cx="10961316" cy="1157288"/>
          </a:xfrm>
          <a:prstGeom prst="rect">
            <a:avLst/>
          </a:prstGeom>
          <a:noFill/>
          <a:ln/>
        </p:spPr>
        <p:txBody>
          <a:bodyPr wrap="square" lIns="76200" tIns="38100" rIns="76200" bIns="38100" rtlCol="0" anchor="t"/>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4556"/>
              </a:lnSpc>
            </a:pPr>
            <a:r>
              <a:rPr lang="en-US" sz="3667" b="1" dirty="0">
                <a:solidFill>
                  <a:srgbClr val="3F3F3F"/>
                </a:solidFill>
                <a:latin typeface="MV Boli" panose="02000500030200090000" pitchFamily="2" charset="0"/>
                <a:cs typeface="MV Boli" panose="02000500030200090000" pitchFamily="2" charset="0"/>
              </a:rPr>
              <a:t> </a:t>
            </a:r>
          </a:p>
        </p:txBody>
      </p:sp>
      <p:sp>
        <p:nvSpPr>
          <p:cNvPr id="9" name="TextBox 8">
            <a:extLst>
              <a:ext uri="{FF2B5EF4-FFF2-40B4-BE49-F238E27FC236}">
                <a16:creationId xmlns:a16="http://schemas.microsoft.com/office/drawing/2014/main" id="{8597E126-E885-BA24-AE8A-AFC7A629FA14}"/>
              </a:ext>
            </a:extLst>
          </p:cNvPr>
          <p:cNvSpPr txBox="1"/>
          <p:nvPr/>
        </p:nvSpPr>
        <p:spPr>
          <a:xfrm>
            <a:off x="545140" y="5410012"/>
            <a:ext cx="3703019" cy="341953"/>
          </a:xfrm>
          <a:prstGeom prst="rect">
            <a:avLst/>
          </a:prstGeom>
          <a:noFill/>
        </p:spPr>
        <p:txBody>
          <a:bodyPr wrap="square" lIns="76200" tIns="38100" rIns="76200" bIns="38100" rtlCol="0"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ctr">
              <a:lnSpc>
                <a:spcPts val="2332"/>
              </a:lnSpc>
            </a:pPr>
            <a:r>
              <a:rPr lang="en-US" sz="1500" dirty="0">
                <a:solidFill>
                  <a:schemeClr val="tx1">
                    <a:lumMod val="75000"/>
                    <a:lumOff val="25000"/>
                  </a:schemeClr>
                </a:solidFill>
                <a:latin typeface="Arial"/>
                <a:ea typeface="Open Sans"/>
                <a:cs typeface="Arial"/>
              </a:rPr>
              <a:t> </a:t>
            </a:r>
          </a:p>
        </p:txBody>
      </p:sp>
      <p:sp>
        <p:nvSpPr>
          <p:cNvPr id="10" name="TextBox 9">
            <a:extLst>
              <a:ext uri="{FF2B5EF4-FFF2-40B4-BE49-F238E27FC236}">
                <a16:creationId xmlns:a16="http://schemas.microsoft.com/office/drawing/2014/main" id="{E85F39CD-31BB-290E-2DC0-74173008DBDA}"/>
              </a:ext>
            </a:extLst>
          </p:cNvPr>
          <p:cNvSpPr txBox="1"/>
          <p:nvPr/>
        </p:nvSpPr>
        <p:spPr>
          <a:xfrm>
            <a:off x="4428017" y="5410012"/>
            <a:ext cx="3548484" cy="341953"/>
          </a:xfrm>
          <a:prstGeom prst="rect">
            <a:avLst/>
          </a:prstGeom>
          <a:noFill/>
        </p:spPr>
        <p:txBody>
          <a:bodyPr wrap="square" lIns="76200" tIns="38100" rIns="76200" bIns="38100" rtlCol="0"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ctr">
              <a:lnSpc>
                <a:spcPts val="2332"/>
              </a:lnSpc>
            </a:pPr>
            <a:r>
              <a:rPr lang="en-US" sz="1500" dirty="0">
                <a:solidFill>
                  <a:schemeClr val="tx1">
                    <a:lumMod val="75000"/>
                    <a:lumOff val="25000"/>
                  </a:schemeClr>
                </a:solidFill>
                <a:latin typeface="Arial"/>
                <a:ea typeface="Open Sans"/>
                <a:cs typeface="Arial"/>
              </a:rPr>
              <a:t> </a:t>
            </a:r>
          </a:p>
        </p:txBody>
      </p:sp>
      <p:sp>
        <p:nvSpPr>
          <p:cNvPr id="40" name="TextBox 39">
            <a:extLst>
              <a:ext uri="{FF2B5EF4-FFF2-40B4-BE49-F238E27FC236}">
                <a16:creationId xmlns:a16="http://schemas.microsoft.com/office/drawing/2014/main" id="{F17448A2-BBE5-5F33-3844-B8F3853235E6}"/>
              </a:ext>
            </a:extLst>
          </p:cNvPr>
          <p:cNvSpPr txBox="1"/>
          <p:nvPr/>
        </p:nvSpPr>
        <p:spPr>
          <a:xfrm>
            <a:off x="617974" y="4328491"/>
            <a:ext cx="3630185" cy="400110"/>
          </a:xfrm>
          <a:prstGeom prst="rect">
            <a:avLst/>
          </a:prstGeom>
          <a:noFill/>
        </p:spPr>
        <p:txBody>
          <a:bodyPr wrap="square"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ctr"/>
            <a:r>
              <a:rPr lang="en-US" sz="2000" b="1" dirty="0">
                <a:solidFill>
                  <a:schemeClr val="tx1">
                    <a:lumMod val="75000"/>
                    <a:lumOff val="25000"/>
                  </a:schemeClr>
                </a:solidFill>
                <a:latin typeface="Arial Narrow" panose="020B0604020202020204" pitchFamily="34" charset="0"/>
                <a:ea typeface="Open Sans" pitchFamily="34" charset="-122"/>
                <a:cs typeface="Arial Narrow" panose="020B0604020202020204" pitchFamily="34" charset="0"/>
              </a:rPr>
              <a:t> </a:t>
            </a:r>
          </a:p>
        </p:txBody>
      </p:sp>
      <p:sp>
        <p:nvSpPr>
          <p:cNvPr id="47" name="TextBox 46">
            <a:extLst>
              <a:ext uri="{FF2B5EF4-FFF2-40B4-BE49-F238E27FC236}">
                <a16:creationId xmlns:a16="http://schemas.microsoft.com/office/drawing/2014/main" id="{4C078640-D541-534E-7E55-E13DCD2DCCB5}"/>
              </a:ext>
            </a:extLst>
          </p:cNvPr>
          <p:cNvSpPr txBox="1"/>
          <p:nvPr/>
        </p:nvSpPr>
        <p:spPr>
          <a:xfrm>
            <a:off x="8156359" y="5410012"/>
            <a:ext cx="3703020" cy="341953"/>
          </a:xfrm>
          <a:prstGeom prst="rect">
            <a:avLst/>
          </a:prstGeom>
          <a:noFill/>
        </p:spPr>
        <p:txBody>
          <a:bodyPr wrap="square" lIns="76200" tIns="38100" rIns="76200" bIns="38100" rtlCol="0"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ctr">
              <a:lnSpc>
                <a:spcPts val="2332"/>
              </a:lnSpc>
            </a:pPr>
            <a:r>
              <a:rPr lang="en-US" sz="1500" dirty="0">
                <a:solidFill>
                  <a:schemeClr val="tx1">
                    <a:lumMod val="75000"/>
                    <a:lumOff val="25000"/>
                  </a:schemeClr>
                </a:solidFill>
                <a:latin typeface="Arial"/>
                <a:ea typeface="Open Sans"/>
                <a:cs typeface="Arial"/>
              </a:rPr>
              <a:t> </a:t>
            </a:r>
          </a:p>
        </p:txBody>
      </p:sp>
      <p:sp>
        <p:nvSpPr>
          <p:cNvPr id="2" name="TextBox 1">
            <a:extLst>
              <a:ext uri="{FF2B5EF4-FFF2-40B4-BE49-F238E27FC236}">
                <a16:creationId xmlns:a16="http://schemas.microsoft.com/office/drawing/2014/main" id="{E3F2EF26-AA26-FD83-FC59-A4B7089BA3D4}"/>
              </a:ext>
            </a:extLst>
          </p:cNvPr>
          <p:cNvSpPr txBox="1"/>
          <p:nvPr/>
        </p:nvSpPr>
        <p:spPr>
          <a:xfrm>
            <a:off x="4248159" y="4328491"/>
            <a:ext cx="3695684" cy="400110"/>
          </a:xfrm>
          <a:prstGeom prst="rect">
            <a:avLst/>
          </a:prstGeom>
          <a:noFill/>
        </p:spPr>
        <p:txBody>
          <a:bodyPr wrap="square"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ctr"/>
            <a:r>
              <a:rPr lang="en-US" sz="2000" b="1" dirty="0">
                <a:solidFill>
                  <a:schemeClr val="tx1">
                    <a:lumMod val="75000"/>
                    <a:lumOff val="25000"/>
                  </a:schemeClr>
                </a:solidFill>
                <a:latin typeface="Arial Narrow" panose="020B0604020202020204" pitchFamily="34" charset="0"/>
                <a:ea typeface="Open Sans" pitchFamily="34" charset="-122"/>
                <a:cs typeface="Arial Narrow" panose="020B0604020202020204" pitchFamily="34" charset="0"/>
              </a:rPr>
              <a:t> </a:t>
            </a:r>
          </a:p>
        </p:txBody>
      </p:sp>
      <p:sp>
        <p:nvSpPr>
          <p:cNvPr id="3" name="TextBox 2">
            <a:extLst>
              <a:ext uri="{FF2B5EF4-FFF2-40B4-BE49-F238E27FC236}">
                <a16:creationId xmlns:a16="http://schemas.microsoft.com/office/drawing/2014/main" id="{DC3994F8-E0F4-17E3-51E1-E88E55091726}"/>
              </a:ext>
            </a:extLst>
          </p:cNvPr>
          <p:cNvSpPr txBox="1"/>
          <p:nvPr/>
        </p:nvSpPr>
        <p:spPr>
          <a:xfrm>
            <a:off x="7943843" y="4328491"/>
            <a:ext cx="3703019" cy="400110"/>
          </a:xfrm>
          <a:prstGeom prst="rect">
            <a:avLst/>
          </a:prstGeom>
          <a:noFill/>
        </p:spPr>
        <p:txBody>
          <a:bodyPr wrap="square"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ctr"/>
            <a:r>
              <a:rPr lang="en-US" sz="2000" b="1" dirty="0">
                <a:solidFill>
                  <a:schemeClr val="tx1">
                    <a:lumMod val="75000"/>
                    <a:lumOff val="25000"/>
                  </a:schemeClr>
                </a:solidFill>
                <a:latin typeface="Arial Narrow" panose="020B0604020202020204" pitchFamily="34" charset="0"/>
                <a:ea typeface="Open Sans" pitchFamily="34" charset="-122"/>
                <a:cs typeface="Arial Narrow" panose="020B0604020202020204" pitchFamily="34" charset="0"/>
              </a:rPr>
              <a:t> </a:t>
            </a:r>
          </a:p>
        </p:txBody>
      </p:sp>
      <p:sp>
        <p:nvSpPr>
          <p:cNvPr id="4" name="Title 3">
            <a:extLst>
              <a:ext uri="{FF2B5EF4-FFF2-40B4-BE49-F238E27FC236}">
                <a16:creationId xmlns:a16="http://schemas.microsoft.com/office/drawing/2014/main" id="{3ACF96D4-A637-4945-81C7-09473F544ED0}"/>
              </a:ext>
            </a:extLst>
          </p:cNvPr>
          <p:cNvSpPr>
            <a:spLocks noGrp="1"/>
          </p:cNvSpPr>
          <p:nvPr>
            <p:ph type="title"/>
          </p:nvPr>
        </p:nvSpPr>
        <p:spPr>
          <a:xfrm>
            <a:off x="838200" y="494805"/>
            <a:ext cx="10515600" cy="547090"/>
          </a:xfrm>
        </p:spPr>
        <p:txBody>
          <a:bodyPr>
            <a:normAutofit/>
          </a:bodyPr>
          <a:lstStyle/>
          <a:p>
            <a:pPr algn="ctr"/>
            <a:r>
              <a:rPr lang="he-IL" sz="3200" b="1" i="0" dirty="0">
                <a:effectLst/>
                <a:latin typeface="Söhne"/>
              </a:rPr>
              <a:t>דמויות במשחק</a:t>
            </a:r>
            <a:endParaRPr lang="en-IL" sz="3200" dirty="0"/>
          </a:p>
        </p:txBody>
      </p:sp>
      <p:sp>
        <p:nvSpPr>
          <p:cNvPr id="6" name="Text Placeholder 5">
            <a:extLst>
              <a:ext uri="{FF2B5EF4-FFF2-40B4-BE49-F238E27FC236}">
                <a16:creationId xmlns:a16="http://schemas.microsoft.com/office/drawing/2014/main" id="{587BD950-17DC-454E-9D48-CC59266398A7}"/>
              </a:ext>
            </a:extLst>
          </p:cNvPr>
          <p:cNvSpPr>
            <a:spLocks noGrp="1"/>
          </p:cNvSpPr>
          <p:nvPr>
            <p:ph type="body" idx="1"/>
          </p:nvPr>
        </p:nvSpPr>
        <p:spPr>
          <a:xfrm>
            <a:off x="831850" y="1118571"/>
            <a:ext cx="10515600" cy="4971079"/>
          </a:xfrm>
        </p:spPr>
        <p:txBody>
          <a:bodyPr>
            <a:normAutofit/>
          </a:bodyPr>
          <a:lstStyle/>
          <a:p>
            <a:pPr algn="r"/>
            <a:r>
              <a:rPr lang="he-IL" sz="1500" dirty="0">
                <a:solidFill>
                  <a:schemeClr val="tx1"/>
                </a:solidFill>
              </a:rPr>
              <a:t>דמויות מרכזיות:</a:t>
            </a:r>
          </a:p>
          <a:p>
            <a:pPr algn="r"/>
            <a:endParaRPr lang="he-IL" sz="1500" dirty="0">
              <a:solidFill>
                <a:schemeClr val="tx1"/>
              </a:solidFill>
            </a:endParaRPr>
          </a:p>
          <a:p>
            <a:pPr algn="r"/>
            <a:r>
              <a:rPr lang="he-IL" sz="1500" dirty="0">
                <a:solidFill>
                  <a:schemeClr val="tx1"/>
                </a:solidFill>
              </a:rPr>
              <a:t>ה"גיבור" וה"מתנגד" העיקרי:</a:t>
            </a:r>
          </a:p>
          <a:p>
            <a:pPr algn="r"/>
            <a:r>
              <a:rPr lang="he-IL" sz="1500" dirty="0">
                <a:solidFill>
                  <a:schemeClr val="tx1"/>
                </a:solidFill>
              </a:rPr>
              <a:t>הגיבור הוא המנהל הספורטיבי של הקבוצה, והמתנגד העיקרי הוא הקבוצה היריבה בליגה או בתחרויות שונות.</a:t>
            </a:r>
          </a:p>
          <a:p>
            <a:pPr algn="r"/>
            <a:endParaRPr lang="he-IL" sz="1500" dirty="0">
              <a:solidFill>
                <a:schemeClr val="tx1"/>
              </a:solidFill>
            </a:endParaRPr>
          </a:p>
          <a:p>
            <a:pPr algn="r"/>
            <a:r>
              <a:rPr lang="he-IL" sz="1500" dirty="0">
                <a:solidFill>
                  <a:schemeClr val="tx1"/>
                </a:solidFill>
              </a:rPr>
              <a:t>דמויות משניות:</a:t>
            </a:r>
          </a:p>
          <a:p>
            <a:pPr algn="r"/>
            <a:r>
              <a:rPr lang="he-IL" sz="1500" dirty="0">
                <a:solidFill>
                  <a:schemeClr val="tx1"/>
                </a:solidFill>
              </a:rPr>
              <a:t>דמויות משניות - מי הן ומה כל אחת מוסיפה לחוויית השחקן? </a:t>
            </a:r>
          </a:p>
          <a:p>
            <a:pPr algn="r"/>
            <a:r>
              <a:rPr lang="he-IL" sz="1500" dirty="0">
                <a:solidFill>
                  <a:schemeClr val="tx1"/>
                </a:solidFill>
              </a:rPr>
              <a:t>דמויות משניות במשחק יכולות להיות יריבות אחרות בליגה, קבוצות חזקות בתחרויות, או אפילו מנהלים שותפים וחברים שמסייעים.</a:t>
            </a:r>
          </a:p>
          <a:p>
            <a:pPr algn="r"/>
            <a:endParaRPr lang="he-IL" sz="1500" dirty="0">
              <a:solidFill>
                <a:schemeClr val="tx1"/>
              </a:solidFill>
            </a:endParaRPr>
          </a:p>
          <a:p>
            <a:pPr algn="r"/>
            <a:r>
              <a:rPr lang="he-IL" sz="1500" dirty="0">
                <a:solidFill>
                  <a:schemeClr val="tx1"/>
                </a:solidFill>
              </a:rPr>
              <a:t>האם הדמויות קבועות או משתנות?</a:t>
            </a:r>
          </a:p>
          <a:p>
            <a:pPr algn="r"/>
            <a:r>
              <a:rPr lang="he-IL" sz="1500" dirty="0">
                <a:solidFill>
                  <a:schemeClr val="tx1"/>
                </a:solidFill>
              </a:rPr>
              <a:t>דמויות לא יכולות לשנות תפקידים ולהשתנות כך שהן קבועות באופן סופי.</a:t>
            </a:r>
          </a:p>
          <a:p>
            <a:pPr algn="r"/>
            <a:endParaRPr lang="he-IL" sz="1500" dirty="0">
              <a:solidFill>
                <a:schemeClr val="tx1"/>
              </a:solidFill>
            </a:endParaRPr>
          </a:p>
          <a:p>
            <a:pPr algn="r"/>
            <a:r>
              <a:rPr lang="he-IL" sz="1500" dirty="0">
                <a:solidFill>
                  <a:schemeClr val="tx1"/>
                </a:solidFill>
              </a:rPr>
              <a:t>האם הדמויות מתנהגות באופן המזכיר רצון חופשי? </a:t>
            </a:r>
          </a:p>
          <a:p>
            <a:pPr algn="r"/>
            <a:r>
              <a:rPr lang="he-IL" sz="1500" dirty="0">
                <a:solidFill>
                  <a:schemeClr val="tx1"/>
                </a:solidFill>
              </a:rPr>
              <a:t>הדמויות במשחק מתנהגות באמצעות הפעולות של השחקן.</a:t>
            </a:r>
          </a:p>
        </p:txBody>
      </p:sp>
    </p:spTree>
    <p:extLst>
      <p:ext uri="{BB962C8B-B14F-4D97-AF65-F5344CB8AC3E}">
        <p14:creationId xmlns:p14="http://schemas.microsoft.com/office/powerpoint/2010/main" val="4190796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surface with scratches&#10;&#10;Description automatically generated">
            <a:extLst>
              <a:ext uri="{FF2B5EF4-FFF2-40B4-BE49-F238E27FC236}">
                <a16:creationId xmlns:a16="http://schemas.microsoft.com/office/drawing/2014/main" id="{A5AAE5C6-B65C-647F-CB40-4F220F5BB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Text 2">
            <a:extLst>
              <a:ext uri="{FF2B5EF4-FFF2-40B4-BE49-F238E27FC236}">
                <a16:creationId xmlns:a16="http://schemas.microsoft.com/office/drawing/2014/main" id="{E858C2B0-DA4F-08D8-7193-BF8EA418965C}"/>
              </a:ext>
            </a:extLst>
          </p:cNvPr>
          <p:cNvSpPr/>
          <p:nvPr/>
        </p:nvSpPr>
        <p:spPr>
          <a:xfrm>
            <a:off x="617974" y="418129"/>
            <a:ext cx="10970646" cy="1157288"/>
          </a:xfrm>
          <a:prstGeom prst="rect">
            <a:avLst/>
          </a:prstGeom>
          <a:noFill/>
          <a:ln/>
        </p:spPr>
        <p:txBody>
          <a:bodyPr wrap="square" lIns="76200" tIns="38100" rIns="76200" bIns="38100" rtlCol="0" anchor="t"/>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4556"/>
              </a:lnSpc>
            </a:pPr>
            <a:r>
              <a:rPr lang="en-US" sz="3667" b="1" dirty="0">
                <a:solidFill>
                  <a:srgbClr val="3F3F3F"/>
                </a:solidFill>
                <a:latin typeface="MV Boli" panose="02000500030200090000" pitchFamily="2" charset="0"/>
                <a:cs typeface="MV Boli" panose="02000500030200090000" pitchFamily="2" charset="0"/>
              </a:rPr>
              <a:t> </a:t>
            </a:r>
          </a:p>
        </p:txBody>
      </p:sp>
      <p:sp>
        <p:nvSpPr>
          <p:cNvPr id="9" name="TextBox 8">
            <a:extLst>
              <a:ext uri="{FF2B5EF4-FFF2-40B4-BE49-F238E27FC236}">
                <a16:creationId xmlns:a16="http://schemas.microsoft.com/office/drawing/2014/main" id="{8597E126-E885-BA24-AE8A-AFC7A629FA14}"/>
              </a:ext>
            </a:extLst>
          </p:cNvPr>
          <p:cNvSpPr txBox="1"/>
          <p:nvPr/>
        </p:nvSpPr>
        <p:spPr>
          <a:xfrm>
            <a:off x="530245" y="3674840"/>
            <a:ext cx="3703019" cy="341953"/>
          </a:xfrm>
          <a:prstGeom prst="rect">
            <a:avLst/>
          </a:prstGeom>
          <a:noFill/>
        </p:spPr>
        <p:txBody>
          <a:bodyPr wrap="square" lIns="76200" tIns="38100" rIns="76200" bIns="38100" rtlCol="0"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2332"/>
              </a:lnSpc>
            </a:pPr>
            <a:r>
              <a:rPr lang="en-US" sz="1500" dirty="0">
                <a:solidFill>
                  <a:schemeClr val="tx1">
                    <a:lumMod val="75000"/>
                    <a:lumOff val="25000"/>
                  </a:schemeClr>
                </a:solidFill>
                <a:latin typeface="Arial"/>
                <a:ea typeface="Open Sans"/>
                <a:cs typeface="Arial"/>
              </a:rPr>
              <a:t>  </a:t>
            </a:r>
          </a:p>
        </p:txBody>
      </p:sp>
      <p:sp>
        <p:nvSpPr>
          <p:cNvPr id="10" name="TextBox 9">
            <a:extLst>
              <a:ext uri="{FF2B5EF4-FFF2-40B4-BE49-F238E27FC236}">
                <a16:creationId xmlns:a16="http://schemas.microsoft.com/office/drawing/2014/main" id="{E85F39CD-31BB-290E-2DC0-74173008DBDA}"/>
              </a:ext>
            </a:extLst>
          </p:cNvPr>
          <p:cNvSpPr txBox="1"/>
          <p:nvPr/>
        </p:nvSpPr>
        <p:spPr>
          <a:xfrm>
            <a:off x="4243423" y="3664679"/>
            <a:ext cx="3548484" cy="341953"/>
          </a:xfrm>
          <a:prstGeom prst="rect">
            <a:avLst/>
          </a:prstGeom>
          <a:noFill/>
        </p:spPr>
        <p:txBody>
          <a:bodyPr wrap="square" lIns="76200" tIns="38100" rIns="76200" bIns="38100" rtlCol="0"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2332"/>
              </a:lnSpc>
            </a:pPr>
            <a:r>
              <a:rPr lang="en-US" sz="1500" dirty="0">
                <a:solidFill>
                  <a:schemeClr val="tx1">
                    <a:lumMod val="75000"/>
                    <a:lumOff val="25000"/>
                  </a:schemeClr>
                </a:solidFill>
                <a:latin typeface="Arial"/>
                <a:ea typeface="Open Sans"/>
                <a:cs typeface="Arial"/>
              </a:rPr>
              <a:t>  </a:t>
            </a:r>
          </a:p>
        </p:txBody>
      </p:sp>
      <p:sp>
        <p:nvSpPr>
          <p:cNvPr id="47" name="TextBox 46">
            <a:extLst>
              <a:ext uri="{FF2B5EF4-FFF2-40B4-BE49-F238E27FC236}">
                <a16:creationId xmlns:a16="http://schemas.microsoft.com/office/drawing/2014/main" id="{4C078640-D541-534E-7E55-E13DCD2DCCB5}"/>
              </a:ext>
            </a:extLst>
          </p:cNvPr>
          <p:cNvSpPr txBox="1"/>
          <p:nvPr/>
        </p:nvSpPr>
        <p:spPr>
          <a:xfrm>
            <a:off x="7958738" y="3664679"/>
            <a:ext cx="3825661" cy="341953"/>
          </a:xfrm>
          <a:prstGeom prst="rect">
            <a:avLst/>
          </a:prstGeom>
          <a:noFill/>
        </p:spPr>
        <p:txBody>
          <a:bodyPr wrap="square" lIns="76200" tIns="38100" rIns="76200" bIns="38100" rtlCol="0"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nSpc>
                <a:spcPts val="2332"/>
              </a:lnSpc>
            </a:pPr>
            <a:r>
              <a:rPr lang="en-US" sz="1500" dirty="0">
                <a:solidFill>
                  <a:schemeClr val="tx1">
                    <a:lumMod val="75000"/>
                    <a:lumOff val="25000"/>
                  </a:schemeClr>
                </a:solidFill>
                <a:latin typeface="Arial"/>
                <a:ea typeface="Open Sans"/>
                <a:cs typeface="Arial"/>
              </a:rPr>
              <a:t>  </a:t>
            </a:r>
          </a:p>
        </p:txBody>
      </p:sp>
      <p:pic>
        <p:nvPicPr>
          <p:cNvPr id="53" name="Picture 52" descr="A black background with a black square&#10;&#10;Description automatically generated with medium confidence">
            <a:extLst>
              <a:ext uri="{FF2B5EF4-FFF2-40B4-BE49-F238E27FC236}">
                <a16:creationId xmlns:a16="http://schemas.microsoft.com/office/drawing/2014/main" id="{0DB4D32E-465F-20DF-D33E-DAA2AC4D89C3}"/>
              </a:ext>
            </a:extLst>
          </p:cNvPr>
          <p:cNvPicPr>
            <a:picLocks noChangeAspect="1"/>
          </p:cNvPicPr>
          <p:nvPr/>
        </p:nvPicPr>
        <p:blipFill>
          <a:blip r:embed="rId3"/>
          <a:stretch>
            <a:fillRect/>
          </a:stretch>
        </p:blipFill>
        <p:spPr>
          <a:xfrm>
            <a:off x="-100485" y="6123008"/>
            <a:ext cx="12292301" cy="542535"/>
          </a:xfrm>
          <a:prstGeom prst="rect">
            <a:avLst/>
          </a:prstGeom>
        </p:spPr>
      </p:pic>
      <p:sp>
        <p:nvSpPr>
          <p:cNvPr id="2" name="TextBox 1">
            <a:extLst>
              <a:ext uri="{FF2B5EF4-FFF2-40B4-BE49-F238E27FC236}">
                <a16:creationId xmlns:a16="http://schemas.microsoft.com/office/drawing/2014/main" id="{5641DBDF-2B63-A5C6-ECB6-2E1E6E4C049F}"/>
              </a:ext>
            </a:extLst>
          </p:cNvPr>
          <p:cNvSpPr txBox="1"/>
          <p:nvPr/>
        </p:nvSpPr>
        <p:spPr>
          <a:xfrm>
            <a:off x="4233264" y="2517564"/>
            <a:ext cx="3290325" cy="400110"/>
          </a:xfrm>
          <a:prstGeom prst="rect">
            <a:avLst/>
          </a:prstGeom>
          <a:noFill/>
        </p:spPr>
        <p:txBody>
          <a:bodyPr wrap="square"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r>
              <a:rPr lang="en-US" sz="2000" b="1" dirty="0">
                <a:solidFill>
                  <a:schemeClr val="tx1">
                    <a:lumMod val="75000"/>
                    <a:lumOff val="25000"/>
                  </a:schemeClr>
                </a:solidFill>
                <a:latin typeface="Arial Narrow" panose="020B0604020202020204" pitchFamily="34" charset="0"/>
                <a:ea typeface="Open Sans" pitchFamily="34" charset="-122"/>
                <a:cs typeface="Arial Narrow" panose="020B0604020202020204" pitchFamily="34" charset="0"/>
              </a:rPr>
              <a:t>  </a:t>
            </a:r>
          </a:p>
        </p:txBody>
      </p:sp>
      <p:sp>
        <p:nvSpPr>
          <p:cNvPr id="3" name="TextBox 2">
            <a:extLst>
              <a:ext uri="{FF2B5EF4-FFF2-40B4-BE49-F238E27FC236}">
                <a16:creationId xmlns:a16="http://schemas.microsoft.com/office/drawing/2014/main" id="{D660BE93-6BBB-AAD8-7B70-08C6CFFCF77A}"/>
              </a:ext>
            </a:extLst>
          </p:cNvPr>
          <p:cNvSpPr txBox="1"/>
          <p:nvPr/>
        </p:nvSpPr>
        <p:spPr>
          <a:xfrm>
            <a:off x="7903004" y="2517564"/>
            <a:ext cx="3290325" cy="400110"/>
          </a:xfrm>
          <a:prstGeom prst="rect">
            <a:avLst/>
          </a:prstGeom>
          <a:noFill/>
        </p:spPr>
        <p:txBody>
          <a:bodyPr wrap="square" anchor="ctr">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r>
              <a:rPr lang="en-US" sz="2000" b="1" dirty="0">
                <a:solidFill>
                  <a:schemeClr val="tx1">
                    <a:lumMod val="75000"/>
                    <a:lumOff val="25000"/>
                  </a:schemeClr>
                </a:solidFill>
                <a:latin typeface="Arial Narrow" panose="020B0604020202020204" pitchFamily="34" charset="0"/>
                <a:ea typeface="Open Sans" pitchFamily="34" charset="-122"/>
                <a:cs typeface="Arial Narrow" panose="020B0604020202020204" pitchFamily="34" charset="0"/>
              </a:rPr>
              <a:t>  </a:t>
            </a:r>
          </a:p>
        </p:txBody>
      </p:sp>
      <p:sp>
        <p:nvSpPr>
          <p:cNvPr id="14" name="TextBox 13">
            <a:extLst>
              <a:ext uri="{FF2B5EF4-FFF2-40B4-BE49-F238E27FC236}">
                <a16:creationId xmlns:a16="http://schemas.microsoft.com/office/drawing/2014/main" id="{748B9FFC-1C54-463A-8427-B87D4ECEA2F0}"/>
              </a:ext>
            </a:extLst>
          </p:cNvPr>
          <p:cNvSpPr txBox="1"/>
          <p:nvPr/>
        </p:nvSpPr>
        <p:spPr>
          <a:xfrm>
            <a:off x="2927083" y="545565"/>
            <a:ext cx="6181164" cy="569387"/>
          </a:xfrm>
          <a:prstGeom prst="rect">
            <a:avLst/>
          </a:prstGeom>
          <a:noFill/>
        </p:spPr>
        <p:txBody>
          <a:bodyPr wrap="square">
            <a:spAutoFit/>
          </a:bodyPr>
          <a:lstStyle/>
          <a:p>
            <a:pPr algn="ctr"/>
            <a:r>
              <a:rPr lang="he-IL" sz="3100" b="1" i="0" dirty="0">
                <a:effectLst/>
                <a:latin typeface="Söhne"/>
              </a:rPr>
              <a:t>עלילה</a:t>
            </a:r>
            <a:endParaRPr lang="en-IL" sz="3100" dirty="0"/>
          </a:p>
        </p:txBody>
      </p:sp>
      <p:sp>
        <p:nvSpPr>
          <p:cNvPr id="17" name="Text Placeholder 5">
            <a:extLst>
              <a:ext uri="{FF2B5EF4-FFF2-40B4-BE49-F238E27FC236}">
                <a16:creationId xmlns:a16="http://schemas.microsoft.com/office/drawing/2014/main" id="{6A1BF728-AC6E-4D32-8892-E24A18FB97E7}"/>
              </a:ext>
            </a:extLst>
          </p:cNvPr>
          <p:cNvSpPr txBox="1">
            <a:spLocks/>
          </p:cNvSpPr>
          <p:nvPr/>
        </p:nvSpPr>
        <p:spPr>
          <a:xfrm>
            <a:off x="831850" y="1118572"/>
            <a:ext cx="10515600" cy="36621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he-IL" sz="1500" dirty="0"/>
          </a:p>
          <a:p>
            <a:pPr algn="r"/>
            <a:r>
              <a:rPr lang="he-IL" sz="1500" dirty="0"/>
              <a:t>מהי העלילה המרכזית במשחק?</a:t>
            </a:r>
          </a:p>
          <a:p>
            <a:pPr algn="r"/>
            <a:r>
              <a:rPr lang="he-IL" sz="1500" dirty="0"/>
              <a:t>העלילה מתמקדת במסע המנהל הספורטיבי של השחקן להגשים את חלומותיו ולהוביל את קבוצת הכדורגל שלו להצלחה, כך שמתרחשות דרמות שונות עם כל משחק ואתגר.</a:t>
            </a:r>
          </a:p>
          <a:p>
            <a:pPr algn="r"/>
            <a:endParaRPr lang="he-IL" sz="1500" dirty="0"/>
          </a:p>
          <a:p>
            <a:pPr algn="r"/>
            <a:r>
              <a:rPr lang="he-IL" sz="1500" dirty="0"/>
              <a:t>איך נראית הקשת הדרמטית של העלילה? </a:t>
            </a:r>
          </a:p>
          <a:p>
            <a:pPr algn="r"/>
            <a:r>
              <a:rPr lang="he-IL" sz="1500" dirty="0"/>
              <a:t>העלילה יצורה כקשת דרמטית, מתחילה במצב רגיל, מתפתחת בהתרגשות ואתגרים, מתקרבת לשיא בזמן הקריטי של המשחק ( גמר גביע / משחק אליפות / עלייה ), ומסתיימת בהשגת המטרה או הפסד.</a:t>
            </a:r>
          </a:p>
          <a:p>
            <a:pPr algn="r"/>
            <a:endParaRPr lang="he-IL" sz="1500" dirty="0"/>
          </a:p>
          <a:p>
            <a:pPr algn="r"/>
            <a:r>
              <a:rPr lang="he-IL" sz="1500" dirty="0"/>
              <a:t>התנהגות השחקן והתפתחות העלילה:</a:t>
            </a:r>
          </a:p>
          <a:p>
            <a:pPr algn="r"/>
            <a:r>
              <a:rPr lang="he-IL" sz="1500" dirty="0"/>
              <a:t>בהתאם לכל החלטה, פעולה, או תרומה של השחקן, העלילה יכולה להתפתח בכיוונים שונים. ההתנהגות של השחקן משפיעה על הכיוונים של העלילה ועל פרקטיקות המשחק.</a:t>
            </a:r>
          </a:p>
        </p:txBody>
      </p:sp>
    </p:spTree>
    <p:extLst>
      <p:ext uri="{BB962C8B-B14F-4D97-AF65-F5344CB8AC3E}">
        <p14:creationId xmlns:p14="http://schemas.microsoft.com/office/powerpoint/2010/main" val="762603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surface with scratches&#10;&#10;Description automatically generated">
            <a:extLst>
              <a:ext uri="{FF2B5EF4-FFF2-40B4-BE49-F238E27FC236}">
                <a16:creationId xmlns:a16="http://schemas.microsoft.com/office/drawing/2014/main" id="{9651D871-A8E2-4B5B-0330-63271654A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Text 2">
            <a:extLst>
              <a:ext uri="{FF2B5EF4-FFF2-40B4-BE49-F238E27FC236}">
                <a16:creationId xmlns:a16="http://schemas.microsoft.com/office/drawing/2014/main" id="{E858C2B0-DA4F-08D8-7193-BF8EA418965C}"/>
              </a:ext>
            </a:extLst>
          </p:cNvPr>
          <p:cNvSpPr/>
          <p:nvPr/>
        </p:nvSpPr>
        <p:spPr>
          <a:xfrm>
            <a:off x="617973" y="418129"/>
            <a:ext cx="10961318" cy="1157288"/>
          </a:xfrm>
          <a:prstGeom prst="rect">
            <a:avLst/>
          </a:prstGeom>
          <a:noFill/>
          <a:ln/>
        </p:spPr>
        <p:txBody>
          <a:bodyPr wrap="square" lIns="76200" tIns="38100" rIns="76200" bIns="38100" rtlCol="0" anchor="t"/>
          <a:lstStyle/>
          <a:p>
            <a:pPr>
              <a:lnSpc>
                <a:spcPts val="4556"/>
              </a:lnSpc>
            </a:pPr>
            <a:r>
              <a:rPr lang="en-US" sz="3667" b="1" dirty="0">
                <a:solidFill>
                  <a:srgbClr val="3F3F3F"/>
                </a:solidFill>
                <a:latin typeface="MV Boli" panose="02000500030200090000" pitchFamily="2" charset="0"/>
                <a:cs typeface="MV Boli" panose="02000500030200090000" pitchFamily="2" charset="0"/>
              </a:rPr>
              <a:t> </a:t>
            </a:r>
          </a:p>
        </p:txBody>
      </p:sp>
      <p:sp>
        <p:nvSpPr>
          <p:cNvPr id="3" name="Text 5">
            <a:extLst>
              <a:ext uri="{FF2B5EF4-FFF2-40B4-BE49-F238E27FC236}">
                <a16:creationId xmlns:a16="http://schemas.microsoft.com/office/drawing/2014/main" id="{1BB28C7B-C477-8656-6250-C2DBB63BEC50}"/>
              </a:ext>
            </a:extLst>
          </p:cNvPr>
          <p:cNvSpPr/>
          <p:nvPr/>
        </p:nvSpPr>
        <p:spPr>
          <a:xfrm>
            <a:off x="940691" y="2346028"/>
            <a:ext cx="5453608" cy="1184672"/>
          </a:xfrm>
          <a:prstGeom prst="rect">
            <a:avLst/>
          </a:prstGeom>
          <a:noFill/>
          <a:ln/>
        </p:spPr>
        <p:txBody>
          <a:bodyPr wrap="square" lIns="76200" tIns="38100" rIns="76200" bIns="38100" rtlCol="0" anchor="t"/>
          <a:lstStyle/>
          <a:p>
            <a:pPr>
              <a:lnSpc>
                <a:spcPts val="2332"/>
              </a:lnSpc>
            </a:pPr>
            <a:r>
              <a:rPr lang="en-US" sz="1500" dirty="0">
                <a:solidFill>
                  <a:schemeClr val="tx1">
                    <a:lumMod val="75000"/>
                    <a:lumOff val="25000"/>
                  </a:schemeClr>
                </a:solidFill>
                <a:latin typeface="Arial"/>
                <a:ea typeface="Open Sans"/>
                <a:cs typeface="Arial"/>
              </a:rPr>
              <a:t> </a:t>
            </a:r>
          </a:p>
        </p:txBody>
      </p:sp>
      <p:sp>
        <p:nvSpPr>
          <p:cNvPr id="8" name="Text 5">
            <a:extLst>
              <a:ext uri="{FF2B5EF4-FFF2-40B4-BE49-F238E27FC236}">
                <a16:creationId xmlns:a16="http://schemas.microsoft.com/office/drawing/2014/main" id="{A07C6D8B-C9B1-69C2-B84A-27DE976F7F56}"/>
              </a:ext>
            </a:extLst>
          </p:cNvPr>
          <p:cNvSpPr/>
          <p:nvPr/>
        </p:nvSpPr>
        <p:spPr>
          <a:xfrm>
            <a:off x="1252533" y="3955536"/>
            <a:ext cx="5589442" cy="1184672"/>
          </a:xfrm>
          <a:prstGeom prst="rect">
            <a:avLst/>
          </a:prstGeom>
          <a:noFill/>
          <a:ln/>
        </p:spPr>
        <p:txBody>
          <a:bodyPr wrap="square" lIns="76200" tIns="38100" rIns="76200" bIns="38100" rtlCol="0" anchor="t"/>
          <a:lstStyle/>
          <a:p>
            <a:pPr>
              <a:lnSpc>
                <a:spcPts val="2332"/>
              </a:lnSpc>
            </a:pPr>
            <a:r>
              <a:rPr lang="en-US" sz="1500" dirty="0">
                <a:solidFill>
                  <a:schemeClr val="tx1">
                    <a:lumMod val="75000"/>
                    <a:lumOff val="25000"/>
                  </a:schemeClr>
                </a:solidFill>
                <a:latin typeface="Arial"/>
                <a:ea typeface="Open Sans"/>
                <a:cs typeface="Arial"/>
              </a:rPr>
              <a:t>  </a:t>
            </a:r>
          </a:p>
        </p:txBody>
      </p:sp>
      <p:sp>
        <p:nvSpPr>
          <p:cNvPr id="12" name="Text 5">
            <a:extLst>
              <a:ext uri="{FF2B5EF4-FFF2-40B4-BE49-F238E27FC236}">
                <a16:creationId xmlns:a16="http://schemas.microsoft.com/office/drawing/2014/main" id="{519ABC77-FF62-1CBE-CA89-B2F9D92530BD}"/>
              </a:ext>
            </a:extLst>
          </p:cNvPr>
          <p:cNvSpPr/>
          <p:nvPr/>
        </p:nvSpPr>
        <p:spPr>
          <a:xfrm>
            <a:off x="1938662" y="5554605"/>
            <a:ext cx="5650610" cy="1184672"/>
          </a:xfrm>
          <a:prstGeom prst="rect">
            <a:avLst/>
          </a:prstGeom>
          <a:noFill/>
          <a:ln/>
        </p:spPr>
        <p:txBody>
          <a:bodyPr wrap="square" lIns="76200" tIns="38100" rIns="76200" bIns="38100" rtlCol="0" anchor="t"/>
          <a:lstStyle/>
          <a:p>
            <a:pPr>
              <a:lnSpc>
                <a:spcPts val="2332"/>
              </a:lnSpc>
            </a:pPr>
            <a:r>
              <a:rPr lang="en-US" sz="1500" dirty="0">
                <a:solidFill>
                  <a:schemeClr val="tx1">
                    <a:lumMod val="75000"/>
                    <a:lumOff val="25000"/>
                  </a:schemeClr>
                </a:solidFill>
                <a:latin typeface="Arial"/>
                <a:ea typeface="Open Sans"/>
                <a:cs typeface="Arial"/>
              </a:rPr>
              <a:t>  </a:t>
            </a:r>
          </a:p>
        </p:txBody>
      </p:sp>
      <p:sp>
        <p:nvSpPr>
          <p:cNvPr id="34" name="Text 3">
            <a:extLst>
              <a:ext uri="{FF2B5EF4-FFF2-40B4-BE49-F238E27FC236}">
                <a16:creationId xmlns:a16="http://schemas.microsoft.com/office/drawing/2014/main" id="{1016F2F3-F3CD-9B60-41F4-661EF0492A70}"/>
              </a:ext>
            </a:extLst>
          </p:cNvPr>
          <p:cNvSpPr/>
          <p:nvPr/>
        </p:nvSpPr>
        <p:spPr>
          <a:xfrm>
            <a:off x="938207" y="1832786"/>
            <a:ext cx="6946233" cy="431961"/>
          </a:xfrm>
          <a:prstGeom prst="rect">
            <a:avLst/>
          </a:prstGeom>
          <a:noFill/>
          <a:ln/>
        </p:spPr>
        <p:txBody>
          <a:bodyPr wrap="none" lIns="76200" tIns="38100" rIns="76200" bIns="38100" rtlCol="0" anchor="t"/>
          <a:lstStyle/>
          <a:p>
            <a:pPr>
              <a:lnSpc>
                <a:spcPts val="2278"/>
              </a:lnSpc>
            </a:pPr>
            <a:r>
              <a:rPr lang="en-US" sz="2000" b="1" dirty="0">
                <a:solidFill>
                  <a:schemeClr val="tx1">
                    <a:lumMod val="75000"/>
                    <a:lumOff val="25000"/>
                  </a:schemeClr>
                </a:solidFill>
                <a:latin typeface="Arial Narrow"/>
                <a:ea typeface="Open Sans"/>
                <a:cs typeface="Arial Narrow" panose="020B0604020202020204" pitchFamily="34" charset="0"/>
              </a:rPr>
              <a:t> </a:t>
            </a:r>
          </a:p>
        </p:txBody>
      </p:sp>
      <p:sp>
        <p:nvSpPr>
          <p:cNvPr id="35" name="Text 3">
            <a:extLst>
              <a:ext uri="{FF2B5EF4-FFF2-40B4-BE49-F238E27FC236}">
                <a16:creationId xmlns:a16="http://schemas.microsoft.com/office/drawing/2014/main" id="{BF946CA3-619A-D1C2-5B68-0A0DA4D5F7FE}"/>
              </a:ext>
            </a:extLst>
          </p:cNvPr>
          <p:cNvSpPr/>
          <p:nvPr/>
        </p:nvSpPr>
        <p:spPr>
          <a:xfrm>
            <a:off x="1249316" y="3452844"/>
            <a:ext cx="6635124" cy="421412"/>
          </a:xfrm>
          <a:prstGeom prst="rect">
            <a:avLst/>
          </a:prstGeom>
          <a:noFill/>
          <a:ln/>
        </p:spPr>
        <p:txBody>
          <a:bodyPr wrap="none" lIns="76200" tIns="38100" rIns="76200" bIns="38100" rtlCol="0" anchor="t"/>
          <a:lstStyle/>
          <a:p>
            <a:pPr>
              <a:lnSpc>
                <a:spcPts val="2278"/>
              </a:lnSpc>
            </a:pPr>
            <a:r>
              <a:rPr lang="en-US" sz="2000" b="1" dirty="0">
                <a:solidFill>
                  <a:schemeClr val="tx1">
                    <a:lumMod val="75000"/>
                    <a:lumOff val="25000"/>
                  </a:schemeClr>
                </a:solidFill>
                <a:latin typeface="Arial Narrow"/>
                <a:ea typeface="Open Sans"/>
              </a:rPr>
              <a:t>  </a:t>
            </a:r>
          </a:p>
        </p:txBody>
      </p:sp>
      <p:sp>
        <p:nvSpPr>
          <p:cNvPr id="36" name="Text 3">
            <a:extLst>
              <a:ext uri="{FF2B5EF4-FFF2-40B4-BE49-F238E27FC236}">
                <a16:creationId xmlns:a16="http://schemas.microsoft.com/office/drawing/2014/main" id="{C1D3347F-4877-F4B0-2EA4-F603070417EF}"/>
              </a:ext>
            </a:extLst>
          </p:cNvPr>
          <p:cNvSpPr/>
          <p:nvPr/>
        </p:nvSpPr>
        <p:spPr>
          <a:xfrm>
            <a:off x="1930482" y="5051908"/>
            <a:ext cx="6946232" cy="421411"/>
          </a:xfrm>
          <a:prstGeom prst="rect">
            <a:avLst/>
          </a:prstGeom>
          <a:noFill/>
          <a:ln/>
        </p:spPr>
        <p:txBody>
          <a:bodyPr wrap="none" lIns="76200" tIns="38100" rIns="76200" bIns="38100" rtlCol="0" anchor="t"/>
          <a:lstStyle/>
          <a:p>
            <a:pPr>
              <a:lnSpc>
                <a:spcPts val="2278"/>
              </a:lnSpc>
            </a:pPr>
            <a:r>
              <a:rPr lang="en-US" sz="2000" b="1" dirty="0">
                <a:solidFill>
                  <a:schemeClr val="tx1">
                    <a:lumMod val="75000"/>
                    <a:lumOff val="25000"/>
                  </a:schemeClr>
                </a:solidFill>
                <a:latin typeface="Arial Narrow"/>
                <a:ea typeface="Open Sans"/>
              </a:rPr>
              <a:t>  </a:t>
            </a:r>
          </a:p>
        </p:txBody>
      </p:sp>
      <p:sp>
        <p:nvSpPr>
          <p:cNvPr id="18" name="Freeform: Shape 17">
            <a:extLst>
              <a:ext uri="{FF2B5EF4-FFF2-40B4-BE49-F238E27FC236}">
                <a16:creationId xmlns:a16="http://schemas.microsoft.com/office/drawing/2014/main" id="{E01DC25A-B3CF-802F-5C95-597D9FBF38F4}"/>
              </a:ext>
            </a:extLst>
          </p:cNvPr>
          <p:cNvSpPr/>
          <p:nvPr/>
        </p:nvSpPr>
        <p:spPr>
          <a:xfrm>
            <a:off x="8726293" y="2837565"/>
            <a:ext cx="3439243" cy="3640772"/>
          </a:xfrm>
          <a:custGeom>
            <a:avLst/>
            <a:gdLst>
              <a:gd name="connsiteX0" fmla="*/ 2743200 w 2743200"/>
              <a:gd name="connsiteY0" fmla="*/ 0 h 2900243"/>
              <a:gd name="connsiteX1" fmla="*/ 406964 w 2743200"/>
              <a:gd name="connsiteY1" fmla="*/ 0 h 2900243"/>
              <a:gd name="connsiteX2" fmla="*/ 405397 w 2743200"/>
              <a:gd name="connsiteY2" fmla="*/ 1720 h 2900243"/>
              <a:gd name="connsiteX3" fmla="*/ 0 w 2743200"/>
              <a:gd name="connsiteY3" fmla="*/ 1128630 h 2900243"/>
              <a:gd name="connsiteX4" fmla="*/ 1775320 w 2743200"/>
              <a:gd name="connsiteY4" fmla="*/ 2900243 h 2900243"/>
              <a:gd name="connsiteX5" fmla="*/ 2621543 w 2743200"/>
              <a:gd name="connsiteY5" fmla="*/ 2686419 h 2900243"/>
              <a:gd name="connsiteX6" fmla="*/ 2743200 w 2743200"/>
              <a:gd name="connsiteY6" fmla="*/ 2612665 h 2900243"/>
              <a:gd name="connsiteX7" fmla="*/ 2743200 w 2743200"/>
              <a:gd name="connsiteY7" fmla="*/ 0 h 2900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3200" h="2900243">
                <a:moveTo>
                  <a:pt x="2743200" y="0"/>
                </a:moveTo>
                <a:lnTo>
                  <a:pt x="406964" y="0"/>
                </a:lnTo>
                <a:lnTo>
                  <a:pt x="405397" y="1720"/>
                </a:lnTo>
                <a:cubicBezTo>
                  <a:pt x="152137" y="307959"/>
                  <a:pt x="0" y="700565"/>
                  <a:pt x="0" y="1128630"/>
                </a:cubicBezTo>
                <a:cubicBezTo>
                  <a:pt x="0" y="2107065"/>
                  <a:pt x="794838" y="2900243"/>
                  <a:pt x="1775320" y="2900243"/>
                </a:cubicBezTo>
                <a:cubicBezTo>
                  <a:pt x="2081721" y="2900243"/>
                  <a:pt x="2369992" y="2822784"/>
                  <a:pt x="2621543" y="2686419"/>
                </a:cubicBezTo>
                <a:lnTo>
                  <a:pt x="2743200" y="2612665"/>
                </a:lnTo>
                <a:lnTo>
                  <a:pt x="2743200" y="0"/>
                </a:lnTo>
                <a:close/>
              </a:path>
            </a:pathLst>
          </a:custGeom>
          <a:solidFill>
            <a:srgbClr val="E4E4ED"/>
          </a:solidFill>
          <a:ln/>
        </p:spPr>
        <p:txBody>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endParaRPr lang="en-US" sz="1500" dirty="0"/>
          </a:p>
        </p:txBody>
      </p:sp>
      <p:sp>
        <p:nvSpPr>
          <p:cNvPr id="19" name="Oval 18">
            <a:extLst>
              <a:ext uri="{FF2B5EF4-FFF2-40B4-BE49-F238E27FC236}">
                <a16:creationId xmlns:a16="http://schemas.microsoft.com/office/drawing/2014/main" id="{3355D211-CB94-B619-52F1-FED1491427AA}"/>
              </a:ext>
            </a:extLst>
          </p:cNvPr>
          <p:cNvSpPr/>
          <p:nvPr/>
        </p:nvSpPr>
        <p:spPr>
          <a:xfrm>
            <a:off x="9034650" y="5416058"/>
            <a:ext cx="566736" cy="573131"/>
          </a:xfrm>
          <a:prstGeom prst="ellipse">
            <a:avLst/>
          </a:prstGeom>
          <a:solidFill>
            <a:schemeClr val="tx1">
              <a:lumMod val="75000"/>
              <a:lumOff val="25000"/>
            </a:schemeClr>
          </a:solidFill>
          <a:ln w="38100" cap="flat" cmpd="sng" algn="ctr">
            <a:noFill/>
            <a:prstDash val="solid"/>
            <a:miter lim="800000"/>
          </a:ln>
          <a:effectLst/>
        </p:spPr>
        <p:txBody>
          <a:bodyPr rtlCol="0" anchor="ct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ctr" defTabSz="761940">
              <a:defRPr/>
            </a:pPr>
            <a:endParaRPr lang="en-IN" sz="1500" kern="0" dirty="0">
              <a:solidFill>
                <a:prstClr val="white"/>
              </a:solidFill>
              <a:latin typeface="Abel" panose="02000506030000020004"/>
            </a:endParaRPr>
          </a:p>
        </p:txBody>
      </p:sp>
      <p:sp>
        <p:nvSpPr>
          <p:cNvPr id="15" name="TextBox 14">
            <a:extLst>
              <a:ext uri="{FF2B5EF4-FFF2-40B4-BE49-F238E27FC236}">
                <a16:creationId xmlns:a16="http://schemas.microsoft.com/office/drawing/2014/main" id="{E91AE6E1-32FC-4A63-872E-9BE2C9D024B4}"/>
              </a:ext>
            </a:extLst>
          </p:cNvPr>
          <p:cNvSpPr txBox="1"/>
          <p:nvPr/>
        </p:nvSpPr>
        <p:spPr>
          <a:xfrm>
            <a:off x="2927083" y="545565"/>
            <a:ext cx="6181164" cy="584775"/>
          </a:xfrm>
          <a:prstGeom prst="rect">
            <a:avLst/>
          </a:prstGeom>
          <a:noFill/>
        </p:spPr>
        <p:txBody>
          <a:bodyPr wrap="square">
            <a:spAutoFit/>
          </a:bodyPr>
          <a:lstStyle/>
          <a:p>
            <a:pPr algn="ctr"/>
            <a:r>
              <a:rPr lang="he-IL" sz="3100" b="1" dirty="0"/>
              <a:t>עולם</a:t>
            </a:r>
            <a:endParaRPr lang="en-IL" sz="3100" b="1" dirty="0"/>
          </a:p>
        </p:txBody>
      </p:sp>
      <p:sp>
        <p:nvSpPr>
          <p:cNvPr id="17" name="Text Placeholder 5">
            <a:extLst>
              <a:ext uri="{FF2B5EF4-FFF2-40B4-BE49-F238E27FC236}">
                <a16:creationId xmlns:a16="http://schemas.microsoft.com/office/drawing/2014/main" id="{C9613A77-B0FA-4EF1-B052-16F6EA7CD3D4}"/>
              </a:ext>
            </a:extLst>
          </p:cNvPr>
          <p:cNvSpPr txBox="1">
            <a:spLocks/>
          </p:cNvSpPr>
          <p:nvPr/>
        </p:nvSpPr>
        <p:spPr>
          <a:xfrm>
            <a:off x="831850" y="1118571"/>
            <a:ext cx="10515600" cy="50670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he-IL" sz="1500" b="1" dirty="0"/>
              <a:t>חוקי הטבע-</a:t>
            </a:r>
          </a:p>
          <a:p>
            <a:pPr algn="r"/>
            <a:r>
              <a:rPr lang="he-IL" sz="1500" dirty="0"/>
              <a:t>חוקי הטבע כוללים את חוקי הכדורגל, כמו חילופים, כרטיסים צהובים ואדומים, זמנים נוספים, וניהול הסגל. </a:t>
            </a:r>
          </a:p>
          <a:p>
            <a:pPr algn="r"/>
            <a:endParaRPr lang="he-IL" sz="1500" dirty="0"/>
          </a:p>
          <a:p>
            <a:pPr algn="r"/>
            <a:r>
              <a:rPr lang="he-IL" sz="1500" dirty="0"/>
              <a:t>הסטוריה:</a:t>
            </a:r>
          </a:p>
          <a:p>
            <a:pPr algn="r"/>
            <a:r>
              <a:rPr lang="he-IL" sz="1500" dirty="0"/>
              <a:t>הסטוריה של כל קבוצה מתפתחת תוך כדי המשחק והמערכת, כוללים הישגים עברייניים והיסטוריה מקומית.</a:t>
            </a:r>
          </a:p>
          <a:p>
            <a:pPr algn="r"/>
            <a:endParaRPr lang="he-IL" sz="1500" dirty="0"/>
          </a:p>
          <a:p>
            <a:pPr algn="r"/>
            <a:r>
              <a:rPr lang="he-IL" sz="1500" dirty="0"/>
              <a:t>כלכלה:</a:t>
            </a:r>
          </a:p>
          <a:p>
            <a:pPr algn="r"/>
            <a:r>
              <a:rPr lang="he-IL" sz="1500" dirty="0"/>
              <a:t>הכלכלה במשחק כוללת מטבעות, תקציבים, והשקעות כלכליות בקבוצות. השחקן צריך לנהל יכולת כלכלית כדי לפתח את הקבוצה ולשדרג מתקנים.</a:t>
            </a:r>
          </a:p>
          <a:p>
            <a:pPr algn="r"/>
            <a:endParaRPr lang="he-IL" sz="1500" dirty="0"/>
          </a:p>
          <a:p>
            <a:pPr algn="r"/>
            <a:r>
              <a:rPr lang="he-IL" sz="1500" dirty="0"/>
              <a:t>למידה:</a:t>
            </a:r>
          </a:p>
          <a:p>
            <a:pPr algn="r"/>
            <a:r>
              <a:rPr lang="he-IL" sz="1500" dirty="0"/>
              <a:t>השחקן לומד להכיר את העולם באמצעות חוויות המשחק, אינטראקציה עם קבוצות אחרות, קבלת החלטות כלכליות וטקטיות, וגם דרך תחושת הקהילה בין השחקנים.</a:t>
            </a:r>
          </a:p>
          <a:p>
            <a:pPr algn="r"/>
            <a:endParaRPr lang="he-IL" sz="1500" dirty="0"/>
          </a:p>
          <a:p>
            <a:pPr algn="r"/>
            <a:endParaRPr lang="he-IL" sz="1500" dirty="0"/>
          </a:p>
          <a:p>
            <a:pPr algn="r"/>
            <a:endParaRPr lang="he-IL" sz="1500" dirty="0"/>
          </a:p>
          <a:p>
            <a:pPr algn="r"/>
            <a:endParaRPr lang="he-IL" sz="1500" dirty="0"/>
          </a:p>
        </p:txBody>
      </p:sp>
    </p:spTree>
    <p:extLst>
      <p:ext uri="{BB962C8B-B14F-4D97-AF65-F5344CB8AC3E}">
        <p14:creationId xmlns:p14="http://schemas.microsoft.com/office/powerpoint/2010/main" val="578819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80F56DA-3E84-4D68-9576-9111BEBCE5B7}">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223</TotalTime>
  <Words>1095</Words>
  <Application>Microsoft Office PowerPoint</Application>
  <PresentationFormat>Widescreen</PresentationFormat>
  <Paragraphs>151</Paragraphs>
  <Slides>10</Slides>
  <Notes>0</Notes>
  <HiddenSlides>0</HiddenSlides>
  <MMClips>1</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10</vt:i4>
      </vt:variant>
    </vt:vector>
  </HeadingPairs>
  <TitlesOfParts>
    <vt:vector size="23" baseType="lpstr">
      <vt:lpstr>Abel</vt:lpstr>
      <vt:lpstr>Arial</vt:lpstr>
      <vt:lpstr>Arial Narrow</vt:lpstr>
      <vt:lpstr>Calibri</vt:lpstr>
      <vt:lpstr>Calibri Light</vt:lpstr>
      <vt:lpstr>MV Boli</vt:lpstr>
      <vt:lpstr>Söhne</vt:lpstr>
      <vt:lpstr>Office Theme</vt:lpstr>
      <vt:lpstr>Office Theme</vt:lpstr>
      <vt:lpstr>Office Theme</vt:lpstr>
      <vt:lpstr>Office Theme</vt:lpstr>
      <vt:lpstr>Office Theme</vt:lpstr>
      <vt:lpstr>Office Theme</vt:lpstr>
      <vt:lpstr>PowerPoint Presentation</vt:lpstr>
      <vt:lpstr>Skills needed - אתגר</vt:lpstr>
      <vt:lpstr>זרימה - תשומת-הלב ושליטה במשחק</vt:lpstr>
      <vt:lpstr>שעשוע - חוויית המשחק</vt:lpstr>
      <vt:lpstr>רגשות</vt:lpstr>
      <vt:lpstr>Premise – סיפור רקע</vt:lpstr>
      <vt:lpstr>דמויות במשחק</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אשרף חיגאזי</dc:creator>
  <cp:lastModifiedBy>Ashraf Hijazy</cp:lastModifiedBy>
  <cp:revision>5</cp:revision>
  <dcterms:created xsi:type="dcterms:W3CDTF">2024-02-05T13:21:16Z</dcterms:created>
  <dcterms:modified xsi:type="dcterms:W3CDTF">2024-02-05T17:04:32Z</dcterms:modified>
</cp:coreProperties>
</file>