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ldStandardT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491876b3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491876b3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491876b3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491876b3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491876b3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491876b3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4910b65a7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4910b65a7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491876b3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491876b3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491876b3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491876b3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491876b3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491876b3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91876b3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491876b3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491876b3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491876b3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491876b3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491876b3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491876b3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491876b3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491876b3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491876b3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491876b3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491876b3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eeexplore.ieee.org/abstract/document/960349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esearchgate.net/publication/353354180_Precision-Weighted_Federated_Learning" TargetMode="External"/><Relationship Id="rId4" Type="http://schemas.openxmlformats.org/officeDocument/2006/relationships/hyperlink" Target="https://proceedings.neurips.cc/paper_files/paper/2020/file/564127c03caab942e503ee6f810f54fd-Paper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Evaluating the impact of Weight Averaging Strategies in Federated Learning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By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Ashraful Alam Nirob, Tahmidul Karim Takee, Shifath Jahan Prity, Shadik Ul Haque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</a:t>
            </a:r>
            <a:r>
              <a:rPr lang="en"/>
              <a:t>Challenges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Resource Limitation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Environment Setup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Handling unbalanced and non-IID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 of clear benchmarks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Communication efficiency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of Action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on the federated averaging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n number of client environment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synthetic and non synthetic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</a:t>
            </a:r>
            <a:r>
              <a:rPr lang="en"/>
              <a:t>framework</a:t>
            </a:r>
            <a:r>
              <a:rPr lang="en"/>
              <a:t> to benchmark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 Topics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017800"/>
            <a:ext cx="85914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1</a:t>
            </a:r>
            <a:r>
              <a:rPr lang="en" sz="68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6800">
                <a:latin typeface="Arial"/>
                <a:ea typeface="Arial"/>
                <a:cs typeface="Arial"/>
                <a:sym typeface="Arial"/>
              </a:rPr>
              <a:t>FedSDG-FS:Efficient and Secure Feature Selection fo rVertical Federated Learning </a:t>
            </a:r>
            <a:endParaRPr b="1" sz="6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00"/>
              <a:t> </a:t>
            </a:r>
            <a:r>
              <a:rPr lang="en" sz="6800">
                <a:highlight>
                  <a:schemeClr val="lt1"/>
                </a:highlight>
              </a:rPr>
              <a:t>    </a:t>
            </a:r>
            <a:r>
              <a:rPr lang="en" sz="6800">
                <a:highlight>
                  <a:schemeClr val="lt1"/>
                </a:highlight>
              </a:rPr>
              <a:t> </a:t>
            </a:r>
            <a:r>
              <a:rPr lang="en" sz="68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arxiv.org/pdf/2302.10417.pdf</a:t>
            </a:r>
            <a:endParaRPr b="1" sz="68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800"/>
              <a:t>2.</a:t>
            </a:r>
            <a:r>
              <a:rPr b="1" lang="en" sz="6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WAFFLE</a:t>
            </a:r>
            <a:r>
              <a:rPr lang="en" sz="6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6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Watermarking in Federated Learning</a:t>
            </a:r>
            <a:endParaRPr b="1" sz="6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00"/>
              <a:t>  </a:t>
            </a:r>
            <a:r>
              <a:rPr lang="en" sz="6800"/>
              <a:t>    </a:t>
            </a:r>
            <a:r>
              <a:rPr lang="en" sz="68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https://ieeexplore.ieee.org/abstract/document/9603498</a:t>
            </a:r>
            <a:endParaRPr sz="6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/>
              <a:t>3.</a:t>
            </a:r>
            <a:r>
              <a:rPr b="1" lang="en" sz="6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the Convergence of FedAvg on Non-IID Data</a:t>
            </a:r>
            <a:endParaRPr b="1" sz="6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6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https://arxiv.org/abs/1907.02189?fbclid=IwAR2T2bHu8xZp4k8Lr6UXTgKF6W-jh8%20gaEZ25jWY5Zquyw5d6hFY_xzE8wQs</a:t>
            </a:r>
            <a:endParaRPr sz="6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 Topics (Contd.)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017800"/>
            <a:ext cx="85914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Precision-Weighted Federated Learning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https://www.researchgate.net/publication/353354180_Precision-Weighted_Federated_Learning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5.Tackling the Objective Inconsistency Problem in Heterogeneous Federated Optimization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https://proceedings.neurips.cc/paper_files/paper/2020/file/564127c03caab942e503ee6f810f54fd-Paper.pdf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conclusion it might be a </a:t>
            </a:r>
            <a:r>
              <a:rPr lang="en"/>
              <a:t>challenging</a:t>
            </a:r>
            <a:r>
              <a:rPr lang="en"/>
              <a:t> task but also a optimistic one. This research can elaborately discuss the potential of different averaging methodes.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900" y="1229875"/>
            <a:ext cx="5626224" cy="312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Federated Learning and Why it’s important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Definition</a:t>
            </a:r>
            <a:r>
              <a:rPr lang="en" sz="13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Federated Learning is a machine learning approach that trains an algorithm across multiple decentralized devices or servers holding local data samples, without exchanging them.</a:t>
            </a:r>
            <a:endParaRPr sz="13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Privacy Preservation</a:t>
            </a:r>
            <a:r>
              <a:rPr lang="en" sz="13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It’s a way to learn from data that you don’t actually have, which is a good thing from a privacy perspective.</a:t>
            </a:r>
            <a:endParaRPr sz="13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Efficiency</a:t>
            </a:r>
            <a:r>
              <a:rPr lang="en" sz="13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Federated Learning allows for model training on the edge device itself (like a smartphone), reducing the need for data communication with the server.</a:t>
            </a:r>
            <a:endParaRPr sz="13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Real-time Updates</a:t>
            </a:r>
            <a:r>
              <a:rPr lang="en" sz="13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It enables the model to learn and improve in real-time on the edge device, enhancing the user experience.</a:t>
            </a:r>
            <a:endParaRPr sz="13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Collaborative Learning</a:t>
            </a:r>
            <a:r>
              <a:rPr lang="en" sz="13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It uses a collaborative approach to train models, where the model learns from multiple edge devices and updates itself.</a:t>
            </a:r>
            <a:endParaRPr sz="13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Importance</a:t>
            </a:r>
            <a:r>
              <a:rPr lang="en" sz="13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Federated Learning is important because it addresses critical issues like data privacy, data security, data access, and data analysis efficiency.</a:t>
            </a:r>
            <a:endParaRPr sz="13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Averaging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AutoNum type="arabicPeriod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FedProx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AutoNum type="arabicPeriod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Weighted Averaging For Federated LEarning (WAFFLE)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AutoNum type="arabicPeriod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Precision-weighted Federated Learning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AutoNum type="arabicPeriod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FedNova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AutoNum type="arabicPeriod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FedSGD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FedProx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Uses a proximal term in the loss function to constrain model updates towards the global model</a:t>
            </a:r>
            <a:endParaRPr sz="1700"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Mitigates weight divergence between clients</a:t>
            </a:r>
            <a:endParaRPr sz="1700"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Developed by Google researchers</a:t>
            </a:r>
            <a:endParaRPr sz="1700"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Averaging For Federated LEarning (WAFFLE)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Uses a weighted average to aggregate client updates instead of a simple average</a:t>
            </a:r>
            <a:endParaRPr sz="1700"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Weights clients based on factors like reliability, hardware, data quality etc.</a:t>
            </a:r>
            <a:endParaRPr sz="1700"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				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25" y="2312675"/>
            <a:ext cx="46577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FedNova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Gives higher weight to client updates with lower gradient variance</a:t>
            </a:r>
            <a:endParaRPr sz="1700"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Variance estimated using multiple local updates on client data</a:t>
            </a:r>
            <a:endParaRPr sz="1700"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Handles heterogeneity in client precisions</a:t>
            </a:r>
            <a:endParaRPr sz="1700"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50" y="2332625"/>
            <a:ext cx="40290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FedSGD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Uses normalized weights to aggregate updates to improve robustness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Weight normalization handles arbitrary client contributions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Dynamically adjusts to non-IID data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Precision-weighted Federated Learning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Applies SGD to the global model using client updates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Handles non-IID data via mini-batch style learning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1C1917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Computationally lighter than FedAvg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75" y="2571738"/>
            <a:ext cx="50006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