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f826d4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9f826d4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9f826d4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9f826d4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9f826d4f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9f826d4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9f826d4f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9f826d4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f826d4f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9f826d4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N-FedAvg: Novel Federated Average Algorithm Based on FedAvg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- Ashraful Alam Nirob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Hypothesis/Problem Statement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Federated Learning widely used in various industries.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Traditional FedAvg algorithm has implementation challenges.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for an improved federated learning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Introducing N-FedAvg, an improved version of FedAvg.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Focuses on client selection and dynamic learning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Utilizes cosine annealing for better model convergence.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Descent algorithm for objective function optimization.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Attenuation of learning rate for approaching global minimum.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Experimental setup using Google Colab and CIFAR-10 dataset.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N-FedAvg shows 1.34% higher accuracy than FedAvg.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Loss function value is 2.77% lower in N-FedAvg.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algorithm to apply client selection, dynamic LR, and model compression in FedAvg.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N-FedAvg enhances federated learning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Successfully addresses issues in the FedAvg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Potential for broad application in various industries.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