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4969ca4b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4969ca4b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4969ca4b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4969ca4b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4969ca4b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4969ca4b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4969ca4b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4969ca4b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4969ca4b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4969ca4b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5516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HGraph: Parallel and Distributed Tool for Large-Scale Graph Processing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by Ashraful Alam Nirob</a:t>
            </a:r>
            <a:endParaRPr/>
          </a:p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Hypothesis/Problem Statement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Challenge in processing real-world graphs due to size and complexity.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Existing systems lack efficiency in handling large-scale graphs.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Graphs are crucial in diverse fields like social networks and biological networks.</a:t>
            </a:r>
            <a:endParaRPr/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Introduction of HGraph, a parallel and distributed tool.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Built on Hadoop and Spark frameworks.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Offers high scalability and adaptability for graph problem algorithms.</a:t>
            </a:r>
            <a:endParaRPr/>
          </a:p>
        </p:txBody>
      </p:sp>
      <p:sp>
        <p:nvSpPr>
          <p:cNvPr id="144" name="Google Shape;144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Combination of Hadoop and Spark components.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EPGM data model for structured data as graphs.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Optimal use of hardware resources for high-performance computing.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6650" y="717750"/>
            <a:ext cx="2715926" cy="37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Performance tests on MRA* and SPA* algorithms.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Significant time reduction in computing coverage paths.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Quasi-optimal solutions achieved in reduced computation time.</a:t>
            </a:r>
            <a:endParaRPr/>
          </a:p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HGraph as a promising tool for large-scale graph processing.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Successful implementation of basic graph operators and algorithms.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Ongoing development and need for further improvements.</a:t>
            </a:r>
            <a:endParaRPr/>
          </a:p>
        </p:txBody>
      </p:sp>
      <p:sp>
        <p:nvSpPr>
          <p:cNvPr id="166" name="Google Shape;166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