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6425" l="14105" r="11215" t="2573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0990" l="17945" r="16988" t="2915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6352" l="8973" r="17947" t="1974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1171" l="17627" r="16347" t="2402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4690" l="18106" r="23878" t="1978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29816" l="16510" r="15378" t="197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12438" l="18912" r="18587" t="2374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11171" l="17470" r="16826" t="224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11171" l="18264" r="17310" t="2240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