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6724" y="0"/>
            <a:ext cx="123654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692"/>
            <a:ext cx="12277984" cy="681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9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 flipH="1" rot="10800000">
            <a:off x="2760785" y="-1755897"/>
            <a:ext cx="1201615" cy="134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361592" y="-5905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