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7"/>
  </p:notesMasterIdLst>
  <p:handoutMasterIdLst>
    <p:handoutMasterId r:id="rId28"/>
  </p:handoutMasterIdLst>
  <p:sldIdLst>
    <p:sldId id="312" r:id="rId5"/>
    <p:sldId id="304" r:id="rId6"/>
    <p:sldId id="282" r:id="rId7"/>
    <p:sldId id="314" r:id="rId8"/>
    <p:sldId id="328" r:id="rId9"/>
    <p:sldId id="281" r:id="rId10"/>
    <p:sldId id="315" r:id="rId11"/>
    <p:sldId id="323" r:id="rId12"/>
    <p:sldId id="324" r:id="rId13"/>
    <p:sldId id="334" r:id="rId14"/>
    <p:sldId id="329" r:id="rId15"/>
    <p:sldId id="333" r:id="rId16"/>
    <p:sldId id="335" r:id="rId17"/>
    <p:sldId id="331" r:id="rId18"/>
    <p:sldId id="330" r:id="rId19"/>
    <p:sldId id="336" r:id="rId20"/>
    <p:sldId id="332" r:id="rId21"/>
    <p:sldId id="317" r:id="rId22"/>
    <p:sldId id="318" r:id="rId23"/>
    <p:sldId id="319" r:id="rId24"/>
    <p:sldId id="297" r:id="rId25"/>
    <p:sldId id="337" r:id="rId2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92ECC0-CBD6-4053-8C50-F28305ED9C2C}">
          <p14:sldIdLst>
            <p14:sldId id="312"/>
            <p14:sldId id="304"/>
            <p14:sldId id="282"/>
            <p14:sldId id="314"/>
            <p14:sldId id="328"/>
            <p14:sldId id="281"/>
            <p14:sldId id="315"/>
            <p14:sldId id="323"/>
            <p14:sldId id="324"/>
            <p14:sldId id="334"/>
            <p14:sldId id="329"/>
            <p14:sldId id="333"/>
            <p14:sldId id="335"/>
            <p14:sldId id="331"/>
            <p14:sldId id="330"/>
            <p14:sldId id="336"/>
            <p14:sldId id="332"/>
            <p14:sldId id="317"/>
            <p14:sldId id="318"/>
            <p14:sldId id="319"/>
          </p14:sldIdLst>
        </p14:section>
        <p14:section name="Untitled Section" id="{24B4F69A-C49B-4289-A722-6BF3C171B77C}">
          <p14:sldIdLst>
            <p14:sldId id="297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 MaX" userId="28296797adc5a5ed" providerId="LiveId" clId="{4990A9FC-5FAC-419A-9F6E-9A551B250F57}"/>
    <pc:docChg chg="undo redo custSel addSld delSld modSld modSection">
      <pc:chgData name="Mad MaX" userId="28296797adc5a5ed" providerId="LiveId" clId="{4990A9FC-5FAC-419A-9F6E-9A551B250F57}" dt="2025-05-23T16:43:05.219" v="188" actId="1076"/>
      <pc:docMkLst>
        <pc:docMk/>
      </pc:docMkLst>
      <pc:sldChg chg="addSp modSp mod">
        <pc:chgData name="Mad MaX" userId="28296797adc5a5ed" providerId="LiveId" clId="{4990A9FC-5FAC-419A-9F6E-9A551B250F57}" dt="2025-05-23T15:49:21.782" v="3" actId="1076"/>
        <pc:sldMkLst>
          <pc:docMk/>
          <pc:sldMk cId="2952923800" sldId="281"/>
        </pc:sldMkLst>
        <pc:spChg chg="add mod">
          <ac:chgData name="Mad MaX" userId="28296797adc5a5ed" providerId="LiveId" clId="{4990A9FC-5FAC-419A-9F6E-9A551B250F57}" dt="2025-05-23T15:49:21.782" v="3" actId="1076"/>
          <ac:spMkLst>
            <pc:docMk/>
            <pc:sldMk cId="2952923800" sldId="281"/>
            <ac:spMk id="4" creationId="{A41C4683-9081-3B70-8C83-E11481D7DCFA}"/>
          </ac:spMkLst>
        </pc:spChg>
      </pc:sldChg>
      <pc:sldChg chg="addSp modSp mod">
        <pc:chgData name="Mad MaX" userId="28296797adc5a5ed" providerId="LiveId" clId="{4990A9FC-5FAC-419A-9F6E-9A551B250F57}" dt="2025-05-23T16:01:53.842" v="133" actId="207"/>
        <pc:sldMkLst>
          <pc:docMk/>
          <pc:sldMk cId="1973173046" sldId="297"/>
        </pc:sldMkLst>
        <pc:spChg chg="mod">
          <ac:chgData name="Mad MaX" userId="28296797adc5a5ed" providerId="LiveId" clId="{4990A9FC-5FAC-419A-9F6E-9A551B250F57}" dt="2025-05-23T15:58:17.728" v="119" actId="1076"/>
          <ac:spMkLst>
            <pc:docMk/>
            <pc:sldMk cId="1973173046" sldId="297"/>
            <ac:spMk id="2" creationId="{509D22C5-0C9E-B582-A8FE-B45E70A01E7F}"/>
          </ac:spMkLst>
        </pc:spChg>
        <pc:spChg chg="add mod">
          <ac:chgData name="Mad MaX" userId="28296797adc5a5ed" providerId="LiveId" clId="{4990A9FC-5FAC-419A-9F6E-9A551B250F57}" dt="2025-05-23T16:01:07.574" v="126" actId="1076"/>
          <ac:spMkLst>
            <pc:docMk/>
            <pc:sldMk cId="1973173046" sldId="297"/>
            <ac:spMk id="5" creationId="{4C9D2316-30FA-2063-1562-555D065D37E7}"/>
          </ac:spMkLst>
        </pc:spChg>
        <pc:spChg chg="add mod">
          <ac:chgData name="Mad MaX" userId="28296797adc5a5ed" providerId="LiveId" clId="{4990A9FC-5FAC-419A-9F6E-9A551B250F57}" dt="2025-05-23T16:01:53.842" v="133" actId="207"/>
          <ac:spMkLst>
            <pc:docMk/>
            <pc:sldMk cId="1973173046" sldId="297"/>
            <ac:spMk id="7" creationId="{ECA21DC8-EDFB-F042-0CB2-5A174FE2708F}"/>
          </ac:spMkLst>
        </pc:spChg>
      </pc:sldChg>
      <pc:sldChg chg="modSp mod">
        <pc:chgData name="Mad MaX" userId="28296797adc5a5ed" providerId="LiveId" clId="{4990A9FC-5FAC-419A-9F6E-9A551B250F57}" dt="2025-05-23T16:04:09.168" v="155" actId="1076"/>
        <pc:sldMkLst>
          <pc:docMk/>
          <pc:sldMk cId="3913219759" sldId="304"/>
        </pc:sldMkLst>
        <pc:spChg chg="mod">
          <ac:chgData name="Mad MaX" userId="28296797adc5a5ed" providerId="LiveId" clId="{4990A9FC-5FAC-419A-9F6E-9A551B250F57}" dt="2025-05-23T16:04:09.168" v="155" actId="1076"/>
          <ac:spMkLst>
            <pc:docMk/>
            <pc:sldMk cId="3913219759" sldId="304"/>
            <ac:spMk id="2" creationId="{13021072-4A77-DB4D-DF41-58EADB7DA94E}"/>
          </ac:spMkLst>
        </pc:spChg>
        <pc:spChg chg="mod">
          <ac:chgData name="Mad MaX" userId="28296797adc5a5ed" providerId="LiveId" clId="{4990A9FC-5FAC-419A-9F6E-9A551B250F57}" dt="2025-05-23T16:04:04.490" v="154" actId="1076"/>
          <ac:spMkLst>
            <pc:docMk/>
            <pc:sldMk cId="3913219759" sldId="304"/>
            <ac:spMk id="3" creationId="{D4D22962-3C7F-E480-5C35-7F4860A098E1}"/>
          </ac:spMkLst>
        </pc:spChg>
      </pc:sldChg>
      <pc:sldChg chg="modSp mod">
        <pc:chgData name="Mad MaX" userId="28296797adc5a5ed" providerId="LiveId" clId="{4990A9FC-5FAC-419A-9F6E-9A551B250F57}" dt="2025-05-23T15:49:13.135" v="2" actId="207"/>
        <pc:sldMkLst>
          <pc:docMk/>
          <pc:sldMk cId="2468595790" sldId="315"/>
        </pc:sldMkLst>
        <pc:spChg chg="mod">
          <ac:chgData name="Mad MaX" userId="28296797adc5a5ed" providerId="LiveId" clId="{4990A9FC-5FAC-419A-9F6E-9A551B250F57}" dt="2025-05-23T15:49:13.135" v="2" actId="207"/>
          <ac:spMkLst>
            <pc:docMk/>
            <pc:sldMk cId="2468595790" sldId="315"/>
            <ac:spMk id="3" creationId="{7267C004-8B72-C872-98FB-00A2A584D055}"/>
          </ac:spMkLst>
        </pc:spChg>
      </pc:sldChg>
      <pc:sldChg chg="delSp mod">
        <pc:chgData name="Mad MaX" userId="28296797adc5a5ed" providerId="LiveId" clId="{4990A9FC-5FAC-419A-9F6E-9A551B250F57}" dt="2025-05-23T15:52:20.210" v="43" actId="21"/>
        <pc:sldMkLst>
          <pc:docMk/>
          <pc:sldMk cId="1941619646" sldId="317"/>
        </pc:sldMkLst>
        <pc:spChg chg="del">
          <ac:chgData name="Mad MaX" userId="28296797adc5a5ed" providerId="LiveId" clId="{4990A9FC-5FAC-419A-9F6E-9A551B250F57}" dt="2025-05-23T15:52:20.210" v="43" actId="21"/>
          <ac:spMkLst>
            <pc:docMk/>
            <pc:sldMk cId="1941619646" sldId="317"/>
            <ac:spMk id="7" creationId="{88764942-1361-8ED7-4C12-E71EB74A0DF7}"/>
          </ac:spMkLst>
        </pc:spChg>
      </pc:sldChg>
      <pc:sldChg chg="addSp modSp mod">
        <pc:chgData name="Mad MaX" userId="28296797adc5a5ed" providerId="LiveId" clId="{4990A9FC-5FAC-419A-9F6E-9A551B250F57}" dt="2025-05-23T15:49:47.013" v="6" actId="1076"/>
        <pc:sldMkLst>
          <pc:docMk/>
          <pc:sldMk cId="2137889961" sldId="324"/>
        </pc:sldMkLst>
        <pc:spChg chg="add mod">
          <ac:chgData name="Mad MaX" userId="28296797adc5a5ed" providerId="LiveId" clId="{4990A9FC-5FAC-419A-9F6E-9A551B250F57}" dt="2025-05-23T15:49:47.013" v="6" actId="1076"/>
          <ac:spMkLst>
            <pc:docMk/>
            <pc:sldMk cId="2137889961" sldId="324"/>
            <ac:spMk id="4" creationId="{27A717F7-CBFF-B75D-C370-625EEBECA877}"/>
          </ac:spMkLst>
        </pc:spChg>
      </pc:sldChg>
      <pc:sldChg chg="addSp delSp modSp mod">
        <pc:chgData name="Mad MaX" userId="28296797adc5a5ed" providerId="LiveId" clId="{4990A9FC-5FAC-419A-9F6E-9A551B250F57}" dt="2025-05-23T15:50:15.861" v="14" actId="1076"/>
        <pc:sldMkLst>
          <pc:docMk/>
          <pc:sldMk cId="4187104741" sldId="329"/>
        </pc:sldMkLst>
        <pc:spChg chg="add del">
          <ac:chgData name="Mad MaX" userId="28296797adc5a5ed" providerId="LiveId" clId="{4990A9FC-5FAC-419A-9F6E-9A551B250F57}" dt="2025-05-23T15:50:05.331" v="11" actId="22"/>
          <ac:spMkLst>
            <pc:docMk/>
            <pc:sldMk cId="4187104741" sldId="329"/>
            <ac:spMk id="7" creationId="{5E4BC89A-F3D8-6470-2701-3B481BFD663E}"/>
          </ac:spMkLst>
        </pc:spChg>
        <pc:spChg chg="add mod">
          <ac:chgData name="Mad MaX" userId="28296797adc5a5ed" providerId="LiveId" clId="{4990A9FC-5FAC-419A-9F6E-9A551B250F57}" dt="2025-05-23T15:50:15.861" v="14" actId="1076"/>
          <ac:spMkLst>
            <pc:docMk/>
            <pc:sldMk cId="4187104741" sldId="329"/>
            <ac:spMk id="9" creationId="{886310A4-A8D8-074C-4905-858768D950F4}"/>
          </ac:spMkLst>
        </pc:spChg>
      </pc:sldChg>
      <pc:sldChg chg="addSp modSp mod">
        <pc:chgData name="Mad MaX" userId="28296797adc5a5ed" providerId="LiveId" clId="{4990A9FC-5FAC-419A-9F6E-9A551B250F57}" dt="2025-05-23T15:51:36.469" v="31" actId="1076"/>
        <pc:sldMkLst>
          <pc:docMk/>
          <pc:sldMk cId="3851330216" sldId="330"/>
        </pc:sldMkLst>
        <pc:spChg chg="add mod">
          <ac:chgData name="Mad MaX" userId="28296797adc5a5ed" providerId="LiveId" clId="{4990A9FC-5FAC-419A-9F6E-9A551B250F57}" dt="2025-05-23T15:51:36.469" v="31" actId="1076"/>
          <ac:spMkLst>
            <pc:docMk/>
            <pc:sldMk cId="3851330216" sldId="330"/>
            <ac:spMk id="7" creationId="{E9415A1A-521B-CF21-48BF-84C800C0753E}"/>
          </ac:spMkLst>
        </pc:spChg>
      </pc:sldChg>
      <pc:sldChg chg="addSp modSp mod">
        <pc:chgData name="Mad MaX" userId="28296797adc5a5ed" providerId="LiveId" clId="{4990A9FC-5FAC-419A-9F6E-9A551B250F57}" dt="2025-05-23T15:51:24.924" v="27" actId="1076"/>
        <pc:sldMkLst>
          <pc:docMk/>
          <pc:sldMk cId="1875120935" sldId="331"/>
        </pc:sldMkLst>
        <pc:spChg chg="add mod">
          <ac:chgData name="Mad MaX" userId="28296797adc5a5ed" providerId="LiveId" clId="{4990A9FC-5FAC-419A-9F6E-9A551B250F57}" dt="2025-05-23T15:51:24.924" v="27" actId="1076"/>
          <ac:spMkLst>
            <pc:docMk/>
            <pc:sldMk cId="1875120935" sldId="331"/>
            <ac:spMk id="7" creationId="{408568EC-67AF-0DD3-D8AB-19370390DC91}"/>
          </ac:spMkLst>
        </pc:spChg>
      </pc:sldChg>
      <pc:sldChg chg="addSp delSp modSp mod">
        <pc:chgData name="Mad MaX" userId="28296797adc5a5ed" providerId="LiveId" clId="{4990A9FC-5FAC-419A-9F6E-9A551B250F57}" dt="2025-05-23T16:43:05.219" v="188" actId="1076"/>
        <pc:sldMkLst>
          <pc:docMk/>
          <pc:sldMk cId="758855767" sldId="332"/>
        </pc:sldMkLst>
        <pc:spChg chg="add mod">
          <ac:chgData name="Mad MaX" userId="28296797adc5a5ed" providerId="LiveId" clId="{4990A9FC-5FAC-419A-9F6E-9A551B250F57}" dt="2025-05-23T15:52:14.730" v="42" actId="1076"/>
          <ac:spMkLst>
            <pc:docMk/>
            <pc:sldMk cId="758855767" sldId="332"/>
            <ac:spMk id="5" creationId="{CCC64B3C-D772-BD64-D002-2C8AA2CFA40E}"/>
          </ac:spMkLst>
        </pc:spChg>
        <pc:picChg chg="add mod">
          <ac:chgData name="Mad MaX" userId="28296797adc5a5ed" providerId="LiveId" clId="{4990A9FC-5FAC-419A-9F6E-9A551B250F57}" dt="2025-05-23T16:43:05.219" v="188" actId="1076"/>
          <ac:picMkLst>
            <pc:docMk/>
            <pc:sldMk cId="758855767" sldId="332"/>
            <ac:picMk id="4" creationId="{9A818988-B3B0-B784-38EE-2AE90AD88AFB}"/>
          </ac:picMkLst>
        </pc:picChg>
        <pc:picChg chg="del">
          <ac:chgData name="Mad MaX" userId="28296797adc5a5ed" providerId="LiveId" clId="{4990A9FC-5FAC-419A-9F6E-9A551B250F57}" dt="2025-05-23T16:42:05.042" v="180" actId="478"/>
          <ac:picMkLst>
            <pc:docMk/>
            <pc:sldMk cId="758855767" sldId="332"/>
            <ac:picMk id="6" creationId="{51402A11-C12B-5984-7BD4-BB30549EF3A9}"/>
          </ac:picMkLst>
        </pc:picChg>
      </pc:sldChg>
      <pc:sldChg chg="addSp modSp mod">
        <pc:chgData name="Mad MaX" userId="28296797adc5a5ed" providerId="LiveId" clId="{4990A9FC-5FAC-419A-9F6E-9A551B250F57}" dt="2025-05-23T15:51:01.230" v="20" actId="1076"/>
        <pc:sldMkLst>
          <pc:docMk/>
          <pc:sldMk cId="1030231666" sldId="333"/>
        </pc:sldMkLst>
        <pc:spChg chg="add mod">
          <ac:chgData name="Mad MaX" userId="28296797adc5a5ed" providerId="LiveId" clId="{4990A9FC-5FAC-419A-9F6E-9A551B250F57}" dt="2025-05-23T15:51:01.230" v="20" actId="1076"/>
          <ac:spMkLst>
            <pc:docMk/>
            <pc:sldMk cId="1030231666" sldId="333"/>
            <ac:spMk id="6" creationId="{38BD0544-F126-C4AB-ADF5-A88F2A92DB9E}"/>
          </ac:spMkLst>
        </pc:spChg>
      </pc:sldChg>
      <pc:sldChg chg="addSp modSp mod">
        <pc:chgData name="Mad MaX" userId="28296797adc5a5ed" providerId="LiveId" clId="{4990A9FC-5FAC-419A-9F6E-9A551B250F57}" dt="2025-05-23T15:49:57.583" v="9" actId="1076"/>
        <pc:sldMkLst>
          <pc:docMk/>
          <pc:sldMk cId="1564941867" sldId="334"/>
        </pc:sldMkLst>
        <pc:spChg chg="add mod">
          <ac:chgData name="Mad MaX" userId="28296797adc5a5ed" providerId="LiveId" clId="{4990A9FC-5FAC-419A-9F6E-9A551B250F57}" dt="2025-05-23T15:49:57.583" v="9" actId="1076"/>
          <ac:spMkLst>
            <pc:docMk/>
            <pc:sldMk cId="1564941867" sldId="334"/>
            <ac:spMk id="4" creationId="{D26ABCC4-CA7C-486B-7F90-AC872814960E}"/>
          </ac:spMkLst>
        </pc:spChg>
      </pc:sldChg>
      <pc:sldChg chg="addSp modSp mod">
        <pc:chgData name="Mad MaX" userId="28296797adc5a5ed" providerId="LiveId" clId="{4990A9FC-5FAC-419A-9F6E-9A551B250F57}" dt="2025-05-23T15:51:15.114" v="24" actId="1076"/>
        <pc:sldMkLst>
          <pc:docMk/>
          <pc:sldMk cId="2962988942" sldId="335"/>
        </pc:sldMkLst>
        <pc:spChg chg="add mod">
          <ac:chgData name="Mad MaX" userId="28296797adc5a5ed" providerId="LiveId" clId="{4990A9FC-5FAC-419A-9F6E-9A551B250F57}" dt="2025-05-23T15:51:15.114" v="24" actId="1076"/>
          <ac:spMkLst>
            <pc:docMk/>
            <pc:sldMk cId="2962988942" sldId="335"/>
            <ac:spMk id="7" creationId="{F70198C7-F896-CE60-4D9B-0532E78225C4}"/>
          </ac:spMkLst>
        </pc:spChg>
      </pc:sldChg>
      <pc:sldChg chg="addSp delSp modSp mod">
        <pc:chgData name="Mad MaX" userId="28296797adc5a5ed" providerId="LiveId" clId="{4990A9FC-5FAC-419A-9F6E-9A551B250F57}" dt="2025-05-23T15:52:05.074" v="39"/>
        <pc:sldMkLst>
          <pc:docMk/>
          <pc:sldMk cId="3614552607" sldId="336"/>
        </pc:sldMkLst>
        <pc:spChg chg="del mod">
          <ac:chgData name="Mad MaX" userId="28296797adc5a5ed" providerId="LiveId" clId="{4990A9FC-5FAC-419A-9F6E-9A551B250F57}" dt="2025-05-23T15:52:05.074" v="39"/>
          <ac:spMkLst>
            <pc:docMk/>
            <pc:sldMk cId="3614552607" sldId="336"/>
            <ac:spMk id="6" creationId="{3258C5DF-83EC-3AC5-3D63-F7DBDC374A44}"/>
          </ac:spMkLst>
        </pc:spChg>
        <pc:spChg chg="add mod">
          <ac:chgData name="Mad MaX" userId="28296797adc5a5ed" providerId="LiveId" clId="{4990A9FC-5FAC-419A-9F6E-9A551B250F57}" dt="2025-05-23T15:52:03.105" v="37" actId="1076"/>
          <ac:spMkLst>
            <pc:docMk/>
            <pc:sldMk cId="3614552607" sldId="336"/>
            <ac:spMk id="7" creationId="{6EA9D8AA-86A6-2874-18F4-C160DE79AC1A}"/>
          </ac:spMkLst>
        </pc:spChg>
      </pc:sldChg>
      <pc:sldChg chg="add">
        <pc:chgData name="Mad MaX" userId="28296797adc5a5ed" providerId="LiveId" clId="{4990A9FC-5FAC-419A-9F6E-9A551B250F57}" dt="2025-05-23T15:57:58.516" v="105" actId="2890"/>
        <pc:sldMkLst>
          <pc:docMk/>
          <pc:sldMk cId="3647897886" sldId="337"/>
        </pc:sldMkLst>
      </pc:sldChg>
      <pc:sldChg chg="addSp delSp modSp new del mod">
        <pc:chgData name="Mad MaX" userId="28296797adc5a5ed" providerId="LiveId" clId="{4990A9FC-5FAC-419A-9F6E-9A551B250F57}" dt="2025-05-23T16:42:00.202" v="179" actId="47"/>
        <pc:sldMkLst>
          <pc:docMk/>
          <pc:sldMk cId="1796851779" sldId="338"/>
        </pc:sldMkLst>
        <pc:spChg chg="mod">
          <ac:chgData name="Mad MaX" userId="28296797adc5a5ed" providerId="LiveId" clId="{4990A9FC-5FAC-419A-9F6E-9A551B250F57}" dt="2025-05-23T16:41:38.588" v="172" actId="1076"/>
          <ac:spMkLst>
            <pc:docMk/>
            <pc:sldMk cId="1796851779" sldId="338"/>
            <ac:spMk id="2" creationId="{8416C6F8-2AAF-6404-8F26-11DA227C61F3}"/>
          </ac:spMkLst>
        </pc:spChg>
        <pc:spChg chg="mod">
          <ac:chgData name="Mad MaX" userId="28296797adc5a5ed" providerId="LiveId" clId="{4990A9FC-5FAC-419A-9F6E-9A551B250F57}" dt="2025-05-23T16:41:43.432" v="175" actId="27636"/>
          <ac:spMkLst>
            <pc:docMk/>
            <pc:sldMk cId="1796851779" sldId="338"/>
            <ac:spMk id="3" creationId="{48C2498A-819A-EAFA-4CB6-004D82F5739B}"/>
          </ac:spMkLst>
        </pc:spChg>
        <pc:spChg chg="del">
          <ac:chgData name="Mad MaX" userId="28296797adc5a5ed" providerId="LiveId" clId="{4990A9FC-5FAC-419A-9F6E-9A551B250F57}" dt="2025-05-23T16:41:14.093" v="157" actId="478"/>
          <ac:spMkLst>
            <pc:docMk/>
            <pc:sldMk cId="1796851779" sldId="338"/>
            <ac:spMk id="4" creationId="{73F80D30-C8D8-970F-BD1A-75CBFFCECF7B}"/>
          </ac:spMkLst>
        </pc:spChg>
        <pc:picChg chg="add del mod">
          <ac:chgData name="Mad MaX" userId="28296797adc5a5ed" providerId="LiveId" clId="{4990A9FC-5FAC-419A-9F6E-9A551B250F57}" dt="2025-05-23T16:41:57.552" v="178" actId="478"/>
          <ac:picMkLst>
            <pc:docMk/>
            <pc:sldMk cId="1796851779" sldId="338"/>
            <ac:picMk id="5" creationId="{7FDD9581-8EFB-9307-C4AE-634B4EB5908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10B16-8781-77C3-160C-9BA17A760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9F23F3-7B37-B28F-FF35-96ABBA97C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20715-6F16-777E-EA11-D9FE30E0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8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D57CD-BE77-4900-CEEC-3A0CB42C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3307B-94A5-8578-A5A8-A00395B4F7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65E2CB-E64B-BF70-8347-805457C16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7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3232F-CEEA-2195-3E8B-22E00D57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3FD383-222B-8707-6331-AD3C4A84E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6D7148-D6DF-0C7B-05D2-725375DD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052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9FCEC-D998-DBB1-B037-4995C5F54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87AA9-73CC-12AD-8753-78D8B6F67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D9EA6-8314-B690-92BD-A94971166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721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889DE-AF5F-3474-4006-D38CF3313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46623-5AB2-ED1C-D818-D99669C46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6562A-8D4F-F4C8-C802-82EDDD6C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5284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22164-7949-D36C-5336-B6361BAED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BCAF2-5F58-7A4D-91CB-FAFCBF0299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83438-E0CB-92F4-67BE-D56AF6815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96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EB699-449D-ABC4-7DCF-85EB0F9F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BFDB5-BD97-BFE5-C193-8C6417E7EC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0C21F-78F1-CD4E-B270-DB7BBEC8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14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686E8-C5D3-BD29-A575-7DFA52535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A0C55F-EB2F-0F69-6153-E6D37733A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8C8F3-8234-B5C3-BCEB-99A74545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67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82292-065D-D688-EBA5-0DB9D43B9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350425-E476-18D4-1567-91A27141E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162D9E-C507-4ED6-1CA4-4B5383F6E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7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D1CAC-63FB-6547-8CC2-6EECD81AB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60CBE-4783-4CCA-0007-92FD438B4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EA32F6-5B03-9A3C-4810-C647CFCE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07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72E97-F8EC-1A28-35B2-4EB7D324A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D212B7-0680-E153-669C-667FF3B1B5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1A760-9611-0F77-1465-CF2FAE27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5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A722A-DA1B-300C-03A3-617DD2C25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1C44B3-437F-9D04-784B-F58860172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900A4-9108-508C-2747-1EA8106DD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39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Online Shop &amp; inventory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454F1-FEBC-3023-ECD3-98899704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05E-5000-00DA-C4D2-C2A0715E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F1E89-91E2-071D-B4A7-C23B3248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63852-5346-1044-ACE6-2702DF4F2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50" y="2066544"/>
            <a:ext cx="7513699" cy="43982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B36F0B-AA12-7979-685C-17665FEA43BF}"/>
              </a:ext>
            </a:extLst>
          </p:cNvPr>
          <p:cNvSpPr txBox="1"/>
          <p:nvPr/>
        </p:nvSpPr>
        <p:spPr>
          <a:xfrm>
            <a:off x="2397482" y="901710"/>
            <a:ext cx="8357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Diagrams For Online Shop &amp; Inventory management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ABCC4-CA7C-486B-7F90-AC872814960E}"/>
              </a:ext>
            </a:extLst>
          </p:cNvPr>
          <p:cNvSpPr txBox="1">
            <a:spLocks/>
          </p:cNvSpPr>
          <p:nvPr/>
        </p:nvSpPr>
        <p:spPr>
          <a:xfrm>
            <a:off x="10892231" y="665965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494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533D2-DF99-A278-2DCB-48B1235A0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3ACA-0ADC-892A-A8EF-379ADCE8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73184-6D0C-9491-70F6-56F8A603F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443EE-D945-AFAA-E1A9-A3099C431305}"/>
              </a:ext>
            </a:extLst>
          </p:cNvPr>
          <p:cNvSpPr txBox="1"/>
          <p:nvPr/>
        </p:nvSpPr>
        <p:spPr>
          <a:xfrm>
            <a:off x="1075297" y="688530"/>
            <a:ext cx="2468880" cy="38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Vrinda" panose="020B0502040204020203" pitchFamily="34" charset="0"/>
              </a:rPr>
              <a:t>Use case diagram:</a:t>
            </a:r>
            <a:endParaRPr lang="en-US" sz="1800" b="1" dirty="0">
              <a:effectLst/>
              <a:latin typeface="Cambria" panose="02040503050406030204" pitchFamily="18" charset="0"/>
              <a:ea typeface="SimSun" panose="02010600030101010101" pitchFamily="2" charset="-122"/>
              <a:cs typeface="Vrinda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1C0AD-8B72-6784-AC77-8C158F096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436" y="1128760"/>
            <a:ext cx="5732830" cy="5584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6310A4-A8D8-074C-4905-858768D950F4}"/>
              </a:ext>
            </a:extLst>
          </p:cNvPr>
          <p:cNvSpPr txBox="1"/>
          <p:nvPr/>
        </p:nvSpPr>
        <p:spPr>
          <a:xfrm>
            <a:off x="11116703" y="723262"/>
            <a:ext cx="1207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8F63A3B-78C7-47BE-AE5E-E10140E04643}" type="slidenum">
              <a:rPr lang="en-US" b="1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0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944C8-75F7-494F-9352-95C2C01D6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0C4F6-F7D7-3FE2-AFD2-CE9A1C345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24" y="1066391"/>
            <a:ext cx="5259554" cy="287895"/>
          </a:xfrm>
        </p:spPr>
        <p:txBody>
          <a:bodyPr/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 1 DFD: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0BF26-5383-F402-5928-6D74F5F9E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7FD7B-54EB-7179-EE6C-FA93C7277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415" y="1591056"/>
            <a:ext cx="6673025" cy="46876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D0544-F126-C4AB-ADF5-A88F2A92DB9E}"/>
              </a:ext>
            </a:extLst>
          </p:cNvPr>
          <p:cNvSpPr txBox="1"/>
          <p:nvPr/>
        </p:nvSpPr>
        <p:spPr>
          <a:xfrm>
            <a:off x="10885932" y="597146"/>
            <a:ext cx="777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8F63A3B-78C7-47BE-AE5E-E10140E04643}" type="slidenum">
              <a:rPr lang="en-US" b="1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3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89D90-AB38-6236-75AB-C4253FB2C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B7A8-8EEB-92B9-FCEE-7600CB0B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B2F1E-BCAD-FA3A-3FD2-73524BB7C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263CC-C928-2194-97FF-970D41EA9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7440" y="1556681"/>
            <a:ext cx="6419087" cy="4270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379938-2A37-911B-5AF8-42180E8A1CAD}"/>
              </a:ext>
            </a:extLst>
          </p:cNvPr>
          <p:cNvSpPr txBox="1"/>
          <p:nvPr/>
        </p:nvSpPr>
        <p:spPr>
          <a:xfrm>
            <a:off x="1243584" y="1030499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 2 DFD: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198C7-F896-CE60-4D9B-0532E78225C4}"/>
              </a:ext>
            </a:extLst>
          </p:cNvPr>
          <p:cNvSpPr txBox="1"/>
          <p:nvPr/>
        </p:nvSpPr>
        <p:spPr>
          <a:xfrm>
            <a:off x="10792968" y="688983"/>
            <a:ext cx="969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8F63A3B-78C7-47BE-AE5E-E10140E04643}" type="slidenum">
              <a:rPr lang="en-US" b="1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88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E2C5C-8BB6-32F0-1197-45993DE72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F663-F530-78C8-2F60-B38BAF7F0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C3CC8-80E7-71E4-EF6F-FDCC8ED2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DFC52-B0CC-23DD-0C78-C3B08FF20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057275"/>
            <a:ext cx="10881360" cy="5728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4D4916-712C-472D-4EE5-6A61B0B68543}"/>
              </a:ext>
            </a:extLst>
          </p:cNvPr>
          <p:cNvSpPr txBox="1"/>
          <p:nvPr/>
        </p:nvSpPr>
        <p:spPr>
          <a:xfrm>
            <a:off x="685800" y="621700"/>
            <a:ext cx="5340096" cy="388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Swim Lane Diagram: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568EC-67AF-0DD3-D8AB-19370390DC91}"/>
              </a:ext>
            </a:extLst>
          </p:cNvPr>
          <p:cNvSpPr txBox="1"/>
          <p:nvPr/>
        </p:nvSpPr>
        <p:spPr>
          <a:xfrm>
            <a:off x="10771632" y="615342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8F63A3B-78C7-47BE-AE5E-E10140E04643}" type="slidenum">
              <a:rPr lang="en-US" b="1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2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C696E-6764-C719-B940-9672ABC57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5D4E-02E9-A73C-AF2C-C6807BA2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01B56-DA2F-682A-193A-2E548A44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40431-5089-3C5A-92A9-BF2671D2B9C5}"/>
              </a:ext>
            </a:extLst>
          </p:cNvPr>
          <p:cNvSpPr txBox="1"/>
          <p:nvPr/>
        </p:nvSpPr>
        <p:spPr>
          <a:xfrm>
            <a:off x="731520" y="674285"/>
            <a:ext cx="6108192" cy="38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Vrinda" panose="020B0502040204020203" pitchFamily="34" charset="0"/>
              </a:rPr>
              <a:t>Class Diagram:</a:t>
            </a:r>
            <a:endParaRPr lang="en-US" sz="1800" b="1" dirty="0">
              <a:effectLst/>
              <a:latin typeface="Cambria" panose="02040503050406030204" pitchFamily="18" charset="0"/>
              <a:ea typeface="SimSun" panose="02010600030101010101" pitchFamily="2" charset="-122"/>
              <a:cs typeface="Vrinda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9D304-72D5-E2A5-4A2A-4E437CAFC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94" y="1243584"/>
            <a:ext cx="7559802" cy="4940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415A1A-521B-CF21-48BF-84C800C0753E}"/>
              </a:ext>
            </a:extLst>
          </p:cNvPr>
          <p:cNvSpPr txBox="1"/>
          <p:nvPr/>
        </p:nvSpPr>
        <p:spPr>
          <a:xfrm>
            <a:off x="10774680" y="67428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8F63A3B-78C7-47BE-AE5E-E10140E04643}" type="slidenum">
              <a:rPr lang="en-US" b="1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30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87C71-D56C-E854-A094-1950B6EB2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7669-F037-B2A4-E210-6C64AA95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FD4A1-693C-1805-8781-F436B341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5E54EC-1E67-0C85-90A8-0EEF240B5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83" y="1237176"/>
            <a:ext cx="8083741" cy="53714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BAE25-A41B-2937-10FB-CAB4E5EE22A0}"/>
              </a:ext>
            </a:extLst>
          </p:cNvPr>
          <p:cNvSpPr txBox="1"/>
          <p:nvPr/>
        </p:nvSpPr>
        <p:spPr>
          <a:xfrm>
            <a:off x="1005840" y="667682"/>
            <a:ext cx="6108192" cy="388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ERD Diagram:</a:t>
            </a:r>
            <a:endParaRPr lang="en-US" sz="1800" b="1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A9D8AA-86A6-2874-18F4-C160DE79AC1A}"/>
              </a:ext>
            </a:extLst>
          </p:cNvPr>
          <p:cNvSpPr txBox="1"/>
          <p:nvPr/>
        </p:nvSpPr>
        <p:spPr>
          <a:xfrm>
            <a:off x="10305288" y="582494"/>
            <a:ext cx="956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8F63A3B-78C7-47BE-AE5E-E10140E04643}" type="slidenum">
              <a:rPr lang="en-US" b="1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55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551D6-405E-F997-1EE8-799FB8F7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B327-E83A-9D40-7CA5-59B8F8EB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5E32B-E033-37E4-AE52-8C6D022D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C9FFF-078B-1D02-373C-CD62440A0664}"/>
              </a:ext>
            </a:extLst>
          </p:cNvPr>
          <p:cNvSpPr txBox="1"/>
          <p:nvPr/>
        </p:nvSpPr>
        <p:spPr>
          <a:xfrm>
            <a:off x="1170432" y="1041267"/>
            <a:ext cx="6108192" cy="388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Gantt Chart :</a:t>
            </a:r>
            <a:endParaRPr lang="en-US" sz="1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64B3C-D772-BD64-D002-2C8AA2CFA40E}"/>
              </a:ext>
            </a:extLst>
          </p:cNvPr>
          <p:cNvSpPr txBox="1"/>
          <p:nvPr/>
        </p:nvSpPr>
        <p:spPr>
          <a:xfrm>
            <a:off x="11000232" y="656433"/>
            <a:ext cx="694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8F63A3B-78C7-47BE-AE5E-E10140E04643}" type="slidenum">
              <a:rPr lang="en-US" b="1" smtClean="0"/>
              <a:pPr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818988-B3B0-B784-38EE-2AE90AD88AF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3416" y="1519060"/>
            <a:ext cx="9345167" cy="47994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85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Benefits </a:t>
            </a:r>
            <a:r>
              <a:rPr lang="en-US" dirty="0">
                <a:solidFill>
                  <a:schemeClr val="tx1"/>
                </a:solidFill>
              </a:rPr>
              <a:t>For Project </a:t>
            </a:r>
            <a:r>
              <a:rPr lang="en-US" b="1" dirty="0">
                <a:solidFill>
                  <a:schemeClr val="tx1"/>
                </a:solidFill>
              </a:rPr>
              <a:t>Success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3152" y="5156391"/>
            <a:ext cx="530352" cy="29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311782"/>
            <a:ext cx="6885432" cy="41433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Improved Customer Experience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Faster and intuitive shopping with reliable order tracking enhances satisfaction and loyalty.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Reduced Overselling Risk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Real-time inventory reduces stock discrepancies, preventing costly order fulfillment errors.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Efficient Inventory Control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Automation decreases manual workload and improves accuracy, enabling better resource allocation.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Data-Driven Business Decisions</a:t>
            </a:r>
          </a:p>
          <a:p>
            <a:r>
              <a:rPr lang="en-US" dirty="0">
                <a:solidFill>
                  <a:schemeClr val="tx1"/>
                </a:solidFill>
              </a:rPr>
              <a:t>Comprehensive analytics empower strategic planning and supply chain optimization.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8001"/>
            <a:ext cx="7843837" cy="101278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Challenges and Effective Solutions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61872" y="1645991"/>
            <a:ext cx="6903076" cy="372181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High Traffic Management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Cloud hosting and caching strategies dynamically scale to meet demand spikes.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Security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SSL encryption, secure payment processing, and robust user authentication safeguard data.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Inventory Synchronization</a:t>
            </a:r>
          </a:p>
          <a:p>
            <a:r>
              <a:rPr lang="en-US" dirty="0">
                <a:solidFill>
                  <a:schemeClr val="tx1"/>
                </a:solidFill>
              </a:rPr>
              <a:t>Real-time APIs and database triggers assure data consistency across platforms.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692942"/>
            <a:ext cx="6583680" cy="659247"/>
          </a:xfrm>
        </p:spPr>
        <p:txBody>
          <a:bodyPr/>
          <a:lstStyle/>
          <a:p>
            <a:r>
              <a:rPr lang="en-US" dirty="0"/>
              <a:t>Table of 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764791"/>
            <a:ext cx="6583680" cy="3913633"/>
          </a:xfrm>
        </p:spPr>
        <p:txBody>
          <a:bodyPr>
            <a:normAutofit fontScale="475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</a:rPr>
              <a:t>Robust System Features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</a:rPr>
              <a:t>Admin Panel Features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</a:rPr>
              <a:t>Technology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Vrinda" panose="020B0502040204020203" pitchFamily="34" charset="0"/>
              </a:rPr>
              <a:t>Software Process model</a:t>
            </a:r>
            <a:endParaRPr lang="en-US" sz="3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</a:rPr>
              <a:t>Diagrams For Project.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</a:rPr>
              <a:t>Key Benefits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</a:rPr>
              <a:t>Challenges and Effective Solutions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</a:rPr>
              <a:t>Future Enhancements &amp; Strategic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800" b="1" dirty="0">
                <a:solidFill>
                  <a:schemeClr val="tx1"/>
                </a:solidFill>
              </a:rPr>
              <a:t>Conclusion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Future Enhancements &amp; Strategic Growth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8647" y="3319510"/>
            <a:ext cx="1000612" cy="484394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F585B58-7FCC-2C82-49CB-3CD6BCFD4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25083" y="2331791"/>
            <a:ext cx="5986230" cy="37218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Mobile App Integration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Expanding access with dedicated mobile applications for seamless shopping on the go.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AI-Based Recommendations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Personalized product suggestions to increase engagement and average order value.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Multi-Vendor Support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Allowing multiple sellers to grow product variety and market presence.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Delivery Partner Integration</a:t>
            </a:r>
          </a:p>
          <a:p>
            <a:r>
              <a:rPr lang="en-US" dirty="0">
                <a:solidFill>
                  <a:schemeClr val="tx1"/>
                </a:solidFill>
              </a:rPr>
              <a:t>Streamlined logistics coordination to enhance delivery speed and tracking accuracy.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457" y="338328"/>
            <a:ext cx="5715000" cy="788695"/>
          </a:xfrm>
        </p:spPr>
        <p:txBody>
          <a:bodyPr/>
          <a:lstStyle/>
          <a:p>
            <a:r>
              <a:rPr lang="en-US" sz="4800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D2316-30FA-2063-1562-555D065D37E7}"/>
              </a:ext>
            </a:extLst>
          </p:cNvPr>
          <p:cNvSpPr txBox="1"/>
          <p:nvPr/>
        </p:nvSpPr>
        <p:spPr>
          <a:xfrm>
            <a:off x="219457" y="2238924"/>
            <a:ext cx="6931151" cy="215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The Inventory Management System is a scalable, secure, and efficient tool tailored for businesses to track and manage inventory, suppliers, and sales/purchase records. 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Developed with modern web technologies and guided by Agile principles, the system ensures adaptability and user-centric design. It aligns with both functional and business requirements and sets a strong foundation for future expansion.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21DC8-EDFB-F042-0CB2-5A174FE2708F}"/>
              </a:ext>
            </a:extLst>
          </p:cNvPr>
          <p:cNvSpPr txBox="1"/>
          <p:nvPr/>
        </p:nvSpPr>
        <p:spPr>
          <a:xfrm>
            <a:off x="11364467" y="153662"/>
            <a:ext cx="608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48F63A3B-78C7-47BE-AE5E-E10140E04643}" type="slidenum">
              <a:rPr lang="en-US" b="1" smtClean="0"/>
              <a:pPr/>
              <a:t>21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A12B7-C9D2-7EA9-9779-CA08E3EE1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C16F-7ABD-1636-62FA-D2B408E8E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1" y="1407566"/>
            <a:ext cx="5715000" cy="2727709"/>
          </a:xfrm>
        </p:spPr>
        <p:txBody>
          <a:bodyPr/>
          <a:lstStyle/>
          <a:p>
            <a:r>
              <a:rPr lang="en-US" sz="4800" dirty="0"/>
              <a:t>Thank </a:t>
            </a:r>
            <a:br>
              <a:rPr lang="en-US" sz="4800" dirty="0"/>
            </a:br>
            <a:r>
              <a:rPr lang="en-US" sz="4800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514BD-8AB6-8DE1-FC75-BA20F3CB3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89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861" y="83904"/>
            <a:ext cx="7965461" cy="9941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2861" y="1496618"/>
            <a:ext cx="8536522" cy="159231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Welcome to our detailed presentation on an integrated online shopping system with inventory management. By combining  functions and businesses can enhance operational accuracy, customer satisfaction, and decision-making capabilities.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C4CCF-E84A-208A-1795-22FEDE7B7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217" y="2890455"/>
            <a:ext cx="3593592" cy="29071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993" y="457199"/>
            <a:ext cx="7043617" cy="777240"/>
          </a:xfrm>
        </p:spPr>
        <p:txBody>
          <a:bodyPr/>
          <a:lstStyle/>
          <a:p>
            <a:r>
              <a:rPr lang="en-US" sz="2400" b="1" dirty="0"/>
              <a:t>Robust System Features </a:t>
            </a:r>
            <a:br>
              <a:rPr lang="en-US" sz="2400" b="1" dirty="0"/>
            </a:br>
            <a:r>
              <a:rPr lang="en-US" sz="2400" b="1" dirty="0"/>
              <a:t>for User Experience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3E3D3-47AA-0007-07E6-8441AD58EA7C}"/>
              </a:ext>
            </a:extLst>
          </p:cNvPr>
          <p:cNvSpPr txBox="1"/>
          <p:nvPr/>
        </p:nvSpPr>
        <p:spPr>
          <a:xfrm>
            <a:off x="3671233" y="1786641"/>
            <a:ext cx="3401568" cy="1384995"/>
          </a:xfrm>
          <a:prstGeom prst="rect">
            <a:avLst/>
          </a:prstGeom>
          <a:noFill/>
          <a:ln>
            <a:solidFill>
              <a:schemeClr val="accent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User Registration &amp; Login</a:t>
            </a:r>
          </a:p>
          <a:p>
            <a:r>
              <a:rPr lang="en-US" sz="1600" dirty="0"/>
              <a:t>Secure account creation and authentication allow personalized experiences and secure transactions.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0091F-6998-13A0-8C8E-31A20BFE3F9B}"/>
              </a:ext>
            </a:extLst>
          </p:cNvPr>
          <p:cNvSpPr txBox="1"/>
          <p:nvPr/>
        </p:nvSpPr>
        <p:spPr>
          <a:xfrm>
            <a:off x="3671233" y="3502514"/>
            <a:ext cx="3401568" cy="1754326"/>
          </a:xfrm>
          <a:prstGeom prst="rect">
            <a:avLst/>
          </a:prstGeom>
          <a:noFill/>
          <a:ln>
            <a:solidFill>
              <a:schemeClr val="accent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Shopping Cart &amp; Checkout</a:t>
            </a:r>
          </a:p>
          <a:p>
            <a:r>
              <a:rPr lang="en-US" dirty="0"/>
              <a:t>Intuitive cart management paired with a smooth checkout process including payment integration ensures higher order completion.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47B9E-55A7-9ACE-E8AF-F57C75D59E42}"/>
              </a:ext>
            </a:extLst>
          </p:cNvPr>
          <p:cNvSpPr txBox="1"/>
          <p:nvPr/>
        </p:nvSpPr>
        <p:spPr>
          <a:xfrm>
            <a:off x="7783977" y="2579184"/>
            <a:ext cx="3401568" cy="1846659"/>
          </a:xfrm>
          <a:prstGeom prst="rect">
            <a:avLst/>
          </a:prstGeom>
          <a:noFill/>
          <a:ln>
            <a:solidFill>
              <a:schemeClr val="accent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Product Catalog with Search &amp; Filter</a:t>
            </a:r>
          </a:p>
          <a:p>
            <a:r>
              <a:rPr lang="en-US" sz="1600" dirty="0"/>
              <a:t>Advanced searching and filtering options facilitate quick discovery of desired products, improving usability and conversion rates.</a:t>
            </a:r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4714F1-CB12-9BAF-F6EF-3434FF50435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0195559" y="5256840"/>
            <a:ext cx="1230467" cy="1050319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F1DF7-4306-349C-F5CB-296583EE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60A1-F2FD-03E6-8972-EF991DA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993" y="457199"/>
            <a:ext cx="7043617" cy="777240"/>
          </a:xfrm>
        </p:spPr>
        <p:txBody>
          <a:bodyPr/>
          <a:lstStyle/>
          <a:p>
            <a:r>
              <a:rPr lang="en-US" sz="2400" b="1" dirty="0"/>
              <a:t>Robust System Features </a:t>
            </a:r>
            <a:br>
              <a:rPr lang="en-US" sz="2400" b="1" dirty="0"/>
            </a:br>
            <a:r>
              <a:rPr lang="en-US" sz="2400" b="1" dirty="0"/>
              <a:t>for User Experience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B24C3F-A4E1-4C55-F654-398F71A84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D6B18-C737-A7EB-1742-26F9B5C165F5}"/>
              </a:ext>
            </a:extLst>
          </p:cNvPr>
          <p:cNvSpPr txBox="1"/>
          <p:nvPr/>
        </p:nvSpPr>
        <p:spPr>
          <a:xfrm>
            <a:off x="4087368" y="2117337"/>
            <a:ext cx="3881545" cy="1354217"/>
          </a:xfrm>
          <a:prstGeom prst="rect">
            <a:avLst/>
          </a:prstGeom>
          <a:noFill/>
          <a:ln>
            <a:solidFill>
              <a:schemeClr val="accent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Payment Gateway Integration</a:t>
            </a:r>
          </a:p>
          <a:p>
            <a:r>
              <a:rPr lang="en-US" sz="1600" dirty="0"/>
              <a:t>Integration with reliable payment APIs enables secure, seamless money transactions supporting multiple payment methods.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8468B-4EF8-E0AA-0337-1D123EEBA26E}"/>
              </a:ext>
            </a:extLst>
          </p:cNvPr>
          <p:cNvSpPr txBox="1"/>
          <p:nvPr/>
        </p:nvSpPr>
        <p:spPr>
          <a:xfrm>
            <a:off x="6446520" y="3886372"/>
            <a:ext cx="4357033" cy="1200329"/>
          </a:xfrm>
          <a:prstGeom prst="rect">
            <a:avLst/>
          </a:prstGeom>
          <a:noFill/>
          <a:ln>
            <a:solidFill>
              <a:schemeClr val="accent1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Order Tracking &amp; Confirmation</a:t>
            </a:r>
          </a:p>
          <a:p>
            <a:r>
              <a:rPr lang="en-US" dirty="0"/>
              <a:t>Real-time updates provide transparency to customers from purchase to delivery, boosting customer trust and retention.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154FB33-4EFA-9F7F-662C-75D9A4A2920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82409" y="4073926"/>
            <a:ext cx="7043618" cy="22332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031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2CF1B-FBD4-86C1-8899-1B55C2AC1B62}"/>
              </a:ext>
            </a:extLst>
          </p:cNvPr>
          <p:cNvSpPr txBox="1"/>
          <p:nvPr/>
        </p:nvSpPr>
        <p:spPr>
          <a:xfrm>
            <a:off x="594360" y="470286"/>
            <a:ext cx="67025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Comprehensive Admin Panel Features</a:t>
            </a:r>
          </a:p>
          <a:p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CC178-BBA8-8637-763D-D1BF40543E5C}"/>
              </a:ext>
            </a:extLst>
          </p:cNvPr>
          <p:cNvSpPr txBox="1"/>
          <p:nvPr/>
        </p:nvSpPr>
        <p:spPr>
          <a:xfrm>
            <a:off x="685882" y="1272831"/>
            <a:ext cx="6108192" cy="923330"/>
          </a:xfrm>
          <a:prstGeom prst="rect">
            <a:avLst/>
          </a:prstGeom>
          <a:noFill/>
          <a:ln>
            <a:solidFill>
              <a:schemeClr val="accent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Product Management</a:t>
            </a:r>
          </a:p>
          <a:p>
            <a:r>
              <a:rPr lang="en-US" dirty="0"/>
              <a:t>Ability to add, edit, or remove products efficiently maintaining the catalog up-to-date.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DD1C4-564B-1476-6418-DF8DEBC99543}"/>
              </a:ext>
            </a:extLst>
          </p:cNvPr>
          <p:cNvSpPr txBox="1"/>
          <p:nvPr/>
        </p:nvSpPr>
        <p:spPr>
          <a:xfrm>
            <a:off x="685882" y="2537041"/>
            <a:ext cx="6108192" cy="923330"/>
          </a:xfrm>
          <a:prstGeom prst="rect">
            <a:avLst/>
          </a:prstGeom>
          <a:noFill/>
          <a:ln>
            <a:solidFill>
              <a:schemeClr val="accent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Order Management</a:t>
            </a:r>
          </a:p>
          <a:p>
            <a:r>
              <a:rPr lang="en-US" dirty="0"/>
              <a:t>Full oversight of order status, processing, and customer interactions from admin side.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A32B31-222B-1C6D-B8D0-857C3285437F}"/>
              </a:ext>
            </a:extLst>
          </p:cNvPr>
          <p:cNvSpPr txBox="1"/>
          <p:nvPr/>
        </p:nvSpPr>
        <p:spPr>
          <a:xfrm>
            <a:off x="685882" y="3703874"/>
            <a:ext cx="6108192" cy="923330"/>
          </a:xfrm>
          <a:prstGeom prst="rect">
            <a:avLst/>
          </a:prstGeom>
          <a:noFill/>
          <a:ln>
            <a:solidFill>
              <a:schemeClr val="accent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Inventory Dashboard</a:t>
            </a:r>
          </a:p>
          <a:p>
            <a:r>
              <a:rPr lang="en-US" dirty="0"/>
              <a:t>Real-time insights on stock health and alerts for proactive inventory control.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81542D-D937-D64D-FF81-6AFD33A1F8EB}"/>
              </a:ext>
            </a:extLst>
          </p:cNvPr>
          <p:cNvSpPr txBox="1"/>
          <p:nvPr/>
        </p:nvSpPr>
        <p:spPr>
          <a:xfrm>
            <a:off x="685882" y="4925366"/>
            <a:ext cx="6108192" cy="923330"/>
          </a:xfrm>
          <a:prstGeom prst="rect">
            <a:avLst/>
          </a:prstGeom>
          <a:noFill/>
          <a:ln>
            <a:solidFill>
              <a:schemeClr val="accent1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User &amp; Role Management</a:t>
            </a:r>
          </a:p>
          <a:p>
            <a:r>
              <a:rPr lang="en-US" dirty="0"/>
              <a:t>Manage access permissions to protect sensitive business data and ensure operational security.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3830E34-0057-D870-ADE1-7C570FD0A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596" y="817616"/>
            <a:ext cx="4791292" cy="57725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C4683-9081-3B70-8C83-E11481D7DCFA}"/>
              </a:ext>
            </a:extLst>
          </p:cNvPr>
          <p:cNvSpPr txBox="1">
            <a:spLocks/>
          </p:cNvSpPr>
          <p:nvPr/>
        </p:nvSpPr>
        <p:spPr>
          <a:xfrm>
            <a:off x="11658205" y="32124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223442"/>
            <a:ext cx="5918291" cy="122238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Technology Using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 for the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279" y="1899432"/>
            <a:ext cx="3283119" cy="1767312"/>
          </a:xfrm>
          <a:ln>
            <a:solidFill>
              <a:schemeClr val="accent1">
                <a:lumMod val="1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HTML, CSS, JavaScript (React or Angular)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Responsive and dynamic user interfaces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839" y="4317738"/>
            <a:ext cx="3284951" cy="163015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Node.js, Django, or Laravel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API development and server-side business logic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148669D-FD36-961C-3885-31DC0C1A5193}"/>
              </a:ext>
            </a:extLst>
          </p:cNvPr>
          <p:cNvSpPr txBox="1">
            <a:spLocks/>
          </p:cNvSpPr>
          <p:nvPr/>
        </p:nvSpPr>
        <p:spPr>
          <a:xfrm>
            <a:off x="4303200" y="1826280"/>
            <a:ext cx="3283119" cy="1767312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Database &amp; 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MySQL or MongoDB for data persistence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Stripe and PayPal integration for secure payments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74C0A-2DA0-55C4-E396-E1763846F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EB1C5-E18B-E0BF-69EF-A89D1DC7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53DF2-2F50-0C96-B79E-D6E4ED0AD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1A035-D3E1-A472-82F9-D316C7A1E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409" y="2165415"/>
            <a:ext cx="5953125" cy="3876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1C9C8F-CC45-3386-CF0C-CD741AD76D04}"/>
              </a:ext>
            </a:extLst>
          </p:cNvPr>
          <p:cNvSpPr txBox="1"/>
          <p:nvPr/>
        </p:nvSpPr>
        <p:spPr>
          <a:xfrm>
            <a:off x="1287362" y="1036260"/>
            <a:ext cx="8021229" cy="1304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Bef>
                <a:spcPts val="1200"/>
              </a:spcBef>
              <a:buNone/>
            </a:pPr>
            <a:r>
              <a:rPr lang="en-US" sz="2800" b="1" dirty="0">
                <a:solidFill>
                  <a:srgbClr val="36609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Vrinda" panose="020B0502040204020203" pitchFamily="34" charset="0"/>
              </a:rPr>
              <a:t>Software Process model:</a:t>
            </a:r>
            <a:endParaRPr lang="en-US" sz="2800" b="1" dirty="0">
              <a:solidFill>
                <a:srgbClr val="366091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Vrinda" panose="020B0502040204020203" pitchFamily="34" charset="0"/>
            </a:endParaRPr>
          </a:p>
          <a:p>
            <a:pPr marL="182880">
              <a:lnSpc>
                <a:spcPct val="114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model for our project is selected as Waterfall process model.</a:t>
            </a:r>
            <a:endParaRPr lang="en-US" sz="18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3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E2E69-BACD-13A5-B7F1-3CBD6DF56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EDBA-D7C7-6EBF-C13C-1A919E5C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CE1C-D14C-852C-8737-8851E6DB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1749EA-FC55-9B3B-FF34-00E993EE7D44}"/>
              </a:ext>
            </a:extLst>
          </p:cNvPr>
          <p:cNvSpPr txBox="1"/>
          <p:nvPr/>
        </p:nvSpPr>
        <p:spPr>
          <a:xfrm>
            <a:off x="1764792" y="816017"/>
            <a:ext cx="7882128" cy="5309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  <a:buNone/>
            </a:pPr>
            <a:r>
              <a:rPr lang="en-US" sz="2400" b="1" dirty="0">
                <a:solidFill>
                  <a:srgbClr val="36609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Vrinda" panose="020B0502040204020203" pitchFamily="34" charset="0"/>
              </a:rPr>
              <a:t>Reasons for Choosing the Waterfall Model?</a:t>
            </a:r>
            <a:endParaRPr lang="en-US" sz="1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we chosen:</a:t>
            </a:r>
            <a:endParaRPr lang="en-US" sz="1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is relatively small in scope.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Waterfall model is straightforward, easy to understand, and simple to implement.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process activities are well-defined, clearly separated, and logically organized.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model is well-suited for smaller projects where the requirements are stable and well-understood.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project requirements have been clearly identified from the outset.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4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underlying technology is familiar and well-understood by the development team.</a:t>
            </a:r>
            <a:endParaRPr lang="en-US" sz="12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717F7-CBFF-B75D-C370-625EEBECA877}"/>
              </a:ext>
            </a:extLst>
          </p:cNvPr>
          <p:cNvSpPr txBox="1">
            <a:spLocks/>
          </p:cNvSpPr>
          <p:nvPr/>
        </p:nvSpPr>
        <p:spPr>
          <a:xfrm>
            <a:off x="10961941" y="692943"/>
            <a:ext cx="1067589" cy="47148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78899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{A09A836D-41E0-4690-B317-6CD2A1CC4CAB}tf78438558_win32</Template>
  <TotalTime>100</TotalTime>
  <Words>734</Words>
  <Application>Microsoft Office PowerPoint</Application>
  <PresentationFormat>Widescreen</PresentationFormat>
  <Paragraphs>144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SimSun</vt:lpstr>
      <vt:lpstr>Arial</vt:lpstr>
      <vt:lpstr>Arial Black</vt:lpstr>
      <vt:lpstr>Calibri</vt:lpstr>
      <vt:lpstr>Cambria</vt:lpstr>
      <vt:lpstr>Sabon Next LT</vt:lpstr>
      <vt:lpstr>Symbol</vt:lpstr>
      <vt:lpstr>Times New Roman</vt:lpstr>
      <vt:lpstr>Wingdings</vt:lpstr>
      <vt:lpstr>Custom</vt:lpstr>
      <vt:lpstr>Online Shop &amp; inventory management system </vt:lpstr>
      <vt:lpstr>Table of Content </vt:lpstr>
      <vt:lpstr>INTRODUCTION</vt:lpstr>
      <vt:lpstr>Robust System Features  for User Experience</vt:lpstr>
      <vt:lpstr>Robust System Features  for User Experience</vt:lpstr>
      <vt:lpstr> </vt:lpstr>
      <vt:lpstr>Technology Using  for the System</vt:lpstr>
      <vt:lpstr> </vt:lpstr>
      <vt:lpstr> </vt:lpstr>
      <vt:lpstr> </vt:lpstr>
      <vt:lpstr> </vt:lpstr>
      <vt:lpstr>Level 1 DFD:</vt:lpstr>
      <vt:lpstr> </vt:lpstr>
      <vt:lpstr> </vt:lpstr>
      <vt:lpstr> </vt:lpstr>
      <vt:lpstr> </vt:lpstr>
      <vt:lpstr> </vt:lpstr>
      <vt:lpstr>Key Benefits For Project Success</vt:lpstr>
      <vt:lpstr>Challenges and Effective Solutions</vt:lpstr>
      <vt:lpstr>Future Enhancements &amp; Strategic Growth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Mad MaX</dc:creator>
  <cp:lastModifiedBy>Ashraful Islam Akash</cp:lastModifiedBy>
  <cp:revision>2</cp:revision>
  <dcterms:created xsi:type="dcterms:W3CDTF">2025-05-23T14:21:41Z</dcterms:created>
  <dcterms:modified xsi:type="dcterms:W3CDTF">2025-05-23T20:42:13Z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