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0" r:id="rId13"/>
    <p:sldId id="271" r:id="rId14"/>
    <p:sldId id="272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9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88825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3886200"/>
            <a:ext cx="8532178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007890"/>
            <a:ext cx="10360501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274638"/>
            <a:ext cx="1056364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589" y="1600200"/>
            <a:ext cx="1056364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90" y="4962527"/>
            <a:ext cx="10510746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90" y="3462340"/>
            <a:ext cx="10510746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588" y="1600200"/>
            <a:ext cx="4977104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399133" y="1600200"/>
            <a:ext cx="4977104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274638"/>
            <a:ext cx="1056364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399133" y="2209800"/>
            <a:ext cx="4977104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588" y="2209800"/>
            <a:ext cx="4977104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274638"/>
            <a:ext cx="1056364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8" y="1600200"/>
            <a:ext cx="4977104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33" y="1600200"/>
            <a:ext cx="4977104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274638"/>
            <a:ext cx="1056364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1824" y="1447800"/>
            <a:ext cx="6195986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51" y="1447800"/>
            <a:ext cx="3961368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651" y="2547893"/>
            <a:ext cx="3961368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1447800"/>
            <a:ext cx="3961368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8175" y="1447800"/>
            <a:ext cx="4558621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" y="2547891"/>
            <a:ext cx="3961368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589" y="274638"/>
            <a:ext cx="1056364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1600202"/>
            <a:ext cx="105636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8016" y="6356352"/>
            <a:ext cx="2031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588" y="6356352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5781" y="6356352"/>
            <a:ext cx="132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762000"/>
            <a:ext cx="10360501" cy="3810000"/>
          </a:xfrm>
        </p:spPr>
        <p:txBody>
          <a:bodyPr/>
          <a:lstStyle/>
          <a:p>
            <a:r>
              <a:rPr lang="en-US" sz="6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WELCOME</a:t>
            </a:r>
            <a:br>
              <a:rPr lang="en-US" sz="6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TO THE</a:t>
            </a:r>
            <a:br>
              <a:rPr lang="en-US" sz="6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PRESENTATION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042593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0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0"/>
            <a:ext cx="12188825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7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1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4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4" cy="6858000"/>
          </a:xfrm>
        </p:spPr>
      </p:pic>
      <p:sp>
        <p:nvSpPr>
          <p:cNvPr id="5" name="Rectangle 4"/>
          <p:cNvSpPr/>
          <p:nvPr/>
        </p:nvSpPr>
        <p:spPr>
          <a:xfrm>
            <a:off x="7531658" y="457200"/>
            <a:ext cx="427775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WHEN IT’S COPLETED</a:t>
            </a: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 BRINGS PEACE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 </a:t>
            </a: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algn="ctr"/>
            <a:r>
              <a:rPr lang="en-US" sz="4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THANK YOU  </a:t>
            </a:r>
          </a:p>
          <a:p>
            <a:pPr algn="ctr"/>
            <a:r>
              <a:rPr lang="en-US" sz="4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6537313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304800"/>
            <a:ext cx="10563648" cy="1325562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Project PRESENTATION </a:t>
            </a:r>
            <a:r>
              <a:rPr lang="en-US" sz="4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br>
              <a:rPr lang="en-US" sz="4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C#.Net</a:t>
            </a:r>
            <a:r>
              <a:rPr lang="en-US" sz="4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Student information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6611" y="1828800"/>
            <a:ext cx="11210925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PRESENTED BY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Mohammad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Ashraful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Islam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ID: 15162103013 ; SEC: 01 ; INTAKE: 32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SK. </a:t>
            </a:r>
            <a:r>
              <a:rPr lang="en-US" sz="24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Tanvir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Rahman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ID: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15162103041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SEC: 01 ; INTAKE: 32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Razowana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Khan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Shatu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ID: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15162103037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SEC: 01 ; INTAKE: 32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DEPARTMENT OF B.Sc. in CSE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FACULTY OF ENGINEERING &amp; APPLIED SCIENCES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BANGLADESH UNIVERSITY OF BUSINESS AND TECHNOLOGY</a:t>
            </a:r>
          </a:p>
          <a:p>
            <a:pPr marL="0" indent="0">
              <a:buNone/>
            </a:pPr>
            <a:endParaRPr lang="en-US" sz="22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/>
          </a:p>
        </p:txBody>
      </p:sp>
      <p:pic>
        <p:nvPicPr>
          <p:cNvPr id="5" name="Picture 4" descr="Image result for bubt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612" y="4114800"/>
            <a:ext cx="1685925" cy="1666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134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HARDWARE &amp; SOFTWARE REQUIREMENTS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FUNCTIONALITIES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WORKING PROCEDURE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489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5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0412" y="1828800"/>
            <a:ext cx="10563648" cy="41148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project “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Student Information a C#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.Net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Project.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designed to deal with all kinds of student details such as university information, courses, address, phone number etc.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 students details can be tracked through this system.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66646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5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6612" y="1752600"/>
            <a:ext cx="10563648" cy="41148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anage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details of student,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logins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courses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, address &amp;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phone no etc.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manages all the information about student profiles.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project is totally built at administrative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end.</a:t>
            </a:r>
          </a:p>
          <a:p>
            <a:pPr>
              <a:buFont typeface="Courier New" pitchFamily="49" charset="0"/>
              <a:buChar char="o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9705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62000"/>
            <a:ext cx="10563648" cy="1143000"/>
          </a:xfrm>
        </p:spPr>
        <p:txBody>
          <a:bodyPr/>
          <a:lstStyle/>
          <a:p>
            <a:r>
              <a:rPr lang="en-US" sz="5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Hardware &amp; software requirements</a:t>
            </a:r>
            <a:endParaRPr lang="en-US" sz="5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4212" y="2286000"/>
            <a:ext cx="10563648" cy="41148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Hardware Requirements: 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Processor		: 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Intel® Core™ i5 CPU M460 @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2.53GHz </a:t>
            </a:r>
            <a:r>
              <a:rPr lang="en-US" sz="24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2.53GHz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RAM	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 GB or More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Hard disk		: 80GB or More</a:t>
            </a:r>
          </a:p>
          <a:p>
            <a:pPr>
              <a:buFont typeface="Courier New" pitchFamily="49" charset="0"/>
              <a:buChar char="o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46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Continue….</a:t>
            </a:r>
            <a:endParaRPr lang="en-US" sz="5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Software Requirements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Front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End		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: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XML</a:t>
            </a:r>
            <a:endParaRPr lang="en-US" sz="2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Back End	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: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Operation System	: Windows 7 or Windows 8 or Windows 10</a:t>
            </a:r>
          </a:p>
          <a:p>
            <a:pPr>
              <a:buFont typeface="Courier New" pitchFamily="49" charset="0"/>
              <a:buChar char="o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65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functionalities</a:t>
            </a:r>
            <a:endParaRPr lang="en-US" sz="5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6612" y="1752600"/>
            <a:ext cx="10563648" cy="4114800"/>
          </a:xfrm>
        </p:spPr>
        <p:txBody>
          <a:bodyPr>
            <a:normAutofit/>
          </a:bodyPr>
          <a:lstStyle/>
          <a:p>
            <a:pPr lvl="0">
              <a:buFont typeface="Courier New" pitchFamily="49" charset="0"/>
              <a:buChar char="o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Provides the searching facilities based on various factors. Such as student, courses, address, semester, phone number.</a:t>
            </a:r>
          </a:p>
          <a:p>
            <a:pPr lvl="0">
              <a:buFont typeface="Courier New" pitchFamily="49" charset="0"/>
              <a:buChar char="o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tracks all the information of logins, profiles etc.</a:t>
            </a:r>
          </a:p>
          <a:p>
            <a:pPr lvl="0">
              <a:buFont typeface="Courier New" pitchFamily="49" charset="0"/>
              <a:buChar char="o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Manage the information of logins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Shows the information and description of the students.</a:t>
            </a:r>
          </a:p>
        </p:txBody>
      </p:sp>
    </p:spTree>
    <p:extLst>
      <p:ext uri="{BB962C8B-B14F-4D97-AF65-F5344CB8AC3E}">
        <p14:creationId xmlns:p14="http://schemas.microsoft.com/office/powerpoint/2010/main" val="96346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Working procedure</a:t>
            </a:r>
            <a:endParaRPr lang="en-US" sz="5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lvl="0">
              <a:buFont typeface="Courier New" pitchFamily="49" charset="0"/>
              <a:buChar char="o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User runs the software.</a:t>
            </a:r>
          </a:p>
          <a:p>
            <a:pPr lvl="0">
              <a:buFont typeface="Courier New" pitchFamily="49" charset="0"/>
              <a:buChar char="o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Software waits for username and password.</a:t>
            </a:r>
          </a:p>
          <a:p>
            <a:pPr lvl="0">
              <a:buFont typeface="Courier New" pitchFamily="49" charset="0"/>
              <a:buChar char="o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User enters username and password.</a:t>
            </a:r>
          </a:p>
          <a:p>
            <a:pPr lvl="0">
              <a:buFont typeface="Courier New" pitchFamily="49" charset="0"/>
              <a:buChar char="o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Software open database connection and query with the user input.</a:t>
            </a:r>
          </a:p>
          <a:p>
            <a:pPr lvl="0">
              <a:buFont typeface="Courier New" pitchFamily="49" charset="0"/>
              <a:buChar char="o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If Software found the User, it allows User to enter next win form.</a:t>
            </a:r>
          </a:p>
          <a:p>
            <a:pPr lvl="0">
              <a:buFont typeface="Courier New" pitchFamily="49" charset="0"/>
              <a:buChar char="o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Software passes username to the next win form.</a:t>
            </a:r>
          </a:p>
          <a:p>
            <a:pPr lvl="0">
              <a:buFont typeface="Courier New" pitchFamily="49" charset="0"/>
              <a:buChar char="o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User get a message with username in next win form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0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373</TotalTime>
  <Words>306</Words>
  <Application>Microsoft Office PowerPoint</Application>
  <PresentationFormat>Custom</PresentationFormat>
  <Paragraphs>60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Horizon</vt:lpstr>
      <vt:lpstr>WELCOME TO THE PRESENTATION</vt:lpstr>
      <vt:lpstr>Project PRESENTATION ON C#.Net Student information</vt:lpstr>
      <vt:lpstr>index</vt:lpstr>
      <vt:lpstr>INTRODUCTION</vt:lpstr>
      <vt:lpstr>objective</vt:lpstr>
      <vt:lpstr>Hardware &amp; software requirements</vt:lpstr>
      <vt:lpstr>Continue….</vt:lpstr>
      <vt:lpstr>functionalities</vt:lpstr>
      <vt:lpstr>Working 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PRESENTATION</dc:title>
  <dc:creator>Ashraful</dc:creator>
  <cp:lastModifiedBy>Ashraful</cp:lastModifiedBy>
  <cp:revision>58</cp:revision>
  <dcterms:created xsi:type="dcterms:W3CDTF">2006-08-16T00:00:00Z</dcterms:created>
  <dcterms:modified xsi:type="dcterms:W3CDTF">2018-09-15T12:09:43Z</dcterms:modified>
</cp:coreProperties>
</file>