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9" r:id="rId4"/>
    <p:sldId id="270" r:id="rId5"/>
    <p:sldId id="258" r:id="rId6"/>
    <p:sldId id="259" r:id="rId7"/>
    <p:sldId id="260" r:id="rId8"/>
    <p:sldId id="261" r:id="rId9"/>
    <p:sldId id="262" r:id="rId10"/>
    <p:sldId id="276" r:id="rId11"/>
    <p:sldId id="264" r:id="rId12"/>
    <p:sldId id="275" r:id="rId13"/>
    <p:sldId id="277" r:id="rId14"/>
    <p:sldId id="271" r:id="rId15"/>
    <p:sldId id="272" r:id="rId16"/>
    <p:sldId id="273" r:id="rId17"/>
    <p:sldId id="278" r:id="rId18"/>
    <p:sldId id="265" r:id="rId19"/>
    <p:sldId id="266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38" y="-96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88825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3886200"/>
            <a:ext cx="8532178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007890"/>
            <a:ext cx="10360501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274638"/>
            <a:ext cx="1056364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589" y="1600200"/>
            <a:ext cx="1056364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962527"/>
            <a:ext cx="10510746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462340"/>
            <a:ext cx="10510746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588" y="1600200"/>
            <a:ext cx="4977104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399133" y="1600200"/>
            <a:ext cx="4977104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274638"/>
            <a:ext cx="1056364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399133" y="2209800"/>
            <a:ext cx="4977104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588" y="2209800"/>
            <a:ext cx="4977104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274638"/>
            <a:ext cx="1056364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8" y="1600200"/>
            <a:ext cx="4977104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133" y="1600200"/>
            <a:ext cx="4977104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274638"/>
            <a:ext cx="1056364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1824" y="1447800"/>
            <a:ext cx="6195986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652" y="1447800"/>
            <a:ext cx="3961368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652" y="2547893"/>
            <a:ext cx="3961368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8" y="1447800"/>
            <a:ext cx="3961368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8174" y="1447800"/>
            <a:ext cx="4558621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" y="2547892"/>
            <a:ext cx="3961368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589" y="274638"/>
            <a:ext cx="1056364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1600202"/>
            <a:ext cx="105636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18016" y="6356352"/>
            <a:ext cx="2031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588" y="6356352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5781" y="6356352"/>
            <a:ext cx="132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838200"/>
            <a:ext cx="10360501" cy="3886200"/>
          </a:xfrm>
        </p:spPr>
        <p:txBody>
          <a:bodyPr/>
          <a:lstStyle/>
          <a:p>
            <a:r>
              <a:rPr lang="en-US" sz="6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WELCOME</a:t>
            </a:r>
            <a:br>
              <a:rPr lang="en-US" sz="6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6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TO THE</a:t>
            </a:r>
            <a:br>
              <a:rPr lang="en-US" sz="6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6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PRESENTATION</a:t>
            </a:r>
            <a:endParaRPr lang="en-US" sz="60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8603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98812" y="2667000"/>
            <a:ext cx="5715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181865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102" y="0"/>
            <a:ext cx="5252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6562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2589" y="152400"/>
            <a:ext cx="10563648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Topics that it (project) will cover</a:t>
            </a:r>
            <a:endParaRPr lang="en-US" sz="40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12589" y="1219200"/>
            <a:ext cx="10563648" cy="5257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			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this projects function: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needs integer data types.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needs one “While Loop” condition.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Under the “While Loop” condition it will be need to declare “Pointer files for individual (AND, OR, NAND, NOR, EX_OR, EX_NOR, NOT) logic gates for showing output in individual output files.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Under the “While Loop” if else conditions will be needed to apply for individual (AND, OR, NAND, NOR, EX_OR, EX_NOR, NOT) logic gates condition for it.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After applying condition, pointer files have to close.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067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013" y="2743200"/>
            <a:ext cx="1112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5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WORKING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PROCEDURE</a:t>
            </a:r>
          </a:p>
        </p:txBody>
      </p:sp>
    </p:spTree>
    <p:extLst>
      <p:ext uri="{BB962C8B-B14F-4D97-AF65-F5344CB8AC3E}">
        <p14:creationId xmlns:p14="http://schemas.microsoft.com/office/powerpoint/2010/main" val="176643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147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307" y="0"/>
            <a:ext cx="430010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1752600"/>
            <a:ext cx="4418013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3" y="0"/>
            <a:ext cx="4189412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823" y="5105400"/>
            <a:ext cx="4191001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748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7"/>
            <a:ext cx="6704012" cy="6851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660" y="6927"/>
            <a:ext cx="70865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470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211" y="13855"/>
            <a:ext cx="50276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1974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360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5412" y="2743200"/>
            <a:ext cx="7467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AFTER BUILD AND RUN</a:t>
            </a:r>
            <a:endParaRPr lang="en-US" sz="4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02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570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279" y="1295399"/>
            <a:ext cx="20574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2" y="1295400"/>
            <a:ext cx="17907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11139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6612" y="304800"/>
            <a:ext cx="10563648" cy="1477962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PRESENTATION ON</a:t>
            </a:r>
            <a:br>
              <a:rPr lang="en-US" sz="4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LOGIC OPERATOR</a:t>
            </a:r>
            <a:endParaRPr lang="en-US" sz="48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27012" y="1828800"/>
            <a:ext cx="11811000" cy="4572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PRESENTED BY </a:t>
            </a:r>
          </a:p>
          <a:p>
            <a:pPr marL="0" indent="0">
              <a:buNone/>
            </a:pP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Mohammad </a:t>
            </a:r>
            <a:r>
              <a:rPr lang="en-US" sz="3300" dirty="0" err="1">
                <a:latin typeface="Times New Roman" pitchFamily="18" charset="0"/>
                <a:cs typeface="Times New Roman" pitchFamily="18" charset="0"/>
              </a:rPr>
              <a:t>Ashraful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Islam ; 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ID: 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15162103013 ; SEC: 01 ; INTAKE: 32</a:t>
            </a:r>
            <a:r>
              <a:rPr lang="en-US" sz="3300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3300" dirty="0" err="1">
                <a:latin typeface="Times New Roman" pitchFamily="18" charset="0"/>
                <a:cs typeface="Times New Roman" pitchFamily="18" charset="0"/>
              </a:rPr>
              <a:t>Salahuddin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dirty="0" err="1">
                <a:latin typeface="Times New Roman" pitchFamily="18" charset="0"/>
                <a:cs typeface="Times New Roman" pitchFamily="18" charset="0"/>
              </a:rPr>
              <a:t>Gazi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dirty="0" err="1" smtClean="0">
                <a:latin typeface="Times New Roman" pitchFamily="18" charset="0"/>
                <a:cs typeface="Times New Roman" pitchFamily="18" charset="0"/>
              </a:rPr>
              <a:t>Fahim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ID: 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15162103019 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; SEC: 01 ; INTAKE: 32</a:t>
            </a:r>
            <a:r>
              <a:rPr lang="en-US" sz="3300" baseline="30000" dirty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300" dirty="0" err="1" smtClean="0">
                <a:latin typeface="Times New Roman" pitchFamily="18" charset="0"/>
                <a:cs typeface="Times New Roman" pitchFamily="18" charset="0"/>
              </a:rPr>
              <a:t>Dween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Mohammad ; 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ID: 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15162103038 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; SEC: 01 ; INTAKE: 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en-US" sz="3300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0" indent="0">
              <a:buNone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DEPARTMENT OF B.Sc. in CSE</a:t>
            </a:r>
          </a:p>
          <a:p>
            <a:pPr marL="0" indent="0">
              <a:buNone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FACULTY OF ENGINEERING &amp; APPLIED SCIENCES</a:t>
            </a:r>
          </a:p>
          <a:p>
            <a:pPr marL="0" indent="0">
              <a:buNone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BANGLADESH UNIVERSITY OF BUSINESS AND TECHNOLOGY</a:t>
            </a:r>
          </a:p>
          <a:p>
            <a:pPr marL="0" indent="0">
              <a:buNone/>
            </a:pPr>
            <a:endParaRPr lang="en-US" sz="33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76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index</a:t>
            </a:r>
            <a:endParaRPr lang="en-US" sz="5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LOGIC GATES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LOGICAL SYMBOL AND TRUTH TABLE OF LOGIC GATES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ABOUT THE PROJECT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FLOW CHART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TOPICS THAT IT (PROJECT) WILL COVER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WORKING PROCEDURE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6664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274638"/>
            <a:ext cx="10563648" cy="1096962"/>
          </a:xfrm>
        </p:spPr>
        <p:txBody>
          <a:bodyPr/>
          <a:lstStyle/>
          <a:p>
            <a:r>
              <a:rPr lang="en-US" sz="5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Logic Gates</a:t>
            </a:r>
            <a:endParaRPr lang="en-US" sz="5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12589" y="1676400"/>
            <a:ext cx="10563648" cy="464820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Logic gates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basic building blocks of any digital system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an electronic circuit having one or more than one input and only one output</a:t>
            </a:r>
            <a:r>
              <a:rPr lang="en-US" sz="2400" dirty="0" smtClean="0"/>
              <a:t>.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relationship between the input and the output is based on a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certain logic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/>
              <a:t> </a:t>
            </a:r>
            <a:endParaRPr lang="en-US" sz="2400" dirty="0" smtClean="0"/>
          </a:p>
          <a:p>
            <a:pPr>
              <a:buFont typeface="Courier New" pitchFamily="49" charset="0"/>
              <a:buChar char="o"/>
            </a:pPr>
            <a:r>
              <a:rPr lang="en-US" sz="2400" dirty="0"/>
              <a:t>Based on this, logic gates are named as AND gate, OR gate, NOT gate etc.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83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228600"/>
            <a:ext cx="10563648" cy="1096696"/>
          </a:xfrm>
        </p:spPr>
        <p:txBody>
          <a:bodyPr/>
          <a:lstStyle/>
          <a:p>
            <a:r>
              <a:rPr lang="en-US" sz="36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Logical symbol and truth table of logic gates</a:t>
            </a:r>
            <a:endParaRPr lang="en-US" sz="36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65656905"/>
              </p:ext>
            </p:extLst>
          </p:nvPr>
        </p:nvGraphicFramePr>
        <p:xfrm>
          <a:off x="8558933" y="4648200"/>
          <a:ext cx="2667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/>
                <a:gridCol w="889000"/>
                <a:gridCol w="889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88" marR="12188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1888" marR="12188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1888" marR="12188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1888" marR="12188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1888" marR="121888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118124"/>
              </p:ext>
            </p:extLst>
          </p:nvPr>
        </p:nvGraphicFramePr>
        <p:xfrm>
          <a:off x="8552006" y="1941731"/>
          <a:ext cx="2667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288"/>
                <a:gridCol w="889000"/>
                <a:gridCol w="837712"/>
              </a:tblGrid>
              <a:tr h="27507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88" marR="121888"/>
                </a:tc>
              </a:tr>
              <a:tr h="27507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1888" marR="121888"/>
                </a:tc>
              </a:tr>
              <a:tr h="275074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1888" marR="121888"/>
                </a:tc>
              </a:tr>
              <a:tr h="27507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1888" marR="121888"/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1888" marR="121888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532811" y="1295400"/>
            <a:ext cx="2996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Truth Table  For  AND  GATE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8532812" y="4038600"/>
            <a:ext cx="2830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Truth Table  For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1141412" y="1325296"/>
            <a:ext cx="327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Logical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Symbol For  AND GATE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2" descr="AND GAT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091288"/>
            <a:ext cx="2331076" cy="84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152482" y="4038600"/>
            <a:ext cx="3127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Logical Symbol For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GATE</a:t>
            </a:r>
          </a:p>
        </p:txBody>
      </p:sp>
      <p:pic>
        <p:nvPicPr>
          <p:cNvPr id="12" name="Picture 2" descr="OR Ga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482" y="4924223"/>
            <a:ext cx="258865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570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228600"/>
            <a:ext cx="10563648" cy="990600"/>
          </a:xfrm>
        </p:spPr>
        <p:txBody>
          <a:bodyPr/>
          <a:lstStyle/>
          <a:p>
            <a:r>
              <a:rPr lang="en-US" sz="5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Continue…..</a:t>
            </a:r>
            <a:endParaRPr lang="en-US" sz="5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598478"/>
              </p:ext>
            </p:extLst>
          </p:nvPr>
        </p:nvGraphicFramePr>
        <p:xfrm>
          <a:off x="8609012" y="1905000"/>
          <a:ext cx="2667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288"/>
                <a:gridCol w="889000"/>
                <a:gridCol w="837712"/>
              </a:tblGrid>
              <a:tr h="27507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88" marR="121888"/>
                </a:tc>
              </a:tr>
              <a:tr h="27507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1888" marR="121888"/>
                </a:tc>
              </a:tr>
              <a:tr h="275074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1888" marR="121888"/>
                </a:tc>
              </a:tr>
              <a:tr h="27507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1888" marR="121888"/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1888" marR="121888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609012" y="1301961"/>
            <a:ext cx="3176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Truth Table  For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NAND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GATE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496024"/>
              </p:ext>
            </p:extLst>
          </p:nvPr>
        </p:nvGraphicFramePr>
        <p:xfrm>
          <a:off x="8609012" y="4419600"/>
          <a:ext cx="2667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288"/>
                <a:gridCol w="889000"/>
                <a:gridCol w="837712"/>
              </a:tblGrid>
              <a:tr h="27507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88" marR="121888"/>
                </a:tc>
              </a:tr>
              <a:tr h="27507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1888" marR="121888"/>
                </a:tc>
              </a:tr>
              <a:tr h="275074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1888" marR="121888"/>
                </a:tc>
              </a:tr>
              <a:tr h="27507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1888" marR="121888"/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1888" marR="121888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621279" y="3865050"/>
            <a:ext cx="2996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Truth Table  For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NOR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GATE</a:t>
            </a:r>
          </a:p>
        </p:txBody>
      </p:sp>
      <p:pic>
        <p:nvPicPr>
          <p:cNvPr id="9" name="Picture 2" descr="NAND G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2" y="2152650"/>
            <a:ext cx="2429344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912812" y="1315816"/>
            <a:ext cx="3474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Logical Symbol For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GATE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2811" y="3865050"/>
            <a:ext cx="3294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Logical Symbol For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GATE</a:t>
            </a:r>
          </a:p>
        </p:txBody>
      </p:sp>
      <p:pic>
        <p:nvPicPr>
          <p:cNvPr id="12" name="Picture 2" descr="NOR Ga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2" y="4724400"/>
            <a:ext cx="2686921" cy="1197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5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2589" y="274638"/>
            <a:ext cx="10563648" cy="944562"/>
          </a:xfrm>
        </p:spPr>
        <p:txBody>
          <a:bodyPr/>
          <a:lstStyle/>
          <a:p>
            <a:r>
              <a:rPr lang="en-US" sz="5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Continue…..</a:t>
            </a:r>
            <a:endParaRPr lang="en-US" sz="5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910151"/>
              </p:ext>
            </p:extLst>
          </p:nvPr>
        </p:nvGraphicFramePr>
        <p:xfrm>
          <a:off x="8761412" y="1981200"/>
          <a:ext cx="2667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288"/>
                <a:gridCol w="889000"/>
                <a:gridCol w="837712"/>
              </a:tblGrid>
              <a:tr h="27507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88" marR="121888"/>
                </a:tc>
              </a:tr>
              <a:tr h="27507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1888" marR="121888"/>
                </a:tc>
              </a:tr>
              <a:tr h="275074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1888" marR="121888"/>
                </a:tc>
              </a:tr>
              <a:tr h="27507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1888" marR="121888"/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1888" marR="121888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685212" y="1371600"/>
            <a:ext cx="2996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Truth Table  For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XOR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GATE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247668"/>
              </p:ext>
            </p:extLst>
          </p:nvPr>
        </p:nvGraphicFramePr>
        <p:xfrm>
          <a:off x="8761412" y="4572000"/>
          <a:ext cx="2667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288"/>
                <a:gridCol w="889000"/>
                <a:gridCol w="837712"/>
              </a:tblGrid>
              <a:tr h="27507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88" marR="121888"/>
                </a:tc>
              </a:tr>
              <a:tr h="27507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1888" marR="121888"/>
                </a:tc>
              </a:tr>
              <a:tr h="275074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1888" marR="121888"/>
                </a:tc>
              </a:tr>
              <a:tr h="27507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1888" marR="121888"/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1888" marR="121888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685212" y="4012707"/>
            <a:ext cx="3163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Truth Table  For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XNOR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912812" y="1408423"/>
            <a:ext cx="3294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Logical Symbol For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GATE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90" y="1981200"/>
            <a:ext cx="3933020" cy="12387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29090" y="4015077"/>
            <a:ext cx="3461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Logical Symbol For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XNOR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GATE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43" r="3577"/>
          <a:stretch/>
        </p:blipFill>
        <p:spPr>
          <a:xfrm>
            <a:off x="929090" y="4648200"/>
            <a:ext cx="3677723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4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2589" y="274638"/>
            <a:ext cx="10563648" cy="1020762"/>
          </a:xfrm>
        </p:spPr>
        <p:txBody>
          <a:bodyPr/>
          <a:lstStyle/>
          <a:p>
            <a:r>
              <a:rPr lang="en-US" sz="5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Continue…..</a:t>
            </a:r>
            <a:endParaRPr lang="en-US" sz="5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460029"/>
              </p:ext>
            </p:extLst>
          </p:nvPr>
        </p:nvGraphicFramePr>
        <p:xfrm>
          <a:off x="8685212" y="1981200"/>
          <a:ext cx="22860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942"/>
                <a:gridCol w="1077058"/>
              </a:tblGrid>
              <a:tr h="558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88" marR="121888"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1888" marR="121888"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21888" marR="121888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685212" y="1447800"/>
            <a:ext cx="2979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Truth Table  For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GATE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2338510"/>
            <a:ext cx="2857500" cy="12287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0412" y="1491733"/>
            <a:ext cx="3277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Logical Symbol For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GATE</a:t>
            </a:r>
          </a:p>
        </p:txBody>
      </p:sp>
    </p:spTree>
    <p:extLst>
      <p:ext uri="{BB962C8B-B14F-4D97-AF65-F5344CB8AC3E}">
        <p14:creationId xmlns:p14="http://schemas.microsoft.com/office/powerpoint/2010/main" val="246995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About the project</a:t>
            </a:r>
            <a:endParaRPr lang="en-US" sz="5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project will work on logic gates operation (AND, OR, NAND, NOR, EX_OR, EX_NOR,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NOT).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will be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done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“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” programming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language.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88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720</TotalTime>
  <Words>371</Words>
  <Application>Microsoft Office PowerPoint</Application>
  <PresentationFormat>Custom</PresentationFormat>
  <Paragraphs>151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Horizon</vt:lpstr>
      <vt:lpstr>WELCOME TO THE PRESENTATION</vt:lpstr>
      <vt:lpstr>PRESENTATION ON LOGIC OPERATOR</vt:lpstr>
      <vt:lpstr>index</vt:lpstr>
      <vt:lpstr>Logic Gates</vt:lpstr>
      <vt:lpstr>Logical symbol and truth table of logic gates</vt:lpstr>
      <vt:lpstr>Continue…..</vt:lpstr>
      <vt:lpstr>Continue…..</vt:lpstr>
      <vt:lpstr>Continue…..</vt:lpstr>
      <vt:lpstr>About the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81</cp:revision>
  <dcterms:created xsi:type="dcterms:W3CDTF">2006-08-16T00:00:00Z</dcterms:created>
  <dcterms:modified xsi:type="dcterms:W3CDTF">2017-02-15T18:28:55Z</dcterms:modified>
</cp:coreProperties>
</file>