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4" r:id="rId4"/>
    <p:sldId id="265" r:id="rId5"/>
    <p:sldId id="266" r:id="rId6"/>
    <p:sldId id="267" r:id="rId7"/>
    <p:sldId id="270" r:id="rId8"/>
    <p:sldId id="268" r:id="rId9"/>
    <p:sldId id="269" r:id="rId10"/>
    <p:sldId id="271" r:id="rId11"/>
    <p:sldId id="275" r:id="rId12"/>
    <p:sldId id="272" r:id="rId13"/>
    <p:sldId id="273" r:id="rId14"/>
    <p:sldId id="274" r:id="rId15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6" y="-96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3444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864108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007890"/>
            <a:ext cx="1049274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40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40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9"/>
            <a:ext cx="106984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22960" y="1600200"/>
            <a:ext cx="1069848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2" y="4962527"/>
            <a:ext cx="1064490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2" y="3462340"/>
            <a:ext cx="1064490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22960" y="1600200"/>
            <a:ext cx="504063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80810" y="1600200"/>
            <a:ext cx="504063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9"/>
            <a:ext cx="106984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80810" y="2209800"/>
            <a:ext cx="504063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22960" y="2209800"/>
            <a:ext cx="504063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9"/>
            <a:ext cx="106984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00201"/>
            <a:ext cx="504063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00201"/>
            <a:ext cx="504063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9"/>
            <a:ext cx="106984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49240" y="1447800"/>
            <a:ext cx="627507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75" y="1447800"/>
            <a:ext cx="401193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075" y="2547893"/>
            <a:ext cx="401193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447800"/>
            <a:ext cx="401193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7414" y="1447800"/>
            <a:ext cx="461680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2547891"/>
            <a:ext cx="401193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639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00202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152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356352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84130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8"/>
            <a:ext cx="10698480" cy="868362"/>
          </a:xfrm>
        </p:spPr>
        <p:txBody>
          <a:bodyPr/>
          <a:lstStyle/>
          <a:p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4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ON online shopping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2960" y="1295400"/>
            <a:ext cx="1069848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Ashraful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15162103013 ; SEC: 01 ; INTAKE: 32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Md. </a:t>
            </a:r>
            <a:r>
              <a:rPr lang="en-US" sz="2200" dirty="0" err="1">
                <a:solidFill>
                  <a:srgbClr val="00B0F0"/>
                </a:solidFill>
              </a:rPr>
              <a:t>Mezanur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</a:rPr>
              <a:t>Rahman</a:t>
            </a:r>
            <a:r>
              <a:rPr lang="en-US" sz="2200" dirty="0" smtClean="0">
                <a:solidFill>
                  <a:srgbClr val="00B0F0"/>
                </a:solidFill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</a:rPr>
              <a:t>Maruf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     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15162103022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SEC: 01 ; INTAKE: 32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Shamia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Alom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                      ID: 15162103010 ; SEC: 01 ; INTAKE: 32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Sarwar</a:t>
            </a:r>
            <a:r>
              <a:rPr lang="en-US" sz="22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22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Darji</a:t>
            </a:r>
            <a:r>
              <a:rPr lang="en-US" sz="22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     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15162103028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SEC: 01 ; INTAKE: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</a:p>
          <a:p>
            <a:pPr marL="0" indent="0">
              <a:buNone/>
            </a:pPr>
            <a:endParaRPr lang="en-US" sz="22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400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Supervised by</a:t>
            </a:r>
            <a:r>
              <a:rPr lang="en-US" sz="3400" baseline="30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400" baseline="30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400" baseline="300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Raisul</a:t>
            </a:r>
            <a:r>
              <a:rPr lang="en-US" sz="3400" baseline="30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aseline="300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3400" baseline="30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aseline="30000" dirty="0">
                <a:latin typeface="Times New Roman" pitchFamily="18" charset="0"/>
                <a:cs typeface="Times New Roman" pitchFamily="18" charset="0"/>
              </a:rPr>
              <a:t>(Assistant Professor</a:t>
            </a:r>
            <a:r>
              <a:rPr lang="en-US" sz="34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400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B.Sc. in CSE</a:t>
            </a:r>
          </a:p>
          <a:p>
            <a:pPr marL="0" indent="0">
              <a:buNone/>
            </a:pPr>
            <a:endParaRPr lang="en-US" sz="2200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640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399" cy="6858000"/>
          </a:xfrm>
        </p:spPr>
      </p:pic>
    </p:spTree>
    <p:extLst>
      <p:ext uri="{BB962C8B-B14F-4D97-AF65-F5344CB8AC3E}">
        <p14:creationId xmlns:p14="http://schemas.microsoft.com/office/powerpoint/2010/main" val="36852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0"/>
            <a:ext cx="12358255" cy="6858000"/>
          </a:xfrm>
        </p:spPr>
      </p:pic>
    </p:spTree>
    <p:extLst>
      <p:ext uri="{BB962C8B-B14F-4D97-AF65-F5344CB8AC3E}">
        <p14:creationId xmlns:p14="http://schemas.microsoft.com/office/powerpoint/2010/main" val="333316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Limitations &amp; Future Enhancement </a:t>
            </a:r>
            <a:endParaRPr lang="en-US"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Limitations: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is not configured for multi-users at this time.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website is not accessible to everyone.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Less security</a:t>
            </a:r>
          </a:p>
          <a:p>
            <a:pPr>
              <a:buFont typeface="Courier New" pitchFamily="49" charset="0"/>
              <a:buChar char="o"/>
            </a:pP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Future Enhancement: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Advertisement of new products.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Notifications of user cart, sales, discount offer etc.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Online payment gateway.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Live chat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858000"/>
          </a:xfrm>
        </p:spPr>
      </p:pic>
      <p:sp>
        <p:nvSpPr>
          <p:cNvPr id="5" name="Rectangle 4"/>
          <p:cNvSpPr/>
          <p:nvPr/>
        </p:nvSpPr>
        <p:spPr>
          <a:xfrm>
            <a:off x="27709" y="304800"/>
            <a:ext cx="41632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you want to be memories, then you have to create history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-838200" y="2258061"/>
            <a:ext cx="57288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Brian Lara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Cricket Monarch Of 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World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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5818" y="2413814"/>
            <a:ext cx="57288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algn="ctr"/>
            <a: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Watching </a:t>
            </a:r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</a:t>
            </a:r>
            <a:endParaRPr lang="en-US" sz="6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01200" y="934254"/>
            <a:ext cx="2687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Not Out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71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Discussion topic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Why we have chosen this system 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Limitations &amp; Future Enhancement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Why we have chosen this system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Promoting a service or product online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Selling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service or product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product support or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customer service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8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639"/>
            <a:ext cx="10698480" cy="1401762"/>
          </a:xfrm>
        </p:spPr>
        <p:txBody>
          <a:bodyPr/>
          <a:lstStyle/>
          <a:p>
            <a:r>
              <a:rPr lang="en-US" sz="4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Hardware &amp; software requirements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2960" y="1905000"/>
            <a:ext cx="10698480" cy="3810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 Requirements: 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Processor		: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Intel® Core™ i5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baseline="30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Generation or more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RAM		: 8 GB or More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Hard disk		: 256 GB or More</a:t>
            </a:r>
          </a:p>
          <a:p>
            <a:pPr>
              <a:buFont typeface="Courier New" pitchFamily="49" charset="0"/>
              <a:buChar char="o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3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Front End		          :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HTML,CSS,PHP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Back End		          :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Operation System	: Windows 7 or Windows 8 or Windows 10</a:t>
            </a:r>
          </a:p>
          <a:p>
            <a:pPr>
              <a:buFont typeface="Courier New" pitchFamily="49" charset="0"/>
              <a:buChar char="o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4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competitive shipping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options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Advanced navigation and search functions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Superior photos and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options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detailed product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Customer reviews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fast guest check-out option</a:t>
            </a:r>
          </a:p>
        </p:txBody>
      </p:sp>
    </p:spTree>
    <p:extLst>
      <p:ext uri="{BB962C8B-B14F-4D97-AF65-F5344CB8AC3E}">
        <p14:creationId xmlns:p14="http://schemas.microsoft.com/office/powerpoint/2010/main" val="14378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2960" y="1600200"/>
            <a:ext cx="10698480" cy="3352800"/>
          </a:xfrm>
        </p:spPr>
        <p:txBody>
          <a:bodyPr>
            <a:normAutofit/>
          </a:bodyPr>
          <a:lstStyle/>
          <a:p>
            <a:pPr algn="ctr">
              <a:buFont typeface="Courier New" pitchFamily="49" charset="0"/>
              <a:buChar char="o"/>
            </a:pPr>
            <a:endParaRPr lang="en-US" sz="6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Courier New" pitchFamily="49" charset="0"/>
              <a:buChar char="o"/>
            </a:pPr>
            <a: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3443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52400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ER-Diagram for Online Shopping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399" cy="6858000"/>
          </a:xfrm>
        </p:spPr>
      </p:pic>
      <p:sp>
        <p:nvSpPr>
          <p:cNvPr id="6" name="Rectangle 5"/>
          <p:cNvSpPr/>
          <p:nvPr/>
        </p:nvSpPr>
        <p:spPr>
          <a:xfrm>
            <a:off x="13855" y="13855"/>
            <a:ext cx="536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flow Diagram for Online Shopping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930</TotalTime>
  <Words>246</Words>
  <Application>Microsoft Office PowerPoint</Application>
  <PresentationFormat>Custom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PRESENTATION ON online shopping</vt:lpstr>
      <vt:lpstr>Discussion topic</vt:lpstr>
      <vt:lpstr>Why we have chosen this system </vt:lpstr>
      <vt:lpstr>Hardware &amp; software requirements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&amp; Future Enhancement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WELCOME TO THE PRESENTATION </dc:title>
  <dc:creator>Ashraful</dc:creator>
  <cp:lastModifiedBy>Ashraful</cp:lastModifiedBy>
  <cp:revision>60</cp:revision>
  <dcterms:created xsi:type="dcterms:W3CDTF">2006-08-16T00:00:00Z</dcterms:created>
  <dcterms:modified xsi:type="dcterms:W3CDTF">2018-11-10T17:35:16Z</dcterms:modified>
</cp:coreProperties>
</file>