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2" r:id="rId3"/>
    <p:sldId id="257" r:id="rId4"/>
    <p:sldId id="263" r:id="rId5"/>
    <p:sldId id="259" r:id="rId6"/>
    <p:sldId id="265" r:id="rId7"/>
    <p:sldId id="270" r:id="rId8"/>
    <p:sldId id="271" r:id="rId9"/>
    <p:sldId id="273" r:id="rId10"/>
    <p:sldId id="274" r:id="rId11"/>
    <p:sldId id="272" r:id="rId12"/>
    <p:sldId id="277"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0795-E263-4DE5-A642-FD2B3286DC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628158-2DDE-4DEE-97A3-606A539913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C665CB-FD2B-452B-8136-B4513582825F}"/>
              </a:ext>
            </a:extLst>
          </p:cNvPr>
          <p:cNvSpPr>
            <a:spLocks noGrp="1"/>
          </p:cNvSpPr>
          <p:nvPr>
            <p:ph type="dt" sz="half" idx="10"/>
          </p:nvPr>
        </p:nvSpPr>
        <p:spPr/>
        <p:txBody>
          <a:bodyPr/>
          <a:lstStyle/>
          <a:p>
            <a:fld id="{1AF76DEA-294B-48E8-84DD-E92C18350FB7}" type="datetimeFigureOut">
              <a:rPr lang="en-US" smtClean="0"/>
              <a:t>12/28/2021</a:t>
            </a:fld>
            <a:endParaRPr lang="en-US"/>
          </a:p>
        </p:txBody>
      </p:sp>
      <p:sp>
        <p:nvSpPr>
          <p:cNvPr id="5" name="Footer Placeholder 4">
            <a:extLst>
              <a:ext uri="{FF2B5EF4-FFF2-40B4-BE49-F238E27FC236}">
                <a16:creationId xmlns:a16="http://schemas.microsoft.com/office/drawing/2014/main" id="{EDE05254-318C-4F8D-9ED4-6BE553BD2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C4E07-0826-4CAF-9B3E-CEF672F74CD1}"/>
              </a:ext>
            </a:extLst>
          </p:cNvPr>
          <p:cNvSpPr>
            <a:spLocks noGrp="1"/>
          </p:cNvSpPr>
          <p:nvPr>
            <p:ph type="sldNum" sz="quarter" idx="12"/>
          </p:nvPr>
        </p:nvSpPr>
        <p:spPr/>
        <p:txBody>
          <a:bodyPr/>
          <a:lstStyle/>
          <a:p>
            <a:fld id="{ADB39871-0AF7-4D02-A2EB-D00DC1F660B1}" type="slidenum">
              <a:rPr lang="en-US" smtClean="0"/>
              <a:t>‹#›</a:t>
            </a:fld>
            <a:endParaRPr lang="en-US"/>
          </a:p>
        </p:txBody>
      </p:sp>
    </p:spTree>
    <p:extLst>
      <p:ext uri="{BB962C8B-B14F-4D97-AF65-F5344CB8AC3E}">
        <p14:creationId xmlns:p14="http://schemas.microsoft.com/office/powerpoint/2010/main" val="211583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9AFF-7234-4AA0-9A20-DF771CBCDB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85FF3F-4CD9-45B0-9F25-4B09283F8E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62929-4648-4E56-870E-5459FAB385B9}"/>
              </a:ext>
            </a:extLst>
          </p:cNvPr>
          <p:cNvSpPr>
            <a:spLocks noGrp="1"/>
          </p:cNvSpPr>
          <p:nvPr>
            <p:ph type="dt" sz="half" idx="10"/>
          </p:nvPr>
        </p:nvSpPr>
        <p:spPr/>
        <p:txBody>
          <a:bodyPr/>
          <a:lstStyle/>
          <a:p>
            <a:fld id="{1AF76DEA-294B-48E8-84DD-E92C18350FB7}" type="datetimeFigureOut">
              <a:rPr lang="en-US" smtClean="0"/>
              <a:t>12/28/2021</a:t>
            </a:fld>
            <a:endParaRPr lang="en-US"/>
          </a:p>
        </p:txBody>
      </p:sp>
      <p:sp>
        <p:nvSpPr>
          <p:cNvPr id="5" name="Footer Placeholder 4">
            <a:extLst>
              <a:ext uri="{FF2B5EF4-FFF2-40B4-BE49-F238E27FC236}">
                <a16:creationId xmlns:a16="http://schemas.microsoft.com/office/drawing/2014/main" id="{86994C85-5765-48B8-9E80-C348CD321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037CD-B4DF-4E7D-895B-DD8C34E1E837}"/>
              </a:ext>
            </a:extLst>
          </p:cNvPr>
          <p:cNvSpPr>
            <a:spLocks noGrp="1"/>
          </p:cNvSpPr>
          <p:nvPr>
            <p:ph type="sldNum" sz="quarter" idx="12"/>
          </p:nvPr>
        </p:nvSpPr>
        <p:spPr/>
        <p:txBody>
          <a:bodyPr/>
          <a:lstStyle/>
          <a:p>
            <a:fld id="{ADB39871-0AF7-4D02-A2EB-D00DC1F660B1}" type="slidenum">
              <a:rPr lang="en-US" smtClean="0"/>
              <a:t>‹#›</a:t>
            </a:fld>
            <a:endParaRPr lang="en-US"/>
          </a:p>
        </p:txBody>
      </p:sp>
    </p:spTree>
    <p:extLst>
      <p:ext uri="{BB962C8B-B14F-4D97-AF65-F5344CB8AC3E}">
        <p14:creationId xmlns:p14="http://schemas.microsoft.com/office/powerpoint/2010/main" val="113387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27A192-428E-4733-9387-3E732E97BD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4EE7C1-01F7-49B1-8323-ADE08401B8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9AF97-0EED-48B3-AE89-941931D03F40}"/>
              </a:ext>
            </a:extLst>
          </p:cNvPr>
          <p:cNvSpPr>
            <a:spLocks noGrp="1"/>
          </p:cNvSpPr>
          <p:nvPr>
            <p:ph type="dt" sz="half" idx="10"/>
          </p:nvPr>
        </p:nvSpPr>
        <p:spPr/>
        <p:txBody>
          <a:bodyPr/>
          <a:lstStyle/>
          <a:p>
            <a:fld id="{1AF76DEA-294B-48E8-84DD-E92C18350FB7}" type="datetimeFigureOut">
              <a:rPr lang="en-US" smtClean="0"/>
              <a:t>12/28/2021</a:t>
            </a:fld>
            <a:endParaRPr lang="en-US"/>
          </a:p>
        </p:txBody>
      </p:sp>
      <p:sp>
        <p:nvSpPr>
          <p:cNvPr id="5" name="Footer Placeholder 4">
            <a:extLst>
              <a:ext uri="{FF2B5EF4-FFF2-40B4-BE49-F238E27FC236}">
                <a16:creationId xmlns:a16="http://schemas.microsoft.com/office/drawing/2014/main" id="{A6F45ADB-0735-446D-AF0F-F15C4F2A3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E9B72-2F1C-4A18-AC63-AD69FC84F64B}"/>
              </a:ext>
            </a:extLst>
          </p:cNvPr>
          <p:cNvSpPr>
            <a:spLocks noGrp="1"/>
          </p:cNvSpPr>
          <p:nvPr>
            <p:ph type="sldNum" sz="quarter" idx="12"/>
          </p:nvPr>
        </p:nvSpPr>
        <p:spPr/>
        <p:txBody>
          <a:bodyPr/>
          <a:lstStyle/>
          <a:p>
            <a:fld id="{ADB39871-0AF7-4D02-A2EB-D00DC1F660B1}" type="slidenum">
              <a:rPr lang="en-US" smtClean="0"/>
              <a:t>‹#›</a:t>
            </a:fld>
            <a:endParaRPr lang="en-US"/>
          </a:p>
        </p:txBody>
      </p:sp>
    </p:spTree>
    <p:extLst>
      <p:ext uri="{BB962C8B-B14F-4D97-AF65-F5344CB8AC3E}">
        <p14:creationId xmlns:p14="http://schemas.microsoft.com/office/powerpoint/2010/main" val="223224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DC88-C92F-4A97-8043-06A39EDFF2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401CD-8969-404A-9DE8-204ABA263E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CB9DA7-EE06-4637-8EBB-080F83538DD4}"/>
              </a:ext>
            </a:extLst>
          </p:cNvPr>
          <p:cNvSpPr>
            <a:spLocks noGrp="1"/>
          </p:cNvSpPr>
          <p:nvPr>
            <p:ph type="dt" sz="half" idx="10"/>
          </p:nvPr>
        </p:nvSpPr>
        <p:spPr/>
        <p:txBody>
          <a:bodyPr/>
          <a:lstStyle/>
          <a:p>
            <a:fld id="{1AF76DEA-294B-48E8-84DD-E92C18350FB7}" type="datetimeFigureOut">
              <a:rPr lang="en-US" smtClean="0"/>
              <a:t>12/28/2021</a:t>
            </a:fld>
            <a:endParaRPr lang="en-US"/>
          </a:p>
        </p:txBody>
      </p:sp>
      <p:sp>
        <p:nvSpPr>
          <p:cNvPr id="5" name="Footer Placeholder 4">
            <a:extLst>
              <a:ext uri="{FF2B5EF4-FFF2-40B4-BE49-F238E27FC236}">
                <a16:creationId xmlns:a16="http://schemas.microsoft.com/office/drawing/2014/main" id="{60C2417B-3080-417C-9A8D-87A68B8A1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DC6F3-8DA2-4C1D-B150-E57DE15B3829}"/>
              </a:ext>
            </a:extLst>
          </p:cNvPr>
          <p:cNvSpPr>
            <a:spLocks noGrp="1"/>
          </p:cNvSpPr>
          <p:nvPr>
            <p:ph type="sldNum" sz="quarter" idx="12"/>
          </p:nvPr>
        </p:nvSpPr>
        <p:spPr/>
        <p:txBody>
          <a:bodyPr/>
          <a:lstStyle/>
          <a:p>
            <a:fld id="{ADB39871-0AF7-4D02-A2EB-D00DC1F660B1}" type="slidenum">
              <a:rPr lang="en-US" smtClean="0"/>
              <a:t>‹#›</a:t>
            </a:fld>
            <a:endParaRPr lang="en-US"/>
          </a:p>
        </p:txBody>
      </p:sp>
    </p:spTree>
    <p:extLst>
      <p:ext uri="{BB962C8B-B14F-4D97-AF65-F5344CB8AC3E}">
        <p14:creationId xmlns:p14="http://schemas.microsoft.com/office/powerpoint/2010/main" val="62541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F01A-5386-4F96-A228-D876825841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933C8E-E232-48F9-957D-F305A86DF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BE0D07-06BF-4F41-9211-2786F53D148C}"/>
              </a:ext>
            </a:extLst>
          </p:cNvPr>
          <p:cNvSpPr>
            <a:spLocks noGrp="1"/>
          </p:cNvSpPr>
          <p:nvPr>
            <p:ph type="dt" sz="half" idx="10"/>
          </p:nvPr>
        </p:nvSpPr>
        <p:spPr/>
        <p:txBody>
          <a:bodyPr/>
          <a:lstStyle/>
          <a:p>
            <a:fld id="{1AF76DEA-294B-48E8-84DD-E92C18350FB7}" type="datetimeFigureOut">
              <a:rPr lang="en-US" smtClean="0"/>
              <a:t>12/28/2021</a:t>
            </a:fld>
            <a:endParaRPr lang="en-US"/>
          </a:p>
        </p:txBody>
      </p:sp>
      <p:sp>
        <p:nvSpPr>
          <p:cNvPr id="5" name="Footer Placeholder 4">
            <a:extLst>
              <a:ext uri="{FF2B5EF4-FFF2-40B4-BE49-F238E27FC236}">
                <a16:creationId xmlns:a16="http://schemas.microsoft.com/office/drawing/2014/main" id="{969B72E4-A3DB-4DA1-8A39-D0D3AE4A9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5AB31-FF7C-44D6-834E-4D9BC6A2515B}"/>
              </a:ext>
            </a:extLst>
          </p:cNvPr>
          <p:cNvSpPr>
            <a:spLocks noGrp="1"/>
          </p:cNvSpPr>
          <p:nvPr>
            <p:ph type="sldNum" sz="quarter" idx="12"/>
          </p:nvPr>
        </p:nvSpPr>
        <p:spPr/>
        <p:txBody>
          <a:bodyPr/>
          <a:lstStyle/>
          <a:p>
            <a:fld id="{ADB39871-0AF7-4D02-A2EB-D00DC1F660B1}" type="slidenum">
              <a:rPr lang="en-US" smtClean="0"/>
              <a:t>‹#›</a:t>
            </a:fld>
            <a:endParaRPr lang="en-US"/>
          </a:p>
        </p:txBody>
      </p:sp>
    </p:spTree>
    <p:extLst>
      <p:ext uri="{BB962C8B-B14F-4D97-AF65-F5344CB8AC3E}">
        <p14:creationId xmlns:p14="http://schemas.microsoft.com/office/powerpoint/2010/main" val="3416408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3FB2-19E7-48E6-853D-A5F60D1728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B7C306-ECDF-4596-8A5E-285F6D50B9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060901-E1FB-43E6-9AC6-6E1EA3D686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C1D6B0-B734-4430-B9DA-8C84FEEE2EA5}"/>
              </a:ext>
            </a:extLst>
          </p:cNvPr>
          <p:cNvSpPr>
            <a:spLocks noGrp="1"/>
          </p:cNvSpPr>
          <p:nvPr>
            <p:ph type="dt" sz="half" idx="10"/>
          </p:nvPr>
        </p:nvSpPr>
        <p:spPr/>
        <p:txBody>
          <a:bodyPr/>
          <a:lstStyle/>
          <a:p>
            <a:fld id="{1AF76DEA-294B-48E8-84DD-E92C18350FB7}" type="datetimeFigureOut">
              <a:rPr lang="en-US" smtClean="0"/>
              <a:t>12/28/2021</a:t>
            </a:fld>
            <a:endParaRPr lang="en-US"/>
          </a:p>
        </p:txBody>
      </p:sp>
      <p:sp>
        <p:nvSpPr>
          <p:cNvPr id="6" name="Footer Placeholder 5">
            <a:extLst>
              <a:ext uri="{FF2B5EF4-FFF2-40B4-BE49-F238E27FC236}">
                <a16:creationId xmlns:a16="http://schemas.microsoft.com/office/drawing/2014/main" id="{D25514DB-C0DE-4FE9-8642-BC58141910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E0CB2A-8A5A-462F-A561-865159CE3D11}"/>
              </a:ext>
            </a:extLst>
          </p:cNvPr>
          <p:cNvSpPr>
            <a:spLocks noGrp="1"/>
          </p:cNvSpPr>
          <p:nvPr>
            <p:ph type="sldNum" sz="quarter" idx="12"/>
          </p:nvPr>
        </p:nvSpPr>
        <p:spPr/>
        <p:txBody>
          <a:bodyPr/>
          <a:lstStyle/>
          <a:p>
            <a:fld id="{ADB39871-0AF7-4D02-A2EB-D00DC1F660B1}" type="slidenum">
              <a:rPr lang="en-US" smtClean="0"/>
              <a:t>‹#›</a:t>
            </a:fld>
            <a:endParaRPr lang="en-US"/>
          </a:p>
        </p:txBody>
      </p:sp>
    </p:spTree>
    <p:extLst>
      <p:ext uri="{BB962C8B-B14F-4D97-AF65-F5344CB8AC3E}">
        <p14:creationId xmlns:p14="http://schemas.microsoft.com/office/powerpoint/2010/main" val="71611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E81-0829-464B-912A-A3C475E42C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03BA5F-C19D-43DC-AF3E-1E95A655C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038067-70D5-4CA8-8A6E-9CEB6C062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24A5D-E688-4965-A6E0-A55B56B707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207BB0-16D7-4529-A3FF-13747188D4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FA663B-396F-4E08-BABF-122BAD662EA6}"/>
              </a:ext>
            </a:extLst>
          </p:cNvPr>
          <p:cNvSpPr>
            <a:spLocks noGrp="1"/>
          </p:cNvSpPr>
          <p:nvPr>
            <p:ph type="dt" sz="half" idx="10"/>
          </p:nvPr>
        </p:nvSpPr>
        <p:spPr/>
        <p:txBody>
          <a:bodyPr/>
          <a:lstStyle/>
          <a:p>
            <a:fld id="{1AF76DEA-294B-48E8-84DD-E92C18350FB7}" type="datetimeFigureOut">
              <a:rPr lang="en-US" smtClean="0"/>
              <a:t>12/28/2021</a:t>
            </a:fld>
            <a:endParaRPr lang="en-US"/>
          </a:p>
        </p:txBody>
      </p:sp>
      <p:sp>
        <p:nvSpPr>
          <p:cNvPr id="8" name="Footer Placeholder 7">
            <a:extLst>
              <a:ext uri="{FF2B5EF4-FFF2-40B4-BE49-F238E27FC236}">
                <a16:creationId xmlns:a16="http://schemas.microsoft.com/office/drawing/2014/main" id="{6A1CFDF0-80D9-4508-9B83-D147DF6DF0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C09259-952A-4617-9429-1316FFAEB032}"/>
              </a:ext>
            </a:extLst>
          </p:cNvPr>
          <p:cNvSpPr>
            <a:spLocks noGrp="1"/>
          </p:cNvSpPr>
          <p:nvPr>
            <p:ph type="sldNum" sz="quarter" idx="12"/>
          </p:nvPr>
        </p:nvSpPr>
        <p:spPr/>
        <p:txBody>
          <a:bodyPr/>
          <a:lstStyle/>
          <a:p>
            <a:fld id="{ADB39871-0AF7-4D02-A2EB-D00DC1F660B1}" type="slidenum">
              <a:rPr lang="en-US" smtClean="0"/>
              <a:t>‹#›</a:t>
            </a:fld>
            <a:endParaRPr lang="en-US"/>
          </a:p>
        </p:txBody>
      </p:sp>
    </p:spTree>
    <p:extLst>
      <p:ext uri="{BB962C8B-B14F-4D97-AF65-F5344CB8AC3E}">
        <p14:creationId xmlns:p14="http://schemas.microsoft.com/office/powerpoint/2010/main" val="99103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C8B6-DADE-4CC2-9A8F-68717D57CF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B97BBC-4BB7-4157-A9B6-32B4F1AEA8FB}"/>
              </a:ext>
            </a:extLst>
          </p:cNvPr>
          <p:cNvSpPr>
            <a:spLocks noGrp="1"/>
          </p:cNvSpPr>
          <p:nvPr>
            <p:ph type="dt" sz="half" idx="10"/>
          </p:nvPr>
        </p:nvSpPr>
        <p:spPr/>
        <p:txBody>
          <a:bodyPr/>
          <a:lstStyle/>
          <a:p>
            <a:fld id="{1AF76DEA-294B-48E8-84DD-E92C18350FB7}" type="datetimeFigureOut">
              <a:rPr lang="en-US" smtClean="0"/>
              <a:t>12/28/2021</a:t>
            </a:fld>
            <a:endParaRPr lang="en-US"/>
          </a:p>
        </p:txBody>
      </p:sp>
      <p:sp>
        <p:nvSpPr>
          <p:cNvPr id="4" name="Footer Placeholder 3">
            <a:extLst>
              <a:ext uri="{FF2B5EF4-FFF2-40B4-BE49-F238E27FC236}">
                <a16:creationId xmlns:a16="http://schemas.microsoft.com/office/drawing/2014/main" id="{BC7211BF-0819-4F0D-87EA-BABBBCB775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CFEAD3-9018-48B3-9507-D1CC4FCAB1BD}"/>
              </a:ext>
            </a:extLst>
          </p:cNvPr>
          <p:cNvSpPr>
            <a:spLocks noGrp="1"/>
          </p:cNvSpPr>
          <p:nvPr>
            <p:ph type="sldNum" sz="quarter" idx="12"/>
          </p:nvPr>
        </p:nvSpPr>
        <p:spPr/>
        <p:txBody>
          <a:bodyPr/>
          <a:lstStyle/>
          <a:p>
            <a:fld id="{ADB39871-0AF7-4D02-A2EB-D00DC1F660B1}" type="slidenum">
              <a:rPr lang="en-US" smtClean="0"/>
              <a:t>‹#›</a:t>
            </a:fld>
            <a:endParaRPr lang="en-US"/>
          </a:p>
        </p:txBody>
      </p:sp>
    </p:spTree>
    <p:extLst>
      <p:ext uri="{BB962C8B-B14F-4D97-AF65-F5344CB8AC3E}">
        <p14:creationId xmlns:p14="http://schemas.microsoft.com/office/powerpoint/2010/main" val="1808155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378DAB-387C-4C38-AC6B-99811EA641AA}"/>
              </a:ext>
            </a:extLst>
          </p:cNvPr>
          <p:cNvSpPr>
            <a:spLocks noGrp="1"/>
          </p:cNvSpPr>
          <p:nvPr>
            <p:ph type="dt" sz="half" idx="10"/>
          </p:nvPr>
        </p:nvSpPr>
        <p:spPr/>
        <p:txBody>
          <a:bodyPr/>
          <a:lstStyle/>
          <a:p>
            <a:fld id="{1AF76DEA-294B-48E8-84DD-E92C18350FB7}" type="datetimeFigureOut">
              <a:rPr lang="en-US" smtClean="0"/>
              <a:t>12/28/2021</a:t>
            </a:fld>
            <a:endParaRPr lang="en-US"/>
          </a:p>
        </p:txBody>
      </p:sp>
      <p:sp>
        <p:nvSpPr>
          <p:cNvPr id="3" name="Footer Placeholder 2">
            <a:extLst>
              <a:ext uri="{FF2B5EF4-FFF2-40B4-BE49-F238E27FC236}">
                <a16:creationId xmlns:a16="http://schemas.microsoft.com/office/drawing/2014/main" id="{31B9CDAD-D73E-40FA-B2CF-C3CE6EBAB8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58414F-91F6-4D54-BB4D-C6AA685D1CBF}"/>
              </a:ext>
            </a:extLst>
          </p:cNvPr>
          <p:cNvSpPr>
            <a:spLocks noGrp="1"/>
          </p:cNvSpPr>
          <p:nvPr>
            <p:ph type="sldNum" sz="quarter" idx="12"/>
          </p:nvPr>
        </p:nvSpPr>
        <p:spPr/>
        <p:txBody>
          <a:bodyPr/>
          <a:lstStyle/>
          <a:p>
            <a:fld id="{ADB39871-0AF7-4D02-A2EB-D00DC1F660B1}" type="slidenum">
              <a:rPr lang="en-US" smtClean="0"/>
              <a:t>‹#›</a:t>
            </a:fld>
            <a:endParaRPr lang="en-US"/>
          </a:p>
        </p:txBody>
      </p:sp>
    </p:spTree>
    <p:extLst>
      <p:ext uri="{BB962C8B-B14F-4D97-AF65-F5344CB8AC3E}">
        <p14:creationId xmlns:p14="http://schemas.microsoft.com/office/powerpoint/2010/main" val="283908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0779-2BBA-4F7F-B39E-1003608C5A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79EEA3-0A9E-45C0-84EC-67BBF7243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8BDAE0-BDB2-47E2-A20F-098265ACF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3854E1-EFEC-48C5-B8FD-F1F0E08AC083}"/>
              </a:ext>
            </a:extLst>
          </p:cNvPr>
          <p:cNvSpPr>
            <a:spLocks noGrp="1"/>
          </p:cNvSpPr>
          <p:nvPr>
            <p:ph type="dt" sz="half" idx="10"/>
          </p:nvPr>
        </p:nvSpPr>
        <p:spPr/>
        <p:txBody>
          <a:bodyPr/>
          <a:lstStyle/>
          <a:p>
            <a:fld id="{1AF76DEA-294B-48E8-84DD-E92C18350FB7}" type="datetimeFigureOut">
              <a:rPr lang="en-US" smtClean="0"/>
              <a:t>12/28/2021</a:t>
            </a:fld>
            <a:endParaRPr lang="en-US"/>
          </a:p>
        </p:txBody>
      </p:sp>
      <p:sp>
        <p:nvSpPr>
          <p:cNvPr id="6" name="Footer Placeholder 5">
            <a:extLst>
              <a:ext uri="{FF2B5EF4-FFF2-40B4-BE49-F238E27FC236}">
                <a16:creationId xmlns:a16="http://schemas.microsoft.com/office/drawing/2014/main" id="{90F586DF-08B4-4E26-AF9F-68245C0FE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6B4F40-96AB-4610-92FE-E8B0D807E32F}"/>
              </a:ext>
            </a:extLst>
          </p:cNvPr>
          <p:cNvSpPr>
            <a:spLocks noGrp="1"/>
          </p:cNvSpPr>
          <p:nvPr>
            <p:ph type="sldNum" sz="quarter" idx="12"/>
          </p:nvPr>
        </p:nvSpPr>
        <p:spPr/>
        <p:txBody>
          <a:bodyPr/>
          <a:lstStyle/>
          <a:p>
            <a:fld id="{ADB39871-0AF7-4D02-A2EB-D00DC1F660B1}" type="slidenum">
              <a:rPr lang="en-US" smtClean="0"/>
              <a:t>‹#›</a:t>
            </a:fld>
            <a:endParaRPr lang="en-US"/>
          </a:p>
        </p:txBody>
      </p:sp>
    </p:spTree>
    <p:extLst>
      <p:ext uri="{BB962C8B-B14F-4D97-AF65-F5344CB8AC3E}">
        <p14:creationId xmlns:p14="http://schemas.microsoft.com/office/powerpoint/2010/main" val="138483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A02B-9A33-42A7-BE7A-B7EA6A01C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993C2E-8FFA-407E-997C-F04247F104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02ABE-1E15-4B8D-9732-9F77584C4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125CD-D49D-4DDF-93D4-A6322E5AEE99}"/>
              </a:ext>
            </a:extLst>
          </p:cNvPr>
          <p:cNvSpPr>
            <a:spLocks noGrp="1"/>
          </p:cNvSpPr>
          <p:nvPr>
            <p:ph type="dt" sz="half" idx="10"/>
          </p:nvPr>
        </p:nvSpPr>
        <p:spPr/>
        <p:txBody>
          <a:bodyPr/>
          <a:lstStyle/>
          <a:p>
            <a:fld id="{1AF76DEA-294B-48E8-84DD-E92C18350FB7}" type="datetimeFigureOut">
              <a:rPr lang="en-US" smtClean="0"/>
              <a:t>12/28/2021</a:t>
            </a:fld>
            <a:endParaRPr lang="en-US"/>
          </a:p>
        </p:txBody>
      </p:sp>
      <p:sp>
        <p:nvSpPr>
          <p:cNvPr id="6" name="Footer Placeholder 5">
            <a:extLst>
              <a:ext uri="{FF2B5EF4-FFF2-40B4-BE49-F238E27FC236}">
                <a16:creationId xmlns:a16="http://schemas.microsoft.com/office/drawing/2014/main" id="{E2384A0E-F21C-4B0D-9C0E-885363A6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411153-C9D5-4BBE-B278-C28470622B80}"/>
              </a:ext>
            </a:extLst>
          </p:cNvPr>
          <p:cNvSpPr>
            <a:spLocks noGrp="1"/>
          </p:cNvSpPr>
          <p:nvPr>
            <p:ph type="sldNum" sz="quarter" idx="12"/>
          </p:nvPr>
        </p:nvSpPr>
        <p:spPr/>
        <p:txBody>
          <a:bodyPr/>
          <a:lstStyle/>
          <a:p>
            <a:fld id="{ADB39871-0AF7-4D02-A2EB-D00DC1F660B1}" type="slidenum">
              <a:rPr lang="en-US" smtClean="0"/>
              <a:t>‹#›</a:t>
            </a:fld>
            <a:endParaRPr lang="en-US"/>
          </a:p>
        </p:txBody>
      </p:sp>
    </p:spTree>
    <p:extLst>
      <p:ext uri="{BB962C8B-B14F-4D97-AF65-F5344CB8AC3E}">
        <p14:creationId xmlns:p14="http://schemas.microsoft.com/office/powerpoint/2010/main" val="3083472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7805E6-B332-4D52-BF07-D9A589F768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C9A963-9B7D-4D11-A14C-68F762EDDD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BE796-4BA2-4F18-9283-8B26A10237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76DEA-294B-48E8-84DD-E92C18350FB7}" type="datetimeFigureOut">
              <a:rPr lang="en-US" smtClean="0"/>
              <a:t>12/28/2021</a:t>
            </a:fld>
            <a:endParaRPr lang="en-US"/>
          </a:p>
        </p:txBody>
      </p:sp>
      <p:sp>
        <p:nvSpPr>
          <p:cNvPr id="5" name="Footer Placeholder 4">
            <a:extLst>
              <a:ext uri="{FF2B5EF4-FFF2-40B4-BE49-F238E27FC236}">
                <a16:creationId xmlns:a16="http://schemas.microsoft.com/office/drawing/2014/main" id="{3F49A825-2696-4A4F-8809-34A944DA6C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86327A-0B77-4DD4-845B-E3EA44CAB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B39871-0AF7-4D02-A2EB-D00DC1F660B1}" type="slidenum">
              <a:rPr lang="en-US" smtClean="0"/>
              <a:t>‹#›</a:t>
            </a:fld>
            <a:endParaRPr lang="en-US"/>
          </a:p>
        </p:txBody>
      </p:sp>
    </p:spTree>
    <p:extLst>
      <p:ext uri="{BB962C8B-B14F-4D97-AF65-F5344CB8AC3E}">
        <p14:creationId xmlns:p14="http://schemas.microsoft.com/office/powerpoint/2010/main" val="512465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A596-82A9-4805-A397-B298C48FC4E7}"/>
              </a:ext>
            </a:extLst>
          </p:cNvPr>
          <p:cNvSpPr>
            <a:spLocks noGrp="1"/>
          </p:cNvSpPr>
          <p:nvPr>
            <p:ph type="title"/>
          </p:nvPr>
        </p:nvSpPr>
        <p:spPr>
          <a:xfrm>
            <a:off x="838200" y="2245684"/>
            <a:ext cx="10515600" cy="1437795"/>
          </a:xfrm>
        </p:spPr>
        <p:txBody>
          <a:bodyPr>
            <a:normAutofit/>
          </a:bodyPr>
          <a:lstStyle/>
          <a:p>
            <a:pPr algn="ctr"/>
            <a:r>
              <a:rPr lang="en-US" sz="5300" b="1" dirty="0">
                <a:latin typeface="Cambria" panose="02040503050406030204" pitchFamily="18" charset="0"/>
                <a:ea typeface="Cambria" panose="02040503050406030204" pitchFamily="18" charset="0"/>
              </a:rPr>
              <a:t>Java</a:t>
            </a:r>
            <a:br>
              <a:rPr lang="en-US" b="1" dirty="0">
                <a:solidFill>
                  <a:srgbClr val="FF0000"/>
                </a:solidFill>
                <a:latin typeface="Cambria" panose="02040503050406030204" pitchFamily="18" charset="0"/>
                <a:ea typeface="Cambria" panose="02040503050406030204" pitchFamily="18" charset="0"/>
              </a:rPr>
            </a:br>
            <a:r>
              <a:rPr lang="en-US" b="1" dirty="0">
                <a:solidFill>
                  <a:srgbClr val="FF0000"/>
                </a:solidFill>
                <a:latin typeface="Cambria" panose="02040503050406030204" pitchFamily="18" charset="0"/>
                <a:ea typeface="Cambria" panose="02040503050406030204" pitchFamily="18" charset="0"/>
              </a:rPr>
              <a:t>LOOPING</a:t>
            </a:r>
          </a:p>
        </p:txBody>
      </p:sp>
    </p:spTree>
    <p:extLst>
      <p:ext uri="{BB962C8B-B14F-4D97-AF65-F5344CB8AC3E}">
        <p14:creationId xmlns:p14="http://schemas.microsoft.com/office/powerpoint/2010/main" val="110356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03BFEA5-EA2A-4959-A297-EC9C6CFAE11D}"/>
              </a:ext>
            </a:extLst>
          </p:cNvPr>
          <p:cNvSpPr txBox="1">
            <a:spLocks/>
          </p:cNvSpPr>
          <p:nvPr/>
        </p:nvSpPr>
        <p:spPr>
          <a:xfrm>
            <a:off x="1126171" y="755876"/>
            <a:ext cx="5309136" cy="5208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1400" dirty="0">
                <a:solidFill>
                  <a:srgbClr val="000000"/>
                </a:solidFill>
                <a:latin typeface="Cambria" panose="02040503050406030204" pitchFamily="18" charset="0"/>
                <a:ea typeface="Calibri" panose="020F0502020204030204" pitchFamily="34" charset="0"/>
                <a:cs typeface="Vrinda" panose="020B0502040204020203" pitchFamily="34" charset="0"/>
              </a:rPr>
              <a:t>When you know exactly how many times you want to loop through a block of code, use the </a:t>
            </a:r>
            <a:r>
              <a:rPr lang="en-US" altLang="en-US" sz="1400" dirty="0">
                <a:solidFill>
                  <a:srgbClr val="DC143C"/>
                </a:solidFill>
                <a:latin typeface="Cambria" panose="02040503050406030204" pitchFamily="18" charset="0"/>
                <a:ea typeface="Calibri" panose="020F0502020204030204" pitchFamily="34" charset="0"/>
                <a:cs typeface="Courier New" panose="02070309020205020404" pitchFamily="49" charset="0"/>
              </a:rPr>
              <a:t>for</a:t>
            </a:r>
            <a:r>
              <a:rPr lang="en-US" altLang="en-US" sz="1400" dirty="0">
                <a:solidFill>
                  <a:srgbClr val="000000"/>
                </a:solidFill>
                <a:latin typeface="Cambria" panose="02040503050406030204" pitchFamily="18" charset="0"/>
                <a:ea typeface="Calibri" panose="020F0502020204030204" pitchFamily="34" charset="0"/>
                <a:cs typeface="Vrinda" panose="020B0502040204020203" pitchFamily="34" charset="0"/>
              </a:rPr>
              <a:t> loop instead of a </a:t>
            </a:r>
            <a:r>
              <a:rPr lang="en-US" altLang="en-US" sz="1400" dirty="0">
                <a:solidFill>
                  <a:srgbClr val="DC143C"/>
                </a:solidFill>
                <a:latin typeface="Cambria" panose="02040503050406030204" pitchFamily="18" charset="0"/>
                <a:ea typeface="Calibri" panose="020F0502020204030204" pitchFamily="34" charset="0"/>
                <a:cs typeface="Courier New" panose="02070309020205020404" pitchFamily="49" charset="0"/>
              </a:rPr>
              <a:t>while</a:t>
            </a:r>
            <a:r>
              <a:rPr lang="en-US" altLang="en-US" sz="1400" dirty="0">
                <a:solidFill>
                  <a:srgbClr val="000000"/>
                </a:solidFill>
                <a:latin typeface="Cambria" panose="02040503050406030204" pitchFamily="18" charset="0"/>
                <a:ea typeface="Calibri" panose="020F0502020204030204" pitchFamily="34" charset="0"/>
                <a:cs typeface="Vrinda" panose="020B0502040204020203" pitchFamily="34" charset="0"/>
              </a:rPr>
              <a:t> loop</a:t>
            </a:r>
            <a:r>
              <a:rPr lang="en-US" sz="1400" dirty="0">
                <a:latin typeface="Cambria" panose="02040503050406030204" pitchFamily="18" charset="0"/>
                <a:ea typeface="Cambria" panose="02040503050406030204" pitchFamily="18" charset="0"/>
              </a:rPr>
              <a:t>.</a:t>
            </a:r>
          </a:p>
          <a:p>
            <a:pPr marL="0"/>
            <a:endParaRPr lang="en-US" sz="1600" dirty="0"/>
          </a:p>
        </p:txBody>
      </p:sp>
      <p:sp>
        <p:nvSpPr>
          <p:cNvPr id="43" name="Content Placeholder 2">
            <a:extLst>
              <a:ext uri="{FF2B5EF4-FFF2-40B4-BE49-F238E27FC236}">
                <a16:creationId xmlns:a16="http://schemas.microsoft.com/office/drawing/2014/main" id="{FAFEE081-33DF-4204-8B23-C120391253DF}"/>
              </a:ext>
            </a:extLst>
          </p:cNvPr>
          <p:cNvSpPr txBox="1">
            <a:spLocks/>
          </p:cNvSpPr>
          <p:nvPr/>
        </p:nvSpPr>
        <p:spPr>
          <a:xfrm>
            <a:off x="1082070" y="1244222"/>
            <a:ext cx="3200901" cy="1091100"/>
          </a:xfrm>
          <a:prstGeom prst="rect">
            <a:avLst/>
          </a:prstGeom>
          <a:solidFill>
            <a:schemeClr val="bg1">
              <a:lumMod val="95000"/>
            </a:schemeClr>
          </a:solidFill>
          <a:ln>
            <a:solidFill>
              <a:schemeClr val="tx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u="sng" dirty="0">
                <a:solidFill>
                  <a:srgbClr val="00B050"/>
                </a:solidFill>
                <a:effectLst/>
                <a:latin typeface="Calibri" panose="020F0502020204030204" pitchFamily="34" charset="0"/>
                <a:ea typeface="Calibri" panose="020F0502020204030204" pitchFamily="34" charset="0"/>
                <a:cs typeface="Vrinda" panose="020B0502040204020203" pitchFamily="34" charset="0"/>
              </a:rPr>
              <a:t>Example (1)</a:t>
            </a: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for (int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=0;i&lt;6; i++){</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System.</a:t>
            </a:r>
            <a:r>
              <a:rPr lang="en-US" sz="1600" b="1" i="1" dirty="0">
                <a:solidFill>
                  <a:srgbClr val="0000C0"/>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.println(</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latin typeface="Arial" panose="020B0604020202020204" pitchFamily="34" charset="0"/>
            </a:endParaRPr>
          </a:p>
          <a:p>
            <a:pPr marL="0" indent="0">
              <a:buFont typeface="Arial" panose="020B0604020202020204" pitchFamily="34" charset="0"/>
              <a:buNone/>
            </a:pPr>
            <a:endParaRPr lang="en-US" dirty="0">
              <a:solidFill>
                <a:srgbClr val="000000"/>
              </a:solidFill>
              <a:latin typeface="Arial" panose="020B0604020202020204" pitchFamily="34" charset="0"/>
            </a:endParaRPr>
          </a:p>
          <a:p>
            <a:pPr marL="0" indent="0">
              <a:buNone/>
            </a:pPr>
            <a:endParaRPr lang="en-US" dirty="0"/>
          </a:p>
        </p:txBody>
      </p:sp>
      <p:sp>
        <p:nvSpPr>
          <p:cNvPr id="12" name="Content Placeholder 2">
            <a:extLst>
              <a:ext uri="{FF2B5EF4-FFF2-40B4-BE49-F238E27FC236}">
                <a16:creationId xmlns:a16="http://schemas.microsoft.com/office/drawing/2014/main" id="{2AB6A160-39D8-4AEE-A5A6-6B0B8DD307F6}"/>
              </a:ext>
            </a:extLst>
          </p:cNvPr>
          <p:cNvSpPr txBox="1">
            <a:spLocks/>
          </p:cNvSpPr>
          <p:nvPr/>
        </p:nvSpPr>
        <p:spPr>
          <a:xfrm>
            <a:off x="1082070" y="2335322"/>
            <a:ext cx="3192815" cy="276709"/>
          </a:xfrm>
          <a:prstGeom prst="rect">
            <a:avLst/>
          </a:prstGeom>
          <a:solidFill>
            <a:schemeClr val="accent5">
              <a:lumMod val="20000"/>
              <a:lumOff val="80000"/>
            </a:schemeClr>
          </a:solidFill>
          <a:ln w="12700">
            <a:solidFill>
              <a:schemeClr val="tx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effectLst/>
                <a:latin typeface="Calibri" panose="020F0502020204030204" pitchFamily="34" charset="0"/>
                <a:ea typeface="Calibri" panose="020F0502020204030204" pitchFamily="34" charset="0"/>
                <a:cs typeface="Vrinda" panose="020B0502040204020203" pitchFamily="34" charset="0"/>
              </a:rPr>
              <a:t>Output:</a:t>
            </a:r>
            <a:r>
              <a:rPr lang="en-US" sz="1400" b="1" dirty="0">
                <a:effectLst/>
                <a:latin typeface="Calibri" panose="020F0502020204030204" pitchFamily="34" charset="0"/>
                <a:ea typeface="Calibri" panose="020F0502020204030204" pitchFamily="34" charset="0"/>
                <a:cs typeface="Vrinda" panose="020B0502040204020203" pitchFamily="34"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0 1 2 3 4 5</a:t>
            </a:r>
            <a:endParaRPr lang="en-US" sz="2400" dirty="0"/>
          </a:p>
        </p:txBody>
      </p:sp>
      <p:sp>
        <p:nvSpPr>
          <p:cNvPr id="14" name="Content Placeholder 2">
            <a:extLst>
              <a:ext uri="{FF2B5EF4-FFF2-40B4-BE49-F238E27FC236}">
                <a16:creationId xmlns:a16="http://schemas.microsoft.com/office/drawing/2014/main" id="{2614B3FD-C51D-4AD0-9493-957D1379C024}"/>
              </a:ext>
            </a:extLst>
          </p:cNvPr>
          <p:cNvSpPr txBox="1">
            <a:spLocks/>
          </p:cNvSpPr>
          <p:nvPr/>
        </p:nvSpPr>
        <p:spPr>
          <a:xfrm>
            <a:off x="1002892" y="2725890"/>
            <a:ext cx="4115113" cy="1092196"/>
          </a:xfrm>
          <a:prstGeom prst="rect">
            <a:avLst/>
          </a:prstGeom>
          <a:solidFill>
            <a:schemeClr val="bg1">
              <a:lumMod val="95000"/>
            </a:schemeClr>
          </a:solidFill>
          <a:ln w="12700">
            <a:solidFill>
              <a:schemeClr val="tx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u="sng" dirty="0">
                <a:solidFill>
                  <a:srgbClr val="00B050"/>
                </a:solidFill>
                <a:effectLst/>
                <a:latin typeface="Calibri" panose="020F0502020204030204" pitchFamily="34" charset="0"/>
                <a:ea typeface="Calibri" panose="020F0502020204030204" pitchFamily="34" charset="0"/>
                <a:cs typeface="Vrinda" panose="020B0502040204020203" pitchFamily="34" charset="0"/>
              </a:rPr>
              <a:t>Example (2)</a:t>
            </a: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for (int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=0;i&lt;=3; i++){   System.</a:t>
            </a:r>
            <a:r>
              <a:rPr lang="en-US" sz="1600" b="1" i="1" dirty="0">
                <a:solidFill>
                  <a:srgbClr val="0000C0"/>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.println(</a:t>
            </a:r>
            <a:r>
              <a:rPr lang="en-US" sz="1600" b="1" dirty="0">
                <a:solidFill>
                  <a:srgbClr val="002060"/>
                </a:solidFill>
                <a:latin typeface="Consolas" panose="020B0609020204030204" pitchFamily="49" charset="0"/>
              </a:rPr>
              <a:t>"</a:t>
            </a:r>
            <a:r>
              <a:rPr lang="en-US" sz="1600" b="1" dirty="0">
                <a:solidFill>
                  <a:srgbClr val="0000C0"/>
                </a:solidFill>
                <a:latin typeface="Consolas" panose="020B0609020204030204" pitchFamily="49" charset="0"/>
                <a:ea typeface="Calibri" panose="020F0502020204030204" pitchFamily="34" charset="0"/>
                <a:cs typeface="Consolas" panose="020B0609020204030204" pitchFamily="49" charset="0"/>
              </a:rPr>
              <a:t>Hello World</a:t>
            </a:r>
            <a:r>
              <a:rPr lang="en-US" sz="1600" b="1" dirty="0">
                <a:solidFill>
                  <a:srgbClr val="002060"/>
                </a:solidFill>
                <a:latin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latin typeface="Arial" panose="020B0604020202020204" pitchFamily="34" charset="0"/>
            </a:endParaRPr>
          </a:p>
          <a:p>
            <a:pPr marL="0" indent="0">
              <a:buFont typeface="Arial" panose="020B0604020202020204" pitchFamily="34" charset="0"/>
              <a:buNone/>
            </a:pPr>
            <a:endParaRPr lang="en-US" dirty="0">
              <a:solidFill>
                <a:srgbClr val="000000"/>
              </a:solidFill>
              <a:latin typeface="Arial" panose="020B0604020202020204" pitchFamily="34" charset="0"/>
            </a:endParaRPr>
          </a:p>
          <a:p>
            <a:pPr marL="0" indent="0">
              <a:buNone/>
            </a:pPr>
            <a:endParaRPr lang="en-US" dirty="0"/>
          </a:p>
        </p:txBody>
      </p:sp>
      <p:sp>
        <p:nvSpPr>
          <p:cNvPr id="15" name="Content Placeholder 2">
            <a:extLst>
              <a:ext uri="{FF2B5EF4-FFF2-40B4-BE49-F238E27FC236}">
                <a16:creationId xmlns:a16="http://schemas.microsoft.com/office/drawing/2014/main" id="{C928FA18-FE83-46DE-B7BB-B9C0432914F6}"/>
              </a:ext>
            </a:extLst>
          </p:cNvPr>
          <p:cNvSpPr txBox="1">
            <a:spLocks/>
          </p:cNvSpPr>
          <p:nvPr/>
        </p:nvSpPr>
        <p:spPr>
          <a:xfrm>
            <a:off x="1954926" y="3831014"/>
            <a:ext cx="1555478" cy="1337270"/>
          </a:xfrm>
          <a:prstGeom prst="rect">
            <a:avLst/>
          </a:prstGeom>
          <a:solidFill>
            <a:schemeClr val="accent1">
              <a:lumMod val="20000"/>
              <a:lumOff val="80000"/>
            </a:schemeClr>
          </a:solidFill>
          <a:ln>
            <a:solidFill>
              <a:schemeClr val="tx1"/>
            </a:solidFill>
          </a:ln>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u="sng" dirty="0">
                <a:effectLst/>
                <a:latin typeface="Cambria" panose="02040503050406030204" pitchFamily="18" charset="0"/>
                <a:ea typeface="Cambria" panose="02040503050406030204" pitchFamily="18" charset="0"/>
                <a:cs typeface="Vrinda" panose="020B0502040204020203" pitchFamily="34" charset="0"/>
              </a:rPr>
              <a:t>Output:</a:t>
            </a:r>
            <a:r>
              <a:rPr lang="en-US" sz="1400" b="1" dirty="0">
                <a:effectLst/>
                <a:latin typeface="Cambria" panose="02040503050406030204" pitchFamily="18" charset="0"/>
                <a:ea typeface="Cambria" panose="02040503050406030204" pitchFamily="18" charset="0"/>
                <a:cs typeface="Vrinda" panose="020B0502040204020203" pitchFamily="34" charset="0"/>
              </a:rPr>
              <a:t>   </a:t>
            </a:r>
          </a:p>
          <a:p>
            <a:pPr marL="0" indent="0">
              <a:buNone/>
            </a:pPr>
            <a:r>
              <a:rPr lang="en-US" sz="1400" b="1" dirty="0">
                <a:solidFill>
                  <a:srgbClr val="7F0055"/>
                </a:solidFill>
                <a:latin typeface="Cambria" panose="02040503050406030204" pitchFamily="18" charset="0"/>
                <a:ea typeface="Cambria" panose="02040503050406030204" pitchFamily="18" charset="0"/>
                <a:cs typeface="Consolas" panose="020B0609020204030204" pitchFamily="49" charset="0"/>
              </a:rPr>
              <a:t>Hello World </a:t>
            </a:r>
          </a:p>
          <a:p>
            <a:pPr marL="0" indent="0">
              <a:buNone/>
            </a:pPr>
            <a:r>
              <a:rPr lang="en-US" sz="1400" b="1" dirty="0">
                <a:solidFill>
                  <a:srgbClr val="7F0055"/>
                </a:solidFill>
                <a:latin typeface="Cambria" panose="02040503050406030204" pitchFamily="18" charset="0"/>
                <a:ea typeface="Cambria" panose="02040503050406030204" pitchFamily="18" charset="0"/>
                <a:cs typeface="Consolas" panose="020B0609020204030204" pitchFamily="49" charset="0"/>
              </a:rPr>
              <a:t>Hello World </a:t>
            </a:r>
          </a:p>
          <a:p>
            <a:pPr marL="0" indent="0">
              <a:buNone/>
            </a:pPr>
            <a:r>
              <a:rPr lang="en-US" sz="1400" b="1" dirty="0">
                <a:solidFill>
                  <a:srgbClr val="7F0055"/>
                </a:solidFill>
                <a:latin typeface="Cambria" panose="02040503050406030204" pitchFamily="18" charset="0"/>
                <a:ea typeface="Cambria" panose="02040503050406030204" pitchFamily="18" charset="0"/>
                <a:cs typeface="Consolas" panose="020B0609020204030204" pitchFamily="49" charset="0"/>
              </a:rPr>
              <a:t>Hello World </a:t>
            </a:r>
          </a:p>
          <a:p>
            <a:pPr marL="0" indent="0">
              <a:buNone/>
            </a:pPr>
            <a:r>
              <a:rPr lang="en-US" sz="1400" b="1" dirty="0">
                <a:solidFill>
                  <a:srgbClr val="7F0055"/>
                </a:solidFill>
                <a:latin typeface="Cambria" panose="02040503050406030204" pitchFamily="18" charset="0"/>
                <a:ea typeface="Cambria" panose="02040503050406030204" pitchFamily="18" charset="0"/>
                <a:cs typeface="Consolas" panose="020B0609020204030204" pitchFamily="49" charset="0"/>
              </a:rPr>
              <a:t>Hello World </a:t>
            </a:r>
          </a:p>
          <a:p>
            <a:pPr marL="0" indent="0">
              <a:buFont typeface="Arial" panose="020B0604020202020204" pitchFamily="34" charset="0"/>
              <a:buNone/>
            </a:pPr>
            <a:endParaRPr lang="en-US" sz="2400" dirty="0"/>
          </a:p>
        </p:txBody>
      </p:sp>
      <p:sp>
        <p:nvSpPr>
          <p:cNvPr id="18" name="Content Placeholder 2">
            <a:extLst>
              <a:ext uri="{FF2B5EF4-FFF2-40B4-BE49-F238E27FC236}">
                <a16:creationId xmlns:a16="http://schemas.microsoft.com/office/drawing/2014/main" id="{290A4468-32EB-485C-B5F4-E2D9AB903AD4}"/>
              </a:ext>
            </a:extLst>
          </p:cNvPr>
          <p:cNvSpPr txBox="1">
            <a:spLocks/>
          </p:cNvSpPr>
          <p:nvPr/>
        </p:nvSpPr>
        <p:spPr>
          <a:xfrm>
            <a:off x="6827862" y="3942788"/>
            <a:ext cx="2799761" cy="556861"/>
          </a:xfrm>
          <a:prstGeom prst="rect">
            <a:avLst/>
          </a:prstGeom>
          <a:solidFill>
            <a:schemeClr val="accent4">
              <a:lumMod val="40000"/>
              <a:lumOff val="60000"/>
            </a:schemeClr>
          </a:solidFill>
          <a:ln w="15875">
            <a:solidFill>
              <a:srgbClr val="C00000"/>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u="sng" dirty="0">
                <a:effectLst/>
                <a:latin typeface="Calibri" panose="020F0502020204030204" pitchFamily="34" charset="0"/>
                <a:ea typeface="Calibri" panose="020F0502020204030204" pitchFamily="34" charset="0"/>
                <a:cs typeface="Vrinda" panose="020B0502040204020203" pitchFamily="34" charset="0"/>
              </a:rPr>
              <a:t>Output:</a:t>
            </a:r>
            <a:r>
              <a:rPr lang="en-US" sz="2400" b="1" dirty="0">
                <a:effectLst/>
                <a:latin typeface="Calibri" panose="020F0502020204030204" pitchFamily="34" charset="0"/>
                <a:ea typeface="Calibri" panose="020F0502020204030204" pitchFamily="34" charset="0"/>
                <a:cs typeface="Vrinda" panose="020B0502040204020203" pitchFamily="34" charset="0"/>
              </a:rPr>
              <a:t>   </a:t>
            </a:r>
            <a:r>
              <a:rPr lang="en-US" sz="2900" b="1" dirty="0">
                <a:solidFill>
                  <a:srgbClr val="7F0055"/>
                </a:solidFill>
                <a:latin typeface="Consolas" panose="020B0609020204030204" pitchFamily="49" charset="0"/>
                <a:ea typeface="Calibri" panose="020F0502020204030204" pitchFamily="34" charset="0"/>
                <a:cs typeface="Consolas" panose="020B0609020204030204" pitchFamily="49" charset="0"/>
              </a:rPr>
              <a:t>??</a:t>
            </a:r>
            <a:endParaRPr lang="en-US" sz="2400" dirty="0"/>
          </a:p>
        </p:txBody>
      </p:sp>
      <p:sp>
        <p:nvSpPr>
          <p:cNvPr id="16" name="Title 1">
            <a:extLst>
              <a:ext uri="{FF2B5EF4-FFF2-40B4-BE49-F238E27FC236}">
                <a16:creationId xmlns:a16="http://schemas.microsoft.com/office/drawing/2014/main" id="{B2C90348-CFF2-4545-9E40-2ABD207A471C}"/>
              </a:ext>
            </a:extLst>
          </p:cNvPr>
          <p:cNvSpPr>
            <a:spLocks noGrp="1"/>
          </p:cNvSpPr>
          <p:nvPr>
            <p:ph type="title"/>
          </p:nvPr>
        </p:nvSpPr>
        <p:spPr>
          <a:xfrm>
            <a:off x="1221057" y="385206"/>
            <a:ext cx="1108076" cy="346194"/>
          </a:xfrm>
          <a:solidFill>
            <a:schemeClr val="accent6">
              <a:lumMod val="20000"/>
              <a:lumOff val="80000"/>
              <a:alpha val="98000"/>
            </a:schemeClr>
          </a:solidFill>
          <a:ln w="31750">
            <a:solidFill>
              <a:srgbClr val="C00000"/>
            </a:solidFill>
          </a:ln>
        </p:spPr>
        <p:txBody>
          <a:bodyPr>
            <a:noAutofit/>
          </a:bodyPr>
          <a:lstStyle/>
          <a:p>
            <a:pPr algn="ctr"/>
            <a:r>
              <a:rPr lang="en-US" sz="2000" b="1" u="sng" dirty="0">
                <a:latin typeface="Cambria" panose="02040503050406030204" pitchFamily="18" charset="0"/>
                <a:ea typeface="Cambria" panose="02040503050406030204" pitchFamily="18" charset="0"/>
              </a:rPr>
              <a:t>for loop</a:t>
            </a:r>
          </a:p>
        </p:txBody>
      </p:sp>
      <p:sp>
        <p:nvSpPr>
          <p:cNvPr id="19" name="Content Placeholder 2">
            <a:extLst>
              <a:ext uri="{FF2B5EF4-FFF2-40B4-BE49-F238E27FC236}">
                <a16:creationId xmlns:a16="http://schemas.microsoft.com/office/drawing/2014/main" id="{425B472E-C6E5-4052-B7BE-A9C7F3260CB3}"/>
              </a:ext>
            </a:extLst>
          </p:cNvPr>
          <p:cNvSpPr txBox="1">
            <a:spLocks/>
          </p:cNvSpPr>
          <p:nvPr/>
        </p:nvSpPr>
        <p:spPr>
          <a:xfrm>
            <a:off x="1126171" y="5267267"/>
            <a:ext cx="3200901" cy="1091100"/>
          </a:xfrm>
          <a:prstGeom prst="rect">
            <a:avLst/>
          </a:prstGeom>
          <a:solidFill>
            <a:schemeClr val="bg1">
              <a:lumMod val="95000"/>
            </a:schemeClr>
          </a:solidFill>
          <a:ln>
            <a:solidFill>
              <a:schemeClr val="tx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u="sng" dirty="0">
                <a:solidFill>
                  <a:srgbClr val="00B050"/>
                </a:solidFill>
                <a:effectLst/>
                <a:latin typeface="Calibri" panose="020F0502020204030204" pitchFamily="34" charset="0"/>
                <a:ea typeface="Calibri" panose="020F0502020204030204" pitchFamily="34" charset="0"/>
                <a:cs typeface="Vrinda" panose="020B0502040204020203" pitchFamily="34" charset="0"/>
              </a:rPr>
              <a:t>Example (3)</a:t>
            </a: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for (int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=10;i&gt;=5; i--){</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System.</a:t>
            </a:r>
            <a:r>
              <a:rPr lang="en-US" sz="1600" b="1" i="1" dirty="0">
                <a:solidFill>
                  <a:srgbClr val="0000C0"/>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.println(</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latin typeface="Arial" panose="020B0604020202020204" pitchFamily="34" charset="0"/>
            </a:endParaRPr>
          </a:p>
          <a:p>
            <a:pPr marL="0" indent="0">
              <a:buFont typeface="Arial" panose="020B0604020202020204" pitchFamily="34" charset="0"/>
              <a:buNone/>
            </a:pPr>
            <a:endParaRPr lang="en-US" dirty="0">
              <a:solidFill>
                <a:srgbClr val="000000"/>
              </a:solidFill>
              <a:latin typeface="Arial" panose="020B0604020202020204" pitchFamily="34" charset="0"/>
            </a:endParaRPr>
          </a:p>
          <a:p>
            <a:pPr marL="0" indent="0">
              <a:buNone/>
            </a:pPr>
            <a:endParaRPr lang="en-US" dirty="0"/>
          </a:p>
        </p:txBody>
      </p:sp>
      <p:sp>
        <p:nvSpPr>
          <p:cNvPr id="21" name="Content Placeholder 2">
            <a:extLst>
              <a:ext uri="{FF2B5EF4-FFF2-40B4-BE49-F238E27FC236}">
                <a16:creationId xmlns:a16="http://schemas.microsoft.com/office/drawing/2014/main" id="{A4844E17-8A87-472F-9469-BDF9E64873B1}"/>
              </a:ext>
            </a:extLst>
          </p:cNvPr>
          <p:cNvSpPr txBox="1">
            <a:spLocks/>
          </p:cNvSpPr>
          <p:nvPr/>
        </p:nvSpPr>
        <p:spPr>
          <a:xfrm>
            <a:off x="1126171" y="6358367"/>
            <a:ext cx="3192815" cy="276709"/>
          </a:xfrm>
          <a:prstGeom prst="rect">
            <a:avLst/>
          </a:prstGeom>
          <a:solidFill>
            <a:schemeClr val="accent5">
              <a:lumMod val="20000"/>
              <a:lumOff val="80000"/>
            </a:schemeClr>
          </a:solidFill>
          <a:ln w="12700">
            <a:solidFill>
              <a:schemeClr val="tx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effectLst/>
                <a:latin typeface="Calibri" panose="020F0502020204030204" pitchFamily="34" charset="0"/>
                <a:ea typeface="Calibri" panose="020F0502020204030204" pitchFamily="34" charset="0"/>
                <a:cs typeface="Vrinda" panose="020B0502040204020203" pitchFamily="34" charset="0"/>
              </a:rPr>
              <a:t>Output:</a:t>
            </a:r>
            <a:r>
              <a:rPr lang="en-US" sz="1400" b="1" dirty="0">
                <a:effectLst/>
                <a:latin typeface="Calibri" panose="020F0502020204030204" pitchFamily="34" charset="0"/>
                <a:ea typeface="Calibri" panose="020F0502020204030204" pitchFamily="34" charset="0"/>
                <a:cs typeface="Vrinda" panose="020B0502040204020203" pitchFamily="34"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10 9 8 7 6 5</a:t>
            </a:r>
            <a:endParaRPr lang="en-US" sz="2400" dirty="0"/>
          </a:p>
        </p:txBody>
      </p:sp>
      <p:sp>
        <p:nvSpPr>
          <p:cNvPr id="24" name="TextBox 23">
            <a:extLst>
              <a:ext uri="{FF2B5EF4-FFF2-40B4-BE49-F238E27FC236}">
                <a16:creationId xmlns:a16="http://schemas.microsoft.com/office/drawing/2014/main" id="{B0754E69-C337-4130-AA40-F68E69F330FF}"/>
              </a:ext>
            </a:extLst>
          </p:cNvPr>
          <p:cNvSpPr txBox="1"/>
          <p:nvPr/>
        </p:nvSpPr>
        <p:spPr>
          <a:xfrm>
            <a:off x="6245643" y="1587116"/>
            <a:ext cx="5181600" cy="2277547"/>
          </a:xfrm>
          <a:prstGeom prst="rect">
            <a:avLst/>
          </a:prstGeom>
          <a:solidFill>
            <a:schemeClr val="accent6">
              <a:lumMod val="40000"/>
              <a:lumOff val="60000"/>
            </a:schemeClr>
          </a:solidFill>
          <a:ln w="19050">
            <a:solidFill>
              <a:schemeClr val="accent6">
                <a:lumMod val="50000"/>
              </a:schemeClr>
            </a:solidFill>
          </a:ln>
        </p:spPr>
        <p:txBody>
          <a:bodyPr wrap="square">
            <a:spAutoFit/>
          </a:bodyPr>
          <a:lstStyle/>
          <a:p>
            <a:pPr algn="l"/>
            <a:r>
              <a:rPr lang="en-US" sz="1200" b="1" dirty="0">
                <a:solidFill>
                  <a:srgbClr val="7F0055"/>
                </a:solidFill>
                <a:latin typeface="Consolas" panose="020B0609020204030204" pitchFamily="49" charset="0"/>
                <a:ea typeface="Cambria" panose="02040503050406030204" pitchFamily="18" charset="0"/>
              </a:rPr>
              <a:t>public</a:t>
            </a:r>
            <a:r>
              <a:rPr lang="en-US" sz="1200" b="1" dirty="0">
                <a:solidFill>
                  <a:srgbClr val="000000"/>
                </a:solidFill>
                <a:latin typeface="Consolas" panose="020B0609020204030204" pitchFamily="49" charset="0"/>
                <a:ea typeface="Cambria" panose="02040503050406030204" pitchFamily="18" charset="0"/>
              </a:rPr>
              <a:t> </a:t>
            </a:r>
            <a:r>
              <a:rPr lang="en-US" sz="1200" b="1" dirty="0">
                <a:solidFill>
                  <a:srgbClr val="7F0055"/>
                </a:solidFill>
                <a:latin typeface="Consolas" panose="020B0609020204030204" pitchFamily="49" charset="0"/>
                <a:ea typeface="Cambria" panose="02040503050406030204" pitchFamily="18" charset="0"/>
              </a:rPr>
              <a:t>class</a:t>
            </a:r>
            <a:r>
              <a:rPr lang="en-US" sz="1200" b="1" dirty="0">
                <a:solidFill>
                  <a:srgbClr val="000000"/>
                </a:solidFill>
                <a:latin typeface="Consolas" panose="020B0609020204030204" pitchFamily="49" charset="0"/>
                <a:ea typeface="Cambria" panose="02040503050406030204" pitchFamily="18" charset="0"/>
              </a:rPr>
              <a:t> </a:t>
            </a:r>
            <a:r>
              <a:rPr lang="en-US" sz="1200" b="1" dirty="0" err="1">
                <a:solidFill>
                  <a:srgbClr val="000000"/>
                </a:solidFill>
                <a:latin typeface="Consolas" panose="020B0609020204030204" pitchFamily="49" charset="0"/>
                <a:ea typeface="Cambria" panose="02040503050406030204" pitchFamily="18" charset="0"/>
              </a:rPr>
              <a:t>Namta</a:t>
            </a:r>
            <a:r>
              <a:rPr lang="en-US" sz="1200" b="1" dirty="0">
                <a:solidFill>
                  <a:srgbClr val="000000"/>
                </a:solidFill>
                <a:latin typeface="Consolas" panose="020B0609020204030204" pitchFamily="49" charset="0"/>
                <a:ea typeface="Cambria" panose="02040503050406030204" pitchFamily="18" charset="0"/>
              </a:rPr>
              <a:t> {</a:t>
            </a:r>
          </a:p>
          <a:p>
            <a:pPr algn="l"/>
            <a:endParaRPr lang="en-US" sz="400" dirty="0">
              <a:latin typeface="Consolas" panose="020B0609020204030204" pitchFamily="49" charset="0"/>
              <a:ea typeface="Cambria" panose="02040503050406030204" pitchFamily="18" charset="0"/>
            </a:endParaRPr>
          </a:p>
          <a:p>
            <a:pPr algn="l"/>
            <a:r>
              <a:rPr lang="en-US" sz="1200" b="1" dirty="0">
                <a:solidFill>
                  <a:srgbClr val="7F0055"/>
                </a:solidFill>
                <a:latin typeface="Consolas" panose="020B0609020204030204" pitchFamily="49" charset="0"/>
                <a:ea typeface="Cambria" panose="02040503050406030204" pitchFamily="18" charset="0"/>
              </a:rPr>
              <a:t>public</a:t>
            </a:r>
            <a:r>
              <a:rPr lang="en-US" sz="1200" b="1" dirty="0">
                <a:solidFill>
                  <a:srgbClr val="000000"/>
                </a:solidFill>
                <a:latin typeface="Consolas" panose="020B0609020204030204" pitchFamily="49" charset="0"/>
                <a:ea typeface="Cambria" panose="02040503050406030204" pitchFamily="18" charset="0"/>
              </a:rPr>
              <a:t> </a:t>
            </a:r>
            <a:r>
              <a:rPr lang="en-US" sz="1200" b="1" dirty="0">
                <a:solidFill>
                  <a:srgbClr val="7F0055"/>
                </a:solidFill>
                <a:latin typeface="Consolas" panose="020B0609020204030204" pitchFamily="49" charset="0"/>
                <a:ea typeface="Cambria" panose="02040503050406030204" pitchFamily="18" charset="0"/>
              </a:rPr>
              <a:t>static</a:t>
            </a:r>
            <a:r>
              <a:rPr lang="en-US" sz="1200" b="1" dirty="0">
                <a:solidFill>
                  <a:srgbClr val="000000"/>
                </a:solidFill>
                <a:latin typeface="Consolas" panose="020B0609020204030204" pitchFamily="49" charset="0"/>
                <a:ea typeface="Cambria" panose="02040503050406030204" pitchFamily="18" charset="0"/>
              </a:rPr>
              <a:t> </a:t>
            </a:r>
            <a:r>
              <a:rPr lang="en-US" sz="1200" b="1" dirty="0">
                <a:solidFill>
                  <a:srgbClr val="7F0055"/>
                </a:solidFill>
                <a:latin typeface="Consolas" panose="020B0609020204030204" pitchFamily="49" charset="0"/>
                <a:ea typeface="Cambria" panose="02040503050406030204" pitchFamily="18" charset="0"/>
              </a:rPr>
              <a:t>void</a:t>
            </a:r>
            <a:r>
              <a:rPr lang="en-US" sz="1200" b="1" dirty="0">
                <a:solidFill>
                  <a:srgbClr val="000000"/>
                </a:solidFill>
                <a:latin typeface="Consolas" panose="020B0609020204030204" pitchFamily="49" charset="0"/>
                <a:ea typeface="Cambria" panose="02040503050406030204" pitchFamily="18" charset="0"/>
              </a:rPr>
              <a:t> main(String[] </a:t>
            </a:r>
            <a:r>
              <a:rPr lang="en-US" sz="1200" b="1" dirty="0">
                <a:solidFill>
                  <a:srgbClr val="6A3E3E"/>
                </a:solidFill>
                <a:latin typeface="Consolas" panose="020B0609020204030204" pitchFamily="49" charset="0"/>
                <a:ea typeface="Cambria" panose="02040503050406030204" pitchFamily="18" charset="0"/>
              </a:rPr>
              <a:t>args</a:t>
            </a:r>
            <a:r>
              <a:rPr lang="en-US" sz="1200" b="1" dirty="0">
                <a:solidFill>
                  <a:srgbClr val="000000"/>
                </a:solidFill>
                <a:latin typeface="Consolas" panose="020B0609020204030204" pitchFamily="49" charset="0"/>
                <a:ea typeface="Cambria" panose="02040503050406030204" pitchFamily="18" charset="0"/>
              </a:rPr>
              <a:t>) {</a:t>
            </a:r>
          </a:p>
          <a:p>
            <a:pPr algn="l"/>
            <a:r>
              <a:rPr lang="en-US" sz="1200" dirty="0">
                <a:solidFill>
                  <a:srgbClr val="000000"/>
                </a:solidFill>
                <a:latin typeface="Consolas" panose="020B0609020204030204" pitchFamily="49" charset="0"/>
                <a:ea typeface="Cambria" panose="02040503050406030204" pitchFamily="18" charset="0"/>
              </a:rPr>
              <a:t>Scanner </a:t>
            </a:r>
            <a:r>
              <a:rPr lang="en-US" sz="1200" dirty="0">
                <a:solidFill>
                  <a:srgbClr val="6A3E3E"/>
                </a:solidFill>
                <a:latin typeface="Consolas" panose="020B0609020204030204" pitchFamily="49" charset="0"/>
                <a:ea typeface="Cambria" panose="02040503050406030204" pitchFamily="18" charset="0"/>
              </a:rPr>
              <a:t>input</a:t>
            </a:r>
            <a:r>
              <a:rPr lang="en-US" sz="1200" dirty="0">
                <a:solidFill>
                  <a:srgbClr val="000000"/>
                </a:solidFill>
                <a:latin typeface="Consolas" panose="020B0609020204030204" pitchFamily="49" charset="0"/>
                <a:ea typeface="Cambria" panose="02040503050406030204" pitchFamily="18" charset="0"/>
              </a:rPr>
              <a:t> = </a:t>
            </a:r>
            <a:r>
              <a:rPr lang="en-US" sz="1200" b="1" dirty="0">
                <a:solidFill>
                  <a:srgbClr val="7F0055"/>
                </a:solidFill>
                <a:latin typeface="Consolas" panose="020B0609020204030204" pitchFamily="49" charset="0"/>
                <a:ea typeface="Cambria" panose="02040503050406030204" pitchFamily="18" charset="0"/>
              </a:rPr>
              <a:t>new</a:t>
            </a:r>
            <a:r>
              <a:rPr lang="en-US" sz="1200" b="1" dirty="0">
                <a:solidFill>
                  <a:srgbClr val="000000"/>
                </a:solidFill>
                <a:latin typeface="Consolas" panose="020B0609020204030204" pitchFamily="49" charset="0"/>
                <a:ea typeface="Cambria" panose="02040503050406030204" pitchFamily="18" charset="0"/>
              </a:rPr>
              <a:t> Scanner (System.</a:t>
            </a:r>
            <a:r>
              <a:rPr lang="en-US" sz="1200" b="1" i="1" dirty="0">
                <a:solidFill>
                  <a:srgbClr val="0000C0"/>
                </a:solidFill>
                <a:latin typeface="Consolas" panose="020B0609020204030204" pitchFamily="49" charset="0"/>
                <a:ea typeface="Cambria" panose="02040503050406030204" pitchFamily="18" charset="0"/>
              </a:rPr>
              <a:t>in</a:t>
            </a:r>
            <a:r>
              <a:rPr lang="en-US" sz="1200" b="1" i="1" dirty="0">
                <a:solidFill>
                  <a:srgbClr val="000000"/>
                </a:solidFill>
                <a:latin typeface="Consolas" panose="020B0609020204030204" pitchFamily="49" charset="0"/>
                <a:ea typeface="Cambria" panose="02040503050406030204" pitchFamily="18" charset="0"/>
              </a:rPr>
              <a:t>);</a:t>
            </a:r>
          </a:p>
          <a:p>
            <a:pPr algn="l"/>
            <a:r>
              <a:rPr lang="en-US" sz="1200" dirty="0">
                <a:solidFill>
                  <a:srgbClr val="000000"/>
                </a:solidFill>
                <a:latin typeface="Consolas" panose="020B0609020204030204" pitchFamily="49" charset="0"/>
                <a:ea typeface="Cambria" panose="02040503050406030204" pitchFamily="18" charset="0"/>
              </a:rPr>
              <a:t>System.</a:t>
            </a:r>
            <a:r>
              <a:rPr lang="en-US" sz="1200" b="1" i="1" dirty="0">
                <a:solidFill>
                  <a:srgbClr val="0000C0"/>
                </a:solidFill>
                <a:latin typeface="Consolas" panose="020B0609020204030204" pitchFamily="49" charset="0"/>
                <a:ea typeface="Cambria" panose="02040503050406030204" pitchFamily="18" charset="0"/>
              </a:rPr>
              <a:t>out</a:t>
            </a:r>
            <a:r>
              <a:rPr lang="en-US" sz="1200" b="1" i="1" dirty="0">
                <a:solidFill>
                  <a:srgbClr val="000000"/>
                </a:solidFill>
                <a:latin typeface="Consolas" panose="020B0609020204030204" pitchFamily="49" charset="0"/>
                <a:ea typeface="Cambria" panose="02040503050406030204" pitchFamily="18" charset="0"/>
              </a:rPr>
              <a:t>.println(</a:t>
            </a:r>
            <a:r>
              <a:rPr lang="en-US" sz="1200" b="1" i="1" dirty="0">
                <a:solidFill>
                  <a:srgbClr val="2A00FF"/>
                </a:solidFill>
                <a:latin typeface="Consolas" panose="020B0609020204030204" pitchFamily="49" charset="0"/>
                <a:ea typeface="Cambria" panose="02040503050406030204" pitchFamily="18" charset="0"/>
              </a:rPr>
              <a:t>"Enter a Number, anything you want :"</a:t>
            </a:r>
            <a:r>
              <a:rPr lang="en-US" sz="1200" b="1" i="1" dirty="0">
                <a:solidFill>
                  <a:srgbClr val="000000"/>
                </a:solidFill>
                <a:latin typeface="Consolas" panose="020B0609020204030204" pitchFamily="49" charset="0"/>
                <a:ea typeface="Cambria" panose="02040503050406030204" pitchFamily="18" charset="0"/>
              </a:rPr>
              <a:t>);</a:t>
            </a:r>
          </a:p>
          <a:p>
            <a:r>
              <a:rPr lang="en-US" sz="1200" b="1" dirty="0">
                <a:solidFill>
                  <a:srgbClr val="7F0055"/>
                </a:solidFill>
                <a:latin typeface="Consolas" panose="020B0609020204030204" pitchFamily="49" charset="0"/>
                <a:ea typeface="Cambria" panose="02040503050406030204" pitchFamily="18" charset="0"/>
              </a:rPr>
              <a:t>   int</a:t>
            </a:r>
            <a:r>
              <a:rPr lang="en-US" sz="1200" b="1" dirty="0">
                <a:solidFill>
                  <a:srgbClr val="000000"/>
                </a:solidFill>
                <a:latin typeface="Consolas" panose="020B0609020204030204" pitchFamily="49" charset="0"/>
                <a:ea typeface="Cambria" panose="02040503050406030204" pitchFamily="18" charset="0"/>
              </a:rPr>
              <a:t> </a:t>
            </a:r>
            <a:r>
              <a:rPr lang="en-US" sz="1200" b="1" dirty="0">
                <a:solidFill>
                  <a:srgbClr val="6A3E3E"/>
                </a:solidFill>
                <a:latin typeface="Consolas" panose="020B0609020204030204" pitchFamily="49" charset="0"/>
                <a:ea typeface="Cambria" panose="02040503050406030204" pitchFamily="18" charset="0"/>
              </a:rPr>
              <a:t>num</a:t>
            </a:r>
            <a:r>
              <a:rPr lang="en-US" sz="1200" b="1" dirty="0">
                <a:solidFill>
                  <a:srgbClr val="000000"/>
                </a:solidFill>
                <a:latin typeface="Consolas" panose="020B0609020204030204" pitchFamily="49" charset="0"/>
                <a:ea typeface="Cambria" panose="02040503050406030204" pitchFamily="18" charset="0"/>
              </a:rPr>
              <a:t>;</a:t>
            </a:r>
          </a:p>
          <a:p>
            <a:pPr algn="l"/>
            <a:r>
              <a:rPr lang="en-US" sz="1200" dirty="0">
                <a:solidFill>
                  <a:srgbClr val="6A3E3E"/>
                </a:solidFill>
                <a:latin typeface="Consolas" panose="020B0609020204030204" pitchFamily="49" charset="0"/>
                <a:ea typeface="Cambria" panose="02040503050406030204" pitchFamily="18" charset="0"/>
              </a:rPr>
              <a:t>   num</a:t>
            </a:r>
            <a:r>
              <a:rPr lang="en-US" sz="1200" dirty="0">
                <a:solidFill>
                  <a:srgbClr val="000000"/>
                </a:solidFill>
                <a:latin typeface="Consolas" panose="020B0609020204030204" pitchFamily="49" charset="0"/>
                <a:ea typeface="Cambria" panose="02040503050406030204" pitchFamily="18" charset="0"/>
              </a:rPr>
              <a:t> = </a:t>
            </a:r>
            <a:r>
              <a:rPr lang="en-US" sz="1200" dirty="0" err="1">
                <a:solidFill>
                  <a:srgbClr val="6A3E3E"/>
                </a:solidFill>
                <a:latin typeface="Consolas" panose="020B0609020204030204" pitchFamily="49" charset="0"/>
                <a:ea typeface="Cambria" panose="02040503050406030204" pitchFamily="18" charset="0"/>
              </a:rPr>
              <a:t>input</a:t>
            </a:r>
            <a:r>
              <a:rPr lang="en-US" sz="1200" dirty="0" err="1">
                <a:solidFill>
                  <a:srgbClr val="000000"/>
                </a:solidFill>
                <a:latin typeface="Consolas" panose="020B0609020204030204" pitchFamily="49" charset="0"/>
                <a:ea typeface="Cambria" panose="02040503050406030204" pitchFamily="18" charset="0"/>
              </a:rPr>
              <a:t>.nextInt</a:t>
            </a:r>
            <a:r>
              <a:rPr lang="en-US" sz="1200" dirty="0">
                <a:solidFill>
                  <a:srgbClr val="000000"/>
                </a:solidFill>
                <a:latin typeface="Consolas" panose="020B0609020204030204" pitchFamily="49" charset="0"/>
                <a:ea typeface="Cambria" panose="02040503050406030204" pitchFamily="18" charset="0"/>
              </a:rPr>
              <a:t>();</a:t>
            </a:r>
          </a:p>
          <a:p>
            <a:pPr algn="l"/>
            <a:r>
              <a:rPr lang="en-US" sz="1200" b="1" dirty="0">
                <a:solidFill>
                  <a:srgbClr val="7F0055"/>
                </a:solidFill>
                <a:latin typeface="Consolas" panose="020B0609020204030204" pitchFamily="49" charset="0"/>
                <a:ea typeface="Cambria" panose="02040503050406030204" pitchFamily="18" charset="0"/>
              </a:rPr>
              <a:t>   int</a:t>
            </a:r>
            <a:r>
              <a:rPr lang="en-US" sz="1200" b="1" dirty="0">
                <a:solidFill>
                  <a:srgbClr val="000000"/>
                </a:solidFill>
                <a:latin typeface="Consolas" panose="020B0609020204030204" pitchFamily="49" charset="0"/>
                <a:ea typeface="Cambria" panose="02040503050406030204" pitchFamily="18" charset="0"/>
              </a:rPr>
              <a:t> </a:t>
            </a:r>
            <a:r>
              <a:rPr lang="en-US" sz="1200" b="1" dirty="0">
                <a:solidFill>
                  <a:srgbClr val="6A3E3E"/>
                </a:solidFill>
                <a:latin typeface="Consolas" panose="020B0609020204030204" pitchFamily="49" charset="0"/>
                <a:ea typeface="Cambria" panose="02040503050406030204" pitchFamily="18" charset="0"/>
              </a:rPr>
              <a:t>nu</a:t>
            </a:r>
            <a:r>
              <a:rPr lang="en-US" sz="1200" b="1" dirty="0">
                <a:solidFill>
                  <a:srgbClr val="000000"/>
                </a:solidFill>
                <a:latin typeface="Consolas" panose="020B0609020204030204" pitchFamily="49" charset="0"/>
                <a:ea typeface="Cambria" panose="02040503050406030204" pitchFamily="18" charset="0"/>
              </a:rPr>
              <a:t>;</a:t>
            </a:r>
          </a:p>
          <a:p>
            <a:pPr algn="l"/>
            <a:endParaRPr lang="en-US" sz="400" dirty="0">
              <a:latin typeface="Consolas" panose="020B0609020204030204" pitchFamily="49" charset="0"/>
              <a:ea typeface="Cambria" panose="02040503050406030204" pitchFamily="18" charset="0"/>
            </a:endParaRPr>
          </a:p>
          <a:p>
            <a:pPr algn="l"/>
            <a:r>
              <a:rPr lang="en-US" sz="1200" b="1" dirty="0">
                <a:solidFill>
                  <a:srgbClr val="7F0055"/>
                </a:solidFill>
                <a:latin typeface="Consolas" panose="020B0609020204030204" pitchFamily="49" charset="0"/>
                <a:ea typeface="Cambria" panose="02040503050406030204" pitchFamily="18" charset="0"/>
              </a:rPr>
              <a:t>   for</a:t>
            </a:r>
            <a:r>
              <a:rPr lang="en-US" sz="1200" b="1" dirty="0">
                <a:solidFill>
                  <a:srgbClr val="000000"/>
                </a:solidFill>
                <a:latin typeface="Consolas" panose="020B0609020204030204" pitchFamily="49" charset="0"/>
                <a:ea typeface="Cambria" panose="02040503050406030204" pitchFamily="18" charset="0"/>
              </a:rPr>
              <a:t>(</a:t>
            </a:r>
            <a:r>
              <a:rPr lang="en-US" sz="1200" b="1" dirty="0">
                <a:solidFill>
                  <a:srgbClr val="7F0055"/>
                </a:solidFill>
                <a:latin typeface="Consolas" panose="020B0609020204030204" pitchFamily="49" charset="0"/>
                <a:ea typeface="Cambria" panose="02040503050406030204" pitchFamily="18" charset="0"/>
              </a:rPr>
              <a:t>int</a:t>
            </a:r>
            <a:r>
              <a:rPr lang="en-US" sz="1200" b="1" dirty="0">
                <a:solidFill>
                  <a:srgbClr val="000000"/>
                </a:solidFill>
                <a:latin typeface="Consolas" panose="020B0609020204030204" pitchFamily="49" charset="0"/>
                <a:ea typeface="Cambria" panose="02040503050406030204" pitchFamily="18" charset="0"/>
              </a:rPr>
              <a:t> </a:t>
            </a:r>
            <a:r>
              <a:rPr lang="en-US" sz="1200" b="1" dirty="0">
                <a:solidFill>
                  <a:srgbClr val="6A3E3E"/>
                </a:solidFill>
                <a:latin typeface="Consolas" panose="020B0609020204030204" pitchFamily="49" charset="0"/>
                <a:ea typeface="Cambria" panose="02040503050406030204" pitchFamily="18" charset="0"/>
              </a:rPr>
              <a:t>i</a:t>
            </a:r>
            <a:r>
              <a:rPr lang="en-US" sz="1200" b="1" dirty="0">
                <a:solidFill>
                  <a:srgbClr val="000000"/>
                </a:solidFill>
                <a:latin typeface="Consolas" panose="020B0609020204030204" pitchFamily="49" charset="0"/>
                <a:ea typeface="Cambria" panose="02040503050406030204" pitchFamily="18" charset="0"/>
              </a:rPr>
              <a:t>=1;</a:t>
            </a:r>
            <a:r>
              <a:rPr lang="en-US" sz="1200" b="1" dirty="0">
                <a:solidFill>
                  <a:srgbClr val="6A3E3E"/>
                </a:solidFill>
                <a:latin typeface="Consolas" panose="020B0609020204030204" pitchFamily="49" charset="0"/>
                <a:ea typeface="Cambria" panose="02040503050406030204" pitchFamily="18" charset="0"/>
              </a:rPr>
              <a:t>i</a:t>
            </a:r>
            <a:r>
              <a:rPr lang="en-US" sz="1200" b="1" dirty="0">
                <a:solidFill>
                  <a:srgbClr val="000000"/>
                </a:solidFill>
                <a:latin typeface="Consolas" panose="020B0609020204030204" pitchFamily="49" charset="0"/>
                <a:ea typeface="Cambria" panose="02040503050406030204" pitchFamily="18" charset="0"/>
              </a:rPr>
              <a:t>&lt;=10;</a:t>
            </a:r>
            <a:r>
              <a:rPr lang="en-US" sz="1200" b="1" dirty="0">
                <a:solidFill>
                  <a:srgbClr val="6A3E3E"/>
                </a:solidFill>
                <a:latin typeface="Consolas" panose="020B0609020204030204" pitchFamily="49" charset="0"/>
                <a:ea typeface="Cambria" panose="02040503050406030204" pitchFamily="18" charset="0"/>
              </a:rPr>
              <a:t>i</a:t>
            </a:r>
            <a:r>
              <a:rPr lang="en-US" sz="1200" b="1" dirty="0">
                <a:solidFill>
                  <a:srgbClr val="000000"/>
                </a:solidFill>
                <a:latin typeface="Consolas" panose="020B0609020204030204" pitchFamily="49" charset="0"/>
                <a:ea typeface="Cambria" panose="02040503050406030204" pitchFamily="18" charset="0"/>
              </a:rPr>
              <a:t>++) {</a:t>
            </a:r>
          </a:p>
          <a:p>
            <a:pPr algn="l"/>
            <a:r>
              <a:rPr lang="en-US" sz="1200" dirty="0">
                <a:solidFill>
                  <a:srgbClr val="6A3E3E"/>
                </a:solidFill>
                <a:latin typeface="Consolas" panose="020B0609020204030204" pitchFamily="49" charset="0"/>
                <a:ea typeface="Cambria" panose="02040503050406030204" pitchFamily="18" charset="0"/>
              </a:rPr>
              <a:t>       nu</a:t>
            </a:r>
            <a:r>
              <a:rPr lang="en-US" sz="1200" dirty="0">
                <a:solidFill>
                  <a:srgbClr val="000000"/>
                </a:solidFill>
                <a:latin typeface="Consolas" panose="020B0609020204030204" pitchFamily="49" charset="0"/>
                <a:ea typeface="Cambria" panose="02040503050406030204" pitchFamily="18" charset="0"/>
              </a:rPr>
              <a:t> = </a:t>
            </a:r>
            <a:r>
              <a:rPr lang="en-US" sz="1200" dirty="0">
                <a:solidFill>
                  <a:srgbClr val="6A3E3E"/>
                </a:solidFill>
                <a:latin typeface="Consolas" panose="020B0609020204030204" pitchFamily="49" charset="0"/>
                <a:ea typeface="Cambria" panose="02040503050406030204" pitchFamily="18" charset="0"/>
              </a:rPr>
              <a:t>num</a:t>
            </a:r>
            <a:r>
              <a:rPr lang="en-US" sz="1200" dirty="0">
                <a:solidFill>
                  <a:srgbClr val="000000"/>
                </a:solidFill>
                <a:latin typeface="Consolas" panose="020B0609020204030204" pitchFamily="49" charset="0"/>
                <a:ea typeface="Cambria" panose="02040503050406030204" pitchFamily="18" charset="0"/>
              </a:rPr>
              <a:t>*</a:t>
            </a:r>
            <a:r>
              <a:rPr lang="en-US" sz="1200" dirty="0">
                <a:solidFill>
                  <a:srgbClr val="6A3E3E"/>
                </a:solidFill>
                <a:latin typeface="Consolas" panose="020B0609020204030204" pitchFamily="49" charset="0"/>
                <a:ea typeface="Cambria" panose="02040503050406030204" pitchFamily="18" charset="0"/>
              </a:rPr>
              <a:t>i</a:t>
            </a:r>
            <a:r>
              <a:rPr lang="en-US" sz="1200" dirty="0">
                <a:solidFill>
                  <a:srgbClr val="000000"/>
                </a:solidFill>
                <a:latin typeface="Consolas" panose="020B0609020204030204" pitchFamily="49" charset="0"/>
                <a:ea typeface="Cambria" panose="02040503050406030204" pitchFamily="18" charset="0"/>
              </a:rPr>
              <a:t>;</a:t>
            </a:r>
          </a:p>
          <a:p>
            <a:pPr algn="l"/>
            <a:r>
              <a:rPr lang="en-US" sz="1200" dirty="0">
                <a:solidFill>
                  <a:srgbClr val="000000"/>
                </a:solidFill>
                <a:latin typeface="Consolas" panose="020B0609020204030204" pitchFamily="49" charset="0"/>
                <a:ea typeface="Cambria" panose="02040503050406030204" pitchFamily="18" charset="0"/>
              </a:rPr>
              <a:t>       System.</a:t>
            </a:r>
            <a:r>
              <a:rPr lang="en-US" sz="1200" b="1" i="1" dirty="0">
                <a:solidFill>
                  <a:srgbClr val="0000C0"/>
                </a:solidFill>
                <a:latin typeface="Consolas" panose="020B0609020204030204" pitchFamily="49" charset="0"/>
                <a:ea typeface="Cambria" panose="02040503050406030204" pitchFamily="18" charset="0"/>
              </a:rPr>
              <a:t>out</a:t>
            </a:r>
            <a:r>
              <a:rPr lang="en-US" sz="1200" b="1" i="1" dirty="0">
                <a:solidFill>
                  <a:srgbClr val="000000"/>
                </a:solidFill>
                <a:latin typeface="Consolas" panose="020B0609020204030204" pitchFamily="49" charset="0"/>
                <a:ea typeface="Cambria" panose="02040503050406030204" pitchFamily="18" charset="0"/>
              </a:rPr>
              <a:t>.println(</a:t>
            </a:r>
            <a:r>
              <a:rPr lang="en-US" sz="1200" b="1" i="1" dirty="0">
                <a:solidFill>
                  <a:srgbClr val="6A3E3E"/>
                </a:solidFill>
                <a:latin typeface="Consolas" panose="020B0609020204030204" pitchFamily="49" charset="0"/>
                <a:ea typeface="Cambria" panose="02040503050406030204" pitchFamily="18" charset="0"/>
              </a:rPr>
              <a:t>num</a:t>
            </a:r>
            <a:r>
              <a:rPr lang="en-US" sz="1200" b="1" i="1" dirty="0">
                <a:solidFill>
                  <a:srgbClr val="000000"/>
                </a:solidFill>
                <a:latin typeface="Consolas" panose="020B0609020204030204" pitchFamily="49" charset="0"/>
                <a:ea typeface="Cambria" panose="02040503050406030204" pitchFamily="18" charset="0"/>
              </a:rPr>
              <a:t>+ </a:t>
            </a:r>
            <a:r>
              <a:rPr lang="en-US" sz="1200" b="1" i="1" dirty="0">
                <a:solidFill>
                  <a:srgbClr val="2A00FF"/>
                </a:solidFill>
                <a:latin typeface="Consolas" panose="020B0609020204030204" pitchFamily="49" charset="0"/>
                <a:ea typeface="Cambria" panose="02040503050406030204" pitchFamily="18" charset="0"/>
              </a:rPr>
              <a:t>"X"</a:t>
            </a:r>
            <a:r>
              <a:rPr lang="en-US" sz="1200" b="1" i="1" dirty="0">
                <a:solidFill>
                  <a:srgbClr val="000000"/>
                </a:solidFill>
                <a:latin typeface="Consolas" panose="020B0609020204030204" pitchFamily="49" charset="0"/>
                <a:ea typeface="Cambria" panose="02040503050406030204" pitchFamily="18" charset="0"/>
              </a:rPr>
              <a:t> +</a:t>
            </a:r>
            <a:r>
              <a:rPr lang="en-US" sz="1200" b="1" i="1" dirty="0">
                <a:solidFill>
                  <a:srgbClr val="6A3E3E"/>
                </a:solidFill>
                <a:latin typeface="Consolas" panose="020B0609020204030204" pitchFamily="49" charset="0"/>
                <a:ea typeface="Cambria" panose="02040503050406030204" pitchFamily="18" charset="0"/>
              </a:rPr>
              <a:t>i</a:t>
            </a:r>
            <a:r>
              <a:rPr lang="en-US" sz="1200" b="1" i="1" dirty="0">
                <a:solidFill>
                  <a:srgbClr val="000000"/>
                </a:solidFill>
                <a:latin typeface="Consolas" panose="020B0609020204030204" pitchFamily="49" charset="0"/>
                <a:ea typeface="Cambria" panose="02040503050406030204" pitchFamily="18" charset="0"/>
              </a:rPr>
              <a:t> +</a:t>
            </a:r>
            <a:r>
              <a:rPr lang="en-US" sz="1200" b="1" i="1" dirty="0">
                <a:solidFill>
                  <a:srgbClr val="2A00FF"/>
                </a:solidFill>
                <a:latin typeface="Consolas" panose="020B0609020204030204" pitchFamily="49" charset="0"/>
                <a:ea typeface="Cambria" panose="02040503050406030204" pitchFamily="18" charset="0"/>
              </a:rPr>
              <a:t>"="</a:t>
            </a:r>
            <a:r>
              <a:rPr lang="en-US" sz="1200" b="1" i="1" dirty="0">
                <a:solidFill>
                  <a:srgbClr val="000000"/>
                </a:solidFill>
                <a:latin typeface="Consolas" panose="020B0609020204030204" pitchFamily="49" charset="0"/>
                <a:ea typeface="Cambria" panose="02040503050406030204" pitchFamily="18" charset="0"/>
              </a:rPr>
              <a:t> +</a:t>
            </a:r>
            <a:r>
              <a:rPr lang="en-US" sz="1200" b="1" i="1" dirty="0">
                <a:solidFill>
                  <a:srgbClr val="6A3E3E"/>
                </a:solidFill>
                <a:latin typeface="Consolas" panose="020B0609020204030204" pitchFamily="49" charset="0"/>
                <a:ea typeface="Cambria" panose="02040503050406030204" pitchFamily="18" charset="0"/>
              </a:rPr>
              <a:t>nu</a:t>
            </a:r>
            <a:r>
              <a:rPr lang="en-US" sz="1200" b="1" i="1" dirty="0">
                <a:solidFill>
                  <a:srgbClr val="000000"/>
                </a:solidFill>
                <a:latin typeface="Consolas" panose="020B0609020204030204" pitchFamily="49" charset="0"/>
                <a:ea typeface="Cambria" panose="02040503050406030204" pitchFamily="18" charset="0"/>
              </a:rPr>
              <a:t>);</a:t>
            </a:r>
          </a:p>
          <a:p>
            <a:pPr algn="l"/>
            <a:r>
              <a:rPr lang="en-US" sz="1200" dirty="0">
                <a:solidFill>
                  <a:srgbClr val="000000"/>
                </a:solidFill>
                <a:latin typeface="Consolas" panose="020B0609020204030204" pitchFamily="49" charset="0"/>
                <a:ea typeface="Cambria" panose="02040503050406030204" pitchFamily="18" charset="0"/>
              </a:rPr>
              <a:t>}}}</a:t>
            </a:r>
            <a:endParaRPr lang="en-US" sz="1200" dirty="0">
              <a:latin typeface="Consolas" panose="020B0609020204030204" pitchFamily="49" charset="0"/>
              <a:ea typeface="Cambria" panose="02040503050406030204" pitchFamily="18" charset="0"/>
            </a:endParaRPr>
          </a:p>
        </p:txBody>
      </p:sp>
      <p:sp>
        <p:nvSpPr>
          <p:cNvPr id="25" name="Content Placeholder 2">
            <a:extLst>
              <a:ext uri="{FF2B5EF4-FFF2-40B4-BE49-F238E27FC236}">
                <a16:creationId xmlns:a16="http://schemas.microsoft.com/office/drawing/2014/main" id="{A25C2782-2B4F-4456-9004-FD143C0E9C80}"/>
              </a:ext>
            </a:extLst>
          </p:cNvPr>
          <p:cNvSpPr txBox="1">
            <a:spLocks/>
          </p:cNvSpPr>
          <p:nvPr/>
        </p:nvSpPr>
        <p:spPr>
          <a:xfrm>
            <a:off x="8386618" y="482239"/>
            <a:ext cx="3040625" cy="1068105"/>
          </a:xfrm>
          <a:prstGeom prst="rect">
            <a:avLst/>
          </a:prstGeom>
          <a:noFill/>
          <a:ln w="15875">
            <a:solidFill>
              <a:schemeClr val="accent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spcBef>
                <a:spcPts val="0"/>
              </a:spcBef>
              <a:spcAft>
                <a:spcPts val="0"/>
              </a:spcAft>
              <a:buNone/>
            </a:pPr>
            <a:endParaRPr lang="en-US" sz="4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1200" b="1" u="sng" dirty="0">
                <a:effectLst/>
                <a:latin typeface="Cambria" panose="02040503050406030204" pitchFamily="18" charset="0"/>
                <a:ea typeface="Cambria" panose="02040503050406030204" pitchFamily="18" charset="0"/>
                <a:cs typeface="Vrinda" panose="020B0502040204020203" pitchFamily="34" charset="0"/>
              </a:rPr>
              <a:t>Syntax:</a:t>
            </a:r>
          </a:p>
          <a:p>
            <a:pPr marL="0" marR="0" indent="0">
              <a:spcBef>
                <a:spcPts val="0"/>
              </a:spcBef>
              <a:spcAft>
                <a:spcPts val="0"/>
              </a:spcAft>
              <a:buNone/>
            </a:pPr>
            <a:r>
              <a:rPr lang="en-US" sz="1200" dirty="0">
                <a:solidFill>
                  <a:srgbClr val="FF0000"/>
                </a:solidFill>
                <a:latin typeface="Consolas" panose="020B0609020204030204" pitchFamily="49" charset="0"/>
                <a:ea typeface="Calibri" panose="020F0502020204030204" pitchFamily="34" charset="0"/>
                <a:cs typeface="Vrinda" panose="020B0502040204020203" pitchFamily="34" charset="0"/>
              </a:rPr>
              <a:t>for (initialization;</a:t>
            </a:r>
            <a:r>
              <a:rPr lang="en-US" sz="1200" i="1" dirty="0">
                <a:solidFill>
                  <a:srgbClr val="002060"/>
                </a:solidFill>
                <a:latin typeface="Consolas" panose="020B0609020204030204" pitchFamily="49" charset="0"/>
                <a:ea typeface="Calibri" panose="020F0502020204030204" pitchFamily="34" charset="0"/>
                <a:cs typeface="Vrinda" panose="020B0502040204020203" pitchFamily="34" charset="0"/>
              </a:rPr>
              <a:t> condition;</a:t>
            </a:r>
            <a:r>
              <a:rPr lang="en-US" sz="1200" i="1" dirty="0">
                <a:solidFill>
                  <a:srgbClr val="C00000"/>
                </a:solidFill>
                <a:latin typeface="Consolas" panose="020B0609020204030204" pitchFamily="49" charset="0"/>
                <a:ea typeface="Calibri" panose="020F0502020204030204" pitchFamily="34" charset="0"/>
                <a:cs typeface="Vrinda" panose="020B0502040204020203" pitchFamily="34" charset="0"/>
              </a:rPr>
              <a:t> increment/decrement)</a:t>
            </a:r>
            <a:r>
              <a:rPr lang="en-US" sz="1200" dirty="0">
                <a:latin typeface="Consolas" panose="020B0609020204030204" pitchFamily="49" charset="0"/>
                <a:ea typeface="Calibri" panose="020F0502020204030204" pitchFamily="34" charset="0"/>
                <a:cs typeface="Vrinda" panose="020B0502040204020203" pitchFamily="34" charset="0"/>
              </a:rPr>
              <a:t>{ </a:t>
            </a:r>
          </a:p>
          <a:p>
            <a:pPr marL="0" marR="0" indent="0">
              <a:spcBef>
                <a:spcPts val="0"/>
              </a:spcBef>
              <a:spcAft>
                <a:spcPts val="0"/>
              </a:spcAft>
              <a:buNone/>
            </a:pPr>
            <a:r>
              <a:rPr lang="en-US" sz="1200" dirty="0">
                <a:latin typeface="Consolas" panose="020B0609020204030204" pitchFamily="49" charset="0"/>
                <a:ea typeface="Calibri" panose="020F0502020204030204" pitchFamily="34" charset="0"/>
                <a:cs typeface="Vrinda" panose="020B0502040204020203" pitchFamily="34" charset="0"/>
              </a:rPr>
              <a:t>   statement(s)</a:t>
            </a:r>
          </a:p>
          <a:p>
            <a:pPr marL="0" marR="0" indent="0">
              <a:spcBef>
                <a:spcPts val="0"/>
              </a:spcBef>
              <a:spcAft>
                <a:spcPts val="0"/>
              </a:spcAft>
              <a:buNone/>
            </a:pPr>
            <a:r>
              <a:rPr lang="en-US" sz="1200" dirty="0">
                <a:latin typeface="Consolas" panose="020B0609020204030204" pitchFamily="49" charset="0"/>
                <a:ea typeface="Calibri" panose="020F0502020204030204" pitchFamily="34" charset="0"/>
                <a:cs typeface="Vrinda" panose="020B0502040204020203" pitchFamily="34" charset="0"/>
              </a:rPr>
              <a:t>}</a:t>
            </a:r>
          </a:p>
          <a:p>
            <a:pPr marL="0"/>
            <a:endParaRPr lang="en-US" sz="2000" dirty="0"/>
          </a:p>
          <a:p>
            <a:pPr marL="0" indent="0">
              <a:buNone/>
            </a:pPr>
            <a:endParaRPr lang="en-US" sz="2000" dirty="0"/>
          </a:p>
          <a:p>
            <a:pPr marL="0" indent="0">
              <a:buNone/>
            </a:pPr>
            <a:endParaRPr lang="en-US" sz="2000" dirty="0"/>
          </a:p>
        </p:txBody>
      </p:sp>
      <p:sp>
        <p:nvSpPr>
          <p:cNvPr id="26" name="Content Placeholder 2">
            <a:extLst>
              <a:ext uri="{FF2B5EF4-FFF2-40B4-BE49-F238E27FC236}">
                <a16:creationId xmlns:a16="http://schemas.microsoft.com/office/drawing/2014/main" id="{11FF4EDF-BEA8-464A-B0C4-735F713BC60B}"/>
              </a:ext>
            </a:extLst>
          </p:cNvPr>
          <p:cNvSpPr txBox="1">
            <a:spLocks/>
          </p:cNvSpPr>
          <p:nvPr/>
        </p:nvSpPr>
        <p:spPr>
          <a:xfrm>
            <a:off x="5652655" y="4700516"/>
            <a:ext cx="4775200" cy="1675245"/>
          </a:xfrm>
          <a:prstGeom prst="rect">
            <a:avLst/>
          </a:prstGeom>
          <a:solidFill>
            <a:schemeClr val="accent5">
              <a:lumMod val="60000"/>
              <a:lumOff val="40000"/>
            </a:schemeClr>
          </a:solidFill>
          <a:ln>
            <a:solidFill>
              <a:schemeClr val="tx1"/>
            </a:solidFill>
          </a:ln>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600" dirty="0">
                <a:latin typeface="Cambria" panose="02040503050406030204" pitchFamily="18" charset="0"/>
                <a:ea typeface="Cambria" panose="02040503050406030204" pitchFamily="18" charset="0"/>
              </a:rPr>
              <a:t>int a[]={6,8,7,9,4}; </a:t>
            </a:r>
          </a:p>
          <a:p>
            <a:pPr marL="0" indent="0">
              <a:buNone/>
            </a:pPr>
            <a:r>
              <a:rPr lang="en-US" sz="5600" dirty="0" err="1">
                <a:latin typeface="Cambria" panose="02040503050406030204" pitchFamily="18" charset="0"/>
                <a:ea typeface="Cambria" panose="02040503050406030204" pitchFamily="18" charset="0"/>
              </a:rPr>
              <a:t>Arrays.</a:t>
            </a:r>
            <a:r>
              <a:rPr lang="en-US" sz="5600" i="1" dirty="0" err="1">
                <a:latin typeface="Cambria" panose="02040503050406030204" pitchFamily="18" charset="0"/>
                <a:ea typeface="Cambria" panose="02040503050406030204" pitchFamily="18" charset="0"/>
              </a:rPr>
              <a:t>sort</a:t>
            </a:r>
            <a:r>
              <a:rPr lang="en-US" sz="5600" i="1" dirty="0">
                <a:latin typeface="Cambria" panose="02040503050406030204" pitchFamily="18" charset="0"/>
                <a:ea typeface="Cambria" panose="02040503050406030204" pitchFamily="18" charset="0"/>
              </a:rPr>
              <a:t>(a);</a:t>
            </a:r>
          </a:p>
          <a:p>
            <a:pPr marL="0" indent="0">
              <a:buNone/>
            </a:pPr>
            <a:r>
              <a:rPr lang="en-US" sz="5600" dirty="0">
                <a:latin typeface="Cambria" panose="02040503050406030204" pitchFamily="18" charset="0"/>
                <a:ea typeface="Cambria" panose="02040503050406030204" pitchFamily="18" charset="0"/>
              </a:rPr>
              <a:t>for(int i=0;i&lt;</a:t>
            </a:r>
            <a:r>
              <a:rPr lang="en-US" sz="5600" dirty="0" err="1">
                <a:latin typeface="Cambria" panose="02040503050406030204" pitchFamily="18" charset="0"/>
                <a:ea typeface="Cambria" panose="02040503050406030204" pitchFamily="18" charset="0"/>
              </a:rPr>
              <a:t>a.length;i</a:t>
            </a:r>
            <a:r>
              <a:rPr lang="en-US" sz="5600" dirty="0">
                <a:latin typeface="Cambria" panose="02040503050406030204" pitchFamily="18" charset="0"/>
                <a:ea typeface="Cambria" panose="02040503050406030204" pitchFamily="18" charset="0"/>
              </a:rPr>
              <a:t>++){ </a:t>
            </a:r>
            <a:r>
              <a:rPr lang="en-US" sz="4400" dirty="0">
                <a:latin typeface="Cambria" panose="02040503050406030204" pitchFamily="18" charset="0"/>
                <a:ea typeface="Cambria" panose="02040503050406030204" pitchFamily="18" charset="0"/>
              </a:rPr>
              <a:t>// Ascending order, &lt; less than</a:t>
            </a:r>
          </a:p>
          <a:p>
            <a:pPr marL="0" indent="0">
              <a:buNone/>
            </a:pPr>
            <a:r>
              <a:rPr lang="en-US" sz="5600" dirty="0">
                <a:latin typeface="Cambria" panose="02040503050406030204" pitchFamily="18" charset="0"/>
                <a:ea typeface="Cambria" panose="02040503050406030204" pitchFamily="18" charset="0"/>
              </a:rPr>
              <a:t>System.</a:t>
            </a:r>
            <a:r>
              <a:rPr lang="en-US" sz="5600" i="1" dirty="0">
                <a:latin typeface="Cambria" panose="02040503050406030204" pitchFamily="18" charset="0"/>
                <a:ea typeface="Cambria" panose="02040503050406030204" pitchFamily="18" charset="0"/>
              </a:rPr>
              <a:t>out.println(a[i]);}</a:t>
            </a:r>
          </a:p>
          <a:p>
            <a:pPr marL="0" indent="0">
              <a:buNone/>
            </a:pPr>
            <a:r>
              <a:rPr lang="en-US" sz="5600" dirty="0">
                <a:latin typeface="Cambria" panose="02040503050406030204" pitchFamily="18" charset="0"/>
                <a:ea typeface="Cambria" panose="02040503050406030204" pitchFamily="18" charset="0"/>
              </a:rPr>
              <a:t>for(int i=a.length-1;i&gt;=0;i--){  </a:t>
            </a:r>
            <a:r>
              <a:rPr lang="en-US" sz="4000" dirty="0">
                <a:latin typeface="Cambria" panose="02040503050406030204" pitchFamily="18" charset="0"/>
                <a:ea typeface="Cambria" panose="02040503050406030204" pitchFamily="18" charset="0"/>
              </a:rPr>
              <a:t>// Descending order, greater than equals</a:t>
            </a:r>
          </a:p>
          <a:p>
            <a:pPr marL="0" indent="0">
              <a:buNone/>
            </a:pPr>
            <a:r>
              <a:rPr lang="en-US" sz="5600" dirty="0">
                <a:latin typeface="Cambria" panose="02040503050406030204" pitchFamily="18" charset="0"/>
                <a:ea typeface="Cambria" panose="02040503050406030204" pitchFamily="18" charset="0"/>
              </a:rPr>
              <a:t>System.</a:t>
            </a:r>
            <a:r>
              <a:rPr lang="en-US" sz="5600" i="1" dirty="0">
                <a:latin typeface="Cambria" panose="02040503050406030204" pitchFamily="18" charset="0"/>
                <a:ea typeface="Cambria" panose="02040503050406030204" pitchFamily="18" charset="0"/>
              </a:rPr>
              <a:t>out.println(a[i]);}</a:t>
            </a:r>
            <a:endParaRPr lang="en-US" dirty="0">
              <a:solidFill>
                <a:srgbClr val="000000"/>
              </a:solidFill>
              <a:latin typeface="Arial" panose="020B0604020202020204" pitchFamily="34" charset="0"/>
            </a:endParaRPr>
          </a:p>
          <a:p>
            <a:pPr marL="0" indent="0">
              <a:buNone/>
            </a:pPr>
            <a:endParaRPr lang="en-US" dirty="0"/>
          </a:p>
        </p:txBody>
      </p:sp>
      <p:sp>
        <p:nvSpPr>
          <p:cNvPr id="27" name="Content Placeholder 2">
            <a:extLst>
              <a:ext uri="{FF2B5EF4-FFF2-40B4-BE49-F238E27FC236}">
                <a16:creationId xmlns:a16="http://schemas.microsoft.com/office/drawing/2014/main" id="{BA6CD59C-EB5F-4170-836D-B1A829E45B75}"/>
              </a:ext>
            </a:extLst>
          </p:cNvPr>
          <p:cNvSpPr txBox="1">
            <a:spLocks/>
          </p:cNvSpPr>
          <p:nvPr/>
        </p:nvSpPr>
        <p:spPr>
          <a:xfrm>
            <a:off x="10427855" y="4974151"/>
            <a:ext cx="1240430" cy="1207654"/>
          </a:xfrm>
          <a:prstGeom prst="rect">
            <a:avLst/>
          </a:prstGeom>
          <a:solidFill>
            <a:schemeClr val="accent5">
              <a:lumMod val="20000"/>
              <a:lumOff val="80000"/>
            </a:schemeClr>
          </a:solidFill>
          <a:ln w="12700">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effectLst/>
                <a:latin typeface="Cambria" panose="02040503050406030204" pitchFamily="18" charset="0"/>
                <a:ea typeface="Cambria" panose="02040503050406030204" pitchFamily="18" charset="0"/>
                <a:cs typeface="Vrinda" panose="020B0502040204020203" pitchFamily="34" charset="0"/>
              </a:rPr>
              <a:t>Output:</a:t>
            </a:r>
            <a:r>
              <a:rPr lang="en-US" sz="1400" b="1" dirty="0">
                <a:effectLst/>
                <a:latin typeface="Cambria" panose="02040503050406030204" pitchFamily="18" charset="0"/>
                <a:ea typeface="Cambria" panose="02040503050406030204" pitchFamily="18" charset="0"/>
                <a:cs typeface="Vrinda" panose="020B0502040204020203" pitchFamily="34" charset="0"/>
              </a:rPr>
              <a:t>   Ascending        </a:t>
            </a:r>
            <a:r>
              <a:rPr lang="en-US" sz="1400" b="1" dirty="0">
                <a:solidFill>
                  <a:srgbClr val="7F0055"/>
                </a:solidFill>
                <a:latin typeface="Cambria" panose="02040503050406030204" pitchFamily="18" charset="0"/>
                <a:ea typeface="Cambria" panose="02040503050406030204" pitchFamily="18" charset="0"/>
                <a:cs typeface="Consolas" panose="020B0609020204030204" pitchFamily="49" charset="0"/>
              </a:rPr>
              <a:t> 4 6 7 8 9</a:t>
            </a:r>
          </a:p>
          <a:p>
            <a:pPr marL="0" indent="0">
              <a:buNone/>
            </a:pPr>
            <a:r>
              <a:rPr lang="en-US" sz="1400" b="1" dirty="0" err="1">
                <a:latin typeface="Cambria" panose="02040503050406030204" pitchFamily="18" charset="0"/>
                <a:ea typeface="Cambria" panose="02040503050406030204" pitchFamily="18" charset="0"/>
                <a:cs typeface="Vrinda" panose="020B0502040204020203" pitchFamily="34" charset="0"/>
              </a:rPr>
              <a:t>Decending</a:t>
            </a:r>
            <a:r>
              <a:rPr lang="en-US" sz="1400" b="1" dirty="0">
                <a:latin typeface="Cambria" panose="02040503050406030204" pitchFamily="18" charset="0"/>
                <a:ea typeface="Cambria" panose="02040503050406030204" pitchFamily="18" charset="0"/>
                <a:cs typeface="Vrinda" panose="020B0502040204020203" pitchFamily="34" charset="0"/>
              </a:rPr>
              <a:t>        </a:t>
            </a:r>
            <a:r>
              <a:rPr lang="en-US" sz="1400" b="1" dirty="0">
                <a:solidFill>
                  <a:srgbClr val="7F0055"/>
                </a:solidFill>
                <a:latin typeface="Cambria" panose="02040503050406030204" pitchFamily="18" charset="0"/>
                <a:ea typeface="Cambria" panose="02040503050406030204" pitchFamily="18" charset="0"/>
                <a:cs typeface="Consolas" panose="020B0609020204030204" pitchFamily="49" charset="0"/>
              </a:rPr>
              <a:t> 9 8 7 6 4</a:t>
            </a:r>
            <a:endParaRPr lang="en-US"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885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randombar(horizont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randombar(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randombar(horizontal)">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randombar(horizontal)">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heel(1)">
                                      <p:cBhvr>
                                        <p:cTn id="52" dur="20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randombar(horizontal)">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3" grpId="0" animBg="1"/>
      <p:bldP spid="12" grpId="0" animBg="1"/>
      <p:bldP spid="14" grpId="0" animBg="1"/>
      <p:bldP spid="15" grpId="0" animBg="1"/>
      <p:bldP spid="18" grpId="0" animBg="1"/>
      <p:bldP spid="19" grpId="0" animBg="1"/>
      <p:bldP spid="21" grpId="0" animBg="1"/>
      <p:bldP spid="24" grpId="0" animBg="1"/>
      <p:bldP spid="26"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FE2A10A-A760-4D9D-9FEF-D80C29C1ED5E}"/>
              </a:ext>
            </a:extLst>
          </p:cNvPr>
          <p:cNvSpPr txBox="1">
            <a:spLocks/>
          </p:cNvSpPr>
          <p:nvPr/>
        </p:nvSpPr>
        <p:spPr>
          <a:xfrm>
            <a:off x="503281" y="1603134"/>
            <a:ext cx="3041486" cy="1513522"/>
          </a:xfrm>
          <a:prstGeom prst="rect">
            <a:avLst/>
          </a:prstGeom>
          <a:solidFill>
            <a:schemeClr val="accent6">
              <a:lumMod val="20000"/>
              <a:lumOff val="80000"/>
            </a:schemeClr>
          </a:solidFill>
          <a:ln w="15875">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spcBef>
                <a:spcPts val="0"/>
              </a:spcBef>
              <a:spcAft>
                <a:spcPts val="0"/>
              </a:spcAft>
              <a:buNone/>
            </a:pPr>
            <a:endParaRPr lang="en-US" sz="8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b="1" u="sng" dirty="0">
                <a:effectLst/>
                <a:latin typeface="Cambria" panose="02040503050406030204" pitchFamily="18" charset="0"/>
                <a:ea typeface="Cambria" panose="02040503050406030204" pitchFamily="18" charset="0"/>
                <a:cs typeface="Vrinda" panose="020B0502040204020203" pitchFamily="34" charset="0"/>
              </a:rPr>
              <a:t>Syntax:</a:t>
            </a:r>
          </a:p>
          <a:p>
            <a:pPr marL="0" marR="0" indent="0">
              <a:spcBef>
                <a:spcPts val="0"/>
              </a:spcBef>
              <a:spcAft>
                <a:spcPts val="0"/>
              </a:spcAft>
              <a:buNone/>
            </a:pPr>
            <a:endParaRPr lang="en-US" sz="10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dirty="0">
                <a:solidFill>
                  <a:srgbClr val="FF0000"/>
                </a:solidFill>
                <a:effectLst/>
                <a:latin typeface="Consolas" panose="020B0609020204030204" pitchFamily="49" charset="0"/>
                <a:ea typeface="Calibri" panose="020F0502020204030204" pitchFamily="34" charset="0"/>
                <a:cs typeface="Vrinda" panose="020B0502040204020203" pitchFamily="34" charset="0"/>
              </a:rPr>
              <a:t>Initialization;</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dirty="0">
                <a:effectLst/>
                <a:latin typeface="Consolas" panose="020B0609020204030204" pitchFamily="49" charset="0"/>
                <a:ea typeface="Calibri" panose="020F0502020204030204" pitchFamily="34" charset="0"/>
                <a:cs typeface="Vrinda" panose="020B0502040204020203" pitchFamily="34" charset="0"/>
              </a:rPr>
              <a:t>While (</a:t>
            </a:r>
            <a:r>
              <a:rPr lang="en-US" sz="2000" i="1" dirty="0">
                <a:solidFill>
                  <a:srgbClr val="002060"/>
                </a:solidFill>
                <a:effectLst/>
                <a:latin typeface="Consolas" panose="020B0609020204030204" pitchFamily="49" charset="0"/>
                <a:ea typeface="Calibri" panose="020F0502020204030204" pitchFamily="34" charset="0"/>
                <a:cs typeface="Vrinda" panose="020B0502040204020203" pitchFamily="34" charset="0"/>
              </a:rPr>
              <a:t>condition</a:t>
            </a:r>
            <a:r>
              <a:rPr lang="en-US" sz="2000" dirty="0">
                <a:effectLst/>
                <a:latin typeface="Consolas" panose="020B0609020204030204" pitchFamily="49" charset="0"/>
                <a:ea typeface="Calibri" panose="020F0502020204030204" pitchFamily="34" charset="0"/>
                <a:cs typeface="Vrinda" panose="020B0502040204020203" pitchFamily="34" charset="0"/>
              </a:rPr>
              <a:t>){</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dirty="0">
                <a:effectLst/>
                <a:latin typeface="Consolas" panose="020B0609020204030204" pitchFamily="49" charset="0"/>
                <a:ea typeface="Calibri" panose="020F0502020204030204" pitchFamily="34" charset="0"/>
                <a:cs typeface="Vrinda" panose="020B0502040204020203" pitchFamily="34" charset="0"/>
              </a:rPr>
              <a:t> statement(s)</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i="1" dirty="0">
                <a:solidFill>
                  <a:srgbClr val="C00000"/>
                </a:solidFill>
                <a:effectLst/>
                <a:latin typeface="Consolas" panose="020B0609020204030204" pitchFamily="49" charset="0"/>
                <a:ea typeface="Calibri" panose="020F0502020204030204" pitchFamily="34" charset="0"/>
                <a:cs typeface="Vrinda" panose="020B0502040204020203" pitchFamily="34" charset="0"/>
              </a:rPr>
              <a:t> increment/decrement</a:t>
            </a:r>
            <a:r>
              <a:rPr lang="en-US" sz="2000" dirty="0">
                <a:effectLst/>
                <a:latin typeface="Consolas" panose="020B0609020204030204" pitchFamily="49" charset="0"/>
                <a:ea typeface="Calibri" panose="020F0502020204030204" pitchFamily="34" charset="0"/>
                <a:cs typeface="Vrinda" panose="020B0502040204020203" pitchFamily="34" charset="0"/>
              </a:rPr>
              <a:t>}</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US" sz="2000" dirty="0"/>
          </a:p>
          <a:p>
            <a:pPr marL="0"/>
            <a:endParaRPr lang="en-US" sz="2000" dirty="0"/>
          </a:p>
          <a:p>
            <a:pPr marL="0" indent="0">
              <a:buNone/>
            </a:pPr>
            <a:endParaRPr lang="en-US" sz="2000" dirty="0"/>
          </a:p>
          <a:p>
            <a:pPr marL="0" indent="0">
              <a:buNone/>
            </a:pPr>
            <a:endParaRPr lang="en-US" sz="2000" dirty="0"/>
          </a:p>
        </p:txBody>
      </p:sp>
      <p:sp>
        <p:nvSpPr>
          <p:cNvPr id="3" name="Content Placeholder 2">
            <a:extLst>
              <a:ext uri="{FF2B5EF4-FFF2-40B4-BE49-F238E27FC236}">
                <a16:creationId xmlns:a16="http://schemas.microsoft.com/office/drawing/2014/main" id="{01470A5F-5AFE-4A55-8E5B-C9FD0228E9CA}"/>
              </a:ext>
            </a:extLst>
          </p:cNvPr>
          <p:cNvSpPr txBox="1">
            <a:spLocks/>
          </p:cNvSpPr>
          <p:nvPr/>
        </p:nvSpPr>
        <p:spPr>
          <a:xfrm>
            <a:off x="4405749" y="1632995"/>
            <a:ext cx="3123410" cy="1526377"/>
          </a:xfrm>
          <a:prstGeom prst="rect">
            <a:avLst/>
          </a:prstGeom>
          <a:solidFill>
            <a:schemeClr val="accent4">
              <a:lumMod val="20000"/>
              <a:lumOff val="80000"/>
            </a:schemeClr>
          </a:solidFill>
          <a:ln w="15875">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spcBef>
                <a:spcPts val="0"/>
              </a:spcBef>
              <a:spcAft>
                <a:spcPts val="0"/>
              </a:spcAft>
              <a:buNone/>
            </a:pPr>
            <a:endParaRPr lang="en-US" sz="8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b="1" u="sng" dirty="0">
                <a:effectLst/>
                <a:latin typeface="Cambria" panose="02040503050406030204" pitchFamily="18" charset="0"/>
                <a:ea typeface="Cambria" panose="02040503050406030204" pitchFamily="18" charset="0"/>
                <a:cs typeface="Vrinda" panose="020B0502040204020203" pitchFamily="34" charset="0"/>
              </a:rPr>
              <a:t>Syntax:</a:t>
            </a:r>
          </a:p>
          <a:p>
            <a:pPr marL="0" marR="0" indent="0">
              <a:spcBef>
                <a:spcPts val="0"/>
              </a:spcBef>
              <a:spcAft>
                <a:spcPts val="0"/>
              </a:spcAft>
              <a:buNone/>
            </a:pPr>
            <a:endParaRPr lang="en-US" sz="10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dirty="0">
                <a:solidFill>
                  <a:srgbClr val="FF0000"/>
                </a:solidFill>
                <a:latin typeface="Consolas" panose="020B0609020204030204" pitchFamily="49" charset="0"/>
                <a:ea typeface="Calibri" panose="020F0502020204030204" pitchFamily="34" charset="0"/>
                <a:cs typeface="Vrinda" panose="020B0502040204020203" pitchFamily="34" charset="0"/>
              </a:rPr>
              <a:t>Initialization;</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dirty="0">
                <a:latin typeface="Consolas" panose="020B0609020204030204" pitchFamily="49" charset="0"/>
                <a:ea typeface="Calibri" panose="020F0502020204030204" pitchFamily="34" charset="0"/>
                <a:cs typeface="Vrinda" panose="020B0502040204020203" pitchFamily="34" charset="0"/>
              </a:rPr>
              <a:t>do{ statement(s)</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i="1" dirty="0">
                <a:solidFill>
                  <a:srgbClr val="C00000"/>
                </a:solidFill>
                <a:latin typeface="Consolas" panose="020B0609020204030204" pitchFamily="49" charset="0"/>
                <a:ea typeface="Calibri" panose="020F0502020204030204" pitchFamily="34" charset="0"/>
                <a:cs typeface="Vrinda" panose="020B0502040204020203" pitchFamily="34" charset="0"/>
              </a:rPr>
              <a:t> increment/decrement</a:t>
            </a:r>
            <a:r>
              <a:rPr lang="en-US" sz="2000" dirty="0">
                <a:latin typeface="Consolas" panose="020B0609020204030204" pitchFamily="49" charset="0"/>
                <a:ea typeface="Calibri" panose="020F0502020204030204" pitchFamily="34" charset="0"/>
                <a:cs typeface="Vrinda" panose="020B0502040204020203" pitchFamily="34" charset="0"/>
              </a:rPr>
              <a:t>}</a:t>
            </a:r>
          </a:p>
          <a:p>
            <a:pPr marL="0" marR="0" indent="0">
              <a:spcBef>
                <a:spcPts val="0"/>
              </a:spcBef>
              <a:spcAft>
                <a:spcPts val="0"/>
              </a:spcAft>
              <a:buNone/>
            </a:pPr>
            <a:r>
              <a:rPr lang="en-US" sz="2000" dirty="0">
                <a:latin typeface="Consolas" panose="020B0609020204030204" pitchFamily="49" charset="0"/>
                <a:ea typeface="Calibri" panose="020F0502020204030204" pitchFamily="34" charset="0"/>
                <a:cs typeface="Vrinda" panose="020B0502040204020203" pitchFamily="34" charset="0"/>
              </a:rPr>
              <a:t>While (</a:t>
            </a:r>
            <a:r>
              <a:rPr lang="en-US" sz="2000" i="1" dirty="0">
                <a:solidFill>
                  <a:srgbClr val="002060"/>
                </a:solidFill>
                <a:latin typeface="Consolas" panose="020B0609020204030204" pitchFamily="49" charset="0"/>
                <a:ea typeface="Calibri" panose="020F0502020204030204" pitchFamily="34" charset="0"/>
                <a:cs typeface="Vrinda" panose="020B0502040204020203" pitchFamily="34" charset="0"/>
              </a:rPr>
              <a:t>condition</a:t>
            </a:r>
            <a:r>
              <a:rPr lang="en-US" sz="2000" dirty="0">
                <a:latin typeface="Consolas" panose="020B0609020204030204" pitchFamily="49" charset="0"/>
                <a:ea typeface="Calibri" panose="020F0502020204030204" pitchFamily="34" charset="0"/>
                <a:cs typeface="Vrinda" panose="020B0502040204020203" pitchFamily="34" charset="0"/>
              </a:rPr>
              <a:t>)</a:t>
            </a:r>
            <a:endParaRPr lang="en-US" sz="2000" dirty="0"/>
          </a:p>
          <a:p>
            <a:pPr marL="0"/>
            <a:endParaRPr lang="en-US" sz="2000" dirty="0"/>
          </a:p>
          <a:p>
            <a:pPr marL="0" indent="0">
              <a:buNone/>
            </a:pPr>
            <a:endParaRPr lang="en-US" sz="2000" dirty="0"/>
          </a:p>
          <a:p>
            <a:pPr marL="0" indent="0">
              <a:buNone/>
            </a:pPr>
            <a:endParaRPr lang="en-US" sz="2000" dirty="0"/>
          </a:p>
        </p:txBody>
      </p:sp>
      <p:sp>
        <p:nvSpPr>
          <p:cNvPr id="4" name="Title 1">
            <a:extLst>
              <a:ext uri="{FF2B5EF4-FFF2-40B4-BE49-F238E27FC236}">
                <a16:creationId xmlns:a16="http://schemas.microsoft.com/office/drawing/2014/main" id="{A786ACAB-8DFF-4EBF-8B50-98D54DE38912}"/>
              </a:ext>
            </a:extLst>
          </p:cNvPr>
          <p:cNvSpPr txBox="1">
            <a:spLocks/>
          </p:cNvSpPr>
          <p:nvPr/>
        </p:nvSpPr>
        <p:spPr>
          <a:xfrm>
            <a:off x="503281" y="1116879"/>
            <a:ext cx="1624771" cy="346194"/>
          </a:xfrm>
          <a:prstGeom prst="rect">
            <a:avLst/>
          </a:prstGeom>
          <a:solidFill>
            <a:schemeClr val="accent6">
              <a:lumMod val="20000"/>
              <a:lumOff val="80000"/>
              <a:alpha val="98000"/>
            </a:schemeClr>
          </a:solidFill>
          <a:ln w="31750">
            <a:solidFill>
              <a:srgbClr val="C00000"/>
            </a:solidFill>
          </a:ln>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u="sng" dirty="0">
                <a:latin typeface="Cambria" panose="02040503050406030204" pitchFamily="18" charset="0"/>
                <a:ea typeface="Cambria" panose="02040503050406030204" pitchFamily="18" charset="0"/>
              </a:rPr>
              <a:t>While loop</a:t>
            </a:r>
          </a:p>
        </p:txBody>
      </p:sp>
      <p:sp>
        <p:nvSpPr>
          <p:cNvPr id="5" name="Title 1">
            <a:extLst>
              <a:ext uri="{FF2B5EF4-FFF2-40B4-BE49-F238E27FC236}">
                <a16:creationId xmlns:a16="http://schemas.microsoft.com/office/drawing/2014/main" id="{8A7AB441-4674-4623-9702-E8015759E33D}"/>
              </a:ext>
            </a:extLst>
          </p:cNvPr>
          <p:cNvSpPr txBox="1">
            <a:spLocks/>
          </p:cNvSpPr>
          <p:nvPr/>
        </p:nvSpPr>
        <p:spPr>
          <a:xfrm>
            <a:off x="4405749" y="1146740"/>
            <a:ext cx="1767241" cy="346194"/>
          </a:xfrm>
          <a:prstGeom prst="rect">
            <a:avLst/>
          </a:prstGeom>
          <a:solidFill>
            <a:schemeClr val="accent4">
              <a:lumMod val="20000"/>
              <a:lumOff val="80000"/>
              <a:alpha val="98000"/>
            </a:schemeClr>
          </a:solidFill>
          <a:ln w="31750">
            <a:solidFill>
              <a:srgbClr val="C00000"/>
            </a:solidFill>
          </a:ln>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u="sng" dirty="0">
                <a:latin typeface="Cambria" panose="02040503050406030204" pitchFamily="18" charset="0"/>
                <a:ea typeface="Cambria" panose="02040503050406030204" pitchFamily="18" charset="0"/>
              </a:rPr>
              <a:t>do while loop</a:t>
            </a:r>
          </a:p>
        </p:txBody>
      </p:sp>
      <p:sp>
        <p:nvSpPr>
          <p:cNvPr id="6" name="Content Placeholder 2">
            <a:extLst>
              <a:ext uri="{FF2B5EF4-FFF2-40B4-BE49-F238E27FC236}">
                <a16:creationId xmlns:a16="http://schemas.microsoft.com/office/drawing/2014/main" id="{BC690E3C-EF57-4C50-8720-9C3D9D1D12AA}"/>
              </a:ext>
            </a:extLst>
          </p:cNvPr>
          <p:cNvSpPr txBox="1">
            <a:spLocks/>
          </p:cNvSpPr>
          <p:nvPr/>
        </p:nvSpPr>
        <p:spPr>
          <a:xfrm>
            <a:off x="503281" y="3421707"/>
            <a:ext cx="3200901" cy="1585791"/>
          </a:xfrm>
          <a:prstGeom prst="rect">
            <a:avLst/>
          </a:prstGeom>
          <a:solidFill>
            <a:schemeClr val="accent6">
              <a:lumMod val="20000"/>
              <a:lumOff val="80000"/>
            </a:schemeClr>
          </a:solidFill>
          <a:ln>
            <a:solidFill>
              <a:schemeClr val="tx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u="sng" dirty="0">
                <a:solidFill>
                  <a:srgbClr val="00B050"/>
                </a:solidFill>
                <a:effectLst/>
                <a:latin typeface="Calibri" panose="020F0502020204030204" pitchFamily="34" charset="0"/>
                <a:ea typeface="Calibri" panose="020F0502020204030204" pitchFamily="34" charset="0"/>
                <a:cs typeface="Vrinda" panose="020B0502040204020203" pitchFamily="34" charset="0"/>
              </a:rPr>
              <a:t>Example</a:t>
            </a: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=1; </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while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&lt;=10) {</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System.</a:t>
            </a:r>
            <a:r>
              <a:rPr lang="en-US" sz="1600" b="1" i="1" dirty="0">
                <a:solidFill>
                  <a:srgbClr val="0000C0"/>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.println(</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US" dirty="0">
              <a:solidFill>
                <a:srgbClr val="000000"/>
              </a:solidFill>
              <a:latin typeface="Arial" panose="020B0604020202020204" pitchFamily="34" charset="0"/>
            </a:endParaRPr>
          </a:p>
          <a:p>
            <a:pPr marL="0" indent="0">
              <a:buFont typeface="Arial" panose="020B0604020202020204" pitchFamily="34" charset="0"/>
              <a:buNone/>
            </a:pPr>
            <a:endParaRPr lang="en-US" dirty="0">
              <a:solidFill>
                <a:srgbClr val="000000"/>
              </a:solidFill>
              <a:latin typeface="Arial" panose="020B0604020202020204" pitchFamily="34" charset="0"/>
            </a:endParaRPr>
          </a:p>
          <a:p>
            <a:pPr marL="0" indent="0">
              <a:buNone/>
            </a:pPr>
            <a:endParaRPr lang="en-US" dirty="0"/>
          </a:p>
        </p:txBody>
      </p:sp>
      <p:sp>
        <p:nvSpPr>
          <p:cNvPr id="7" name="Content Placeholder 2">
            <a:extLst>
              <a:ext uri="{FF2B5EF4-FFF2-40B4-BE49-F238E27FC236}">
                <a16:creationId xmlns:a16="http://schemas.microsoft.com/office/drawing/2014/main" id="{C07DC625-7CD5-4FCD-85F1-3C59F08B1A8C}"/>
              </a:ext>
            </a:extLst>
          </p:cNvPr>
          <p:cNvSpPr txBox="1">
            <a:spLocks/>
          </p:cNvSpPr>
          <p:nvPr/>
        </p:nvSpPr>
        <p:spPr>
          <a:xfrm>
            <a:off x="511367" y="5018887"/>
            <a:ext cx="3192815" cy="276709"/>
          </a:xfrm>
          <a:prstGeom prst="rect">
            <a:avLst/>
          </a:prstGeom>
          <a:solidFill>
            <a:schemeClr val="accent5">
              <a:lumMod val="20000"/>
              <a:lumOff val="80000"/>
            </a:schemeClr>
          </a:solidFill>
          <a:ln w="12700">
            <a:solidFill>
              <a:schemeClr val="tx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effectLst/>
                <a:latin typeface="Calibri" panose="020F0502020204030204" pitchFamily="34" charset="0"/>
                <a:ea typeface="Calibri" panose="020F0502020204030204" pitchFamily="34" charset="0"/>
                <a:cs typeface="Vrinda" panose="020B0502040204020203" pitchFamily="34" charset="0"/>
              </a:rPr>
              <a:t>Output:</a:t>
            </a:r>
            <a:r>
              <a:rPr lang="en-US" sz="1400" b="1" dirty="0">
                <a:effectLst/>
                <a:latin typeface="Calibri" panose="020F0502020204030204" pitchFamily="34" charset="0"/>
                <a:ea typeface="Calibri" panose="020F0502020204030204" pitchFamily="34" charset="0"/>
                <a:cs typeface="Vrinda" panose="020B0502040204020203" pitchFamily="34"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1 2 3 4 5 6 7 8 9 10</a:t>
            </a:r>
            <a:endParaRPr lang="en-US" sz="2400" dirty="0"/>
          </a:p>
        </p:txBody>
      </p:sp>
      <p:sp>
        <p:nvSpPr>
          <p:cNvPr id="8" name="Content Placeholder 2">
            <a:extLst>
              <a:ext uri="{FF2B5EF4-FFF2-40B4-BE49-F238E27FC236}">
                <a16:creationId xmlns:a16="http://schemas.microsoft.com/office/drawing/2014/main" id="{B0364319-65C4-4453-B6A9-733883CA8E4F}"/>
              </a:ext>
            </a:extLst>
          </p:cNvPr>
          <p:cNvSpPr txBox="1">
            <a:spLocks/>
          </p:cNvSpPr>
          <p:nvPr/>
        </p:nvSpPr>
        <p:spPr>
          <a:xfrm>
            <a:off x="4405749" y="3462957"/>
            <a:ext cx="3200901" cy="1585791"/>
          </a:xfrm>
          <a:prstGeom prst="rect">
            <a:avLst/>
          </a:prstGeom>
          <a:solidFill>
            <a:schemeClr val="accent4">
              <a:lumMod val="20000"/>
              <a:lumOff val="80000"/>
            </a:schemeClr>
          </a:solidFill>
          <a:ln>
            <a:solidFill>
              <a:schemeClr val="tx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u="sng" dirty="0">
                <a:solidFill>
                  <a:srgbClr val="00B050"/>
                </a:solidFill>
                <a:effectLst/>
                <a:latin typeface="Calibri" panose="020F0502020204030204" pitchFamily="34" charset="0"/>
                <a:ea typeface="Calibri" panose="020F0502020204030204" pitchFamily="34" charset="0"/>
                <a:cs typeface="Vrinda" panose="020B0502040204020203" pitchFamily="34" charset="0"/>
              </a:rPr>
              <a:t>Example</a:t>
            </a: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=1; </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do {</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System.</a:t>
            </a:r>
            <a:r>
              <a:rPr lang="en-US" sz="1600" b="1" i="1" dirty="0">
                <a:solidFill>
                  <a:srgbClr val="0000C0"/>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.println(</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 while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&lt;=10);</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US" dirty="0">
              <a:solidFill>
                <a:srgbClr val="000000"/>
              </a:solidFill>
              <a:latin typeface="Arial" panose="020B0604020202020204" pitchFamily="34" charset="0"/>
            </a:endParaRPr>
          </a:p>
          <a:p>
            <a:pPr marL="0" indent="0">
              <a:buFont typeface="Arial" panose="020B0604020202020204" pitchFamily="34" charset="0"/>
              <a:buNone/>
            </a:pPr>
            <a:endParaRPr lang="en-US" dirty="0">
              <a:solidFill>
                <a:srgbClr val="000000"/>
              </a:solidFill>
              <a:latin typeface="Arial" panose="020B0604020202020204" pitchFamily="34" charset="0"/>
            </a:endParaRPr>
          </a:p>
          <a:p>
            <a:pPr marL="0" indent="0">
              <a:buNone/>
            </a:pPr>
            <a:endParaRPr lang="en-US" dirty="0"/>
          </a:p>
        </p:txBody>
      </p:sp>
      <p:sp>
        <p:nvSpPr>
          <p:cNvPr id="9" name="Content Placeholder 2">
            <a:extLst>
              <a:ext uri="{FF2B5EF4-FFF2-40B4-BE49-F238E27FC236}">
                <a16:creationId xmlns:a16="http://schemas.microsoft.com/office/drawing/2014/main" id="{552907CC-3BD9-454A-B51B-EC76B3CB1CA5}"/>
              </a:ext>
            </a:extLst>
          </p:cNvPr>
          <p:cNvSpPr txBox="1">
            <a:spLocks/>
          </p:cNvSpPr>
          <p:nvPr/>
        </p:nvSpPr>
        <p:spPr>
          <a:xfrm>
            <a:off x="4413835" y="5048748"/>
            <a:ext cx="3192815" cy="276709"/>
          </a:xfrm>
          <a:prstGeom prst="rect">
            <a:avLst/>
          </a:prstGeom>
          <a:solidFill>
            <a:schemeClr val="accent5">
              <a:lumMod val="20000"/>
              <a:lumOff val="80000"/>
            </a:schemeClr>
          </a:solidFill>
          <a:ln w="12700">
            <a:solidFill>
              <a:schemeClr val="tx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effectLst/>
                <a:latin typeface="Calibri" panose="020F0502020204030204" pitchFamily="34" charset="0"/>
                <a:ea typeface="Calibri" panose="020F0502020204030204" pitchFamily="34" charset="0"/>
                <a:cs typeface="Vrinda" panose="020B0502040204020203" pitchFamily="34" charset="0"/>
              </a:rPr>
              <a:t>Output:</a:t>
            </a:r>
            <a:r>
              <a:rPr lang="en-US" sz="1400" b="1" dirty="0">
                <a:effectLst/>
                <a:latin typeface="Calibri" panose="020F0502020204030204" pitchFamily="34" charset="0"/>
                <a:ea typeface="Calibri" panose="020F0502020204030204" pitchFamily="34" charset="0"/>
                <a:cs typeface="Vrinda" panose="020B0502040204020203" pitchFamily="34"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1 2 3 4 5 6 7 8 9 10</a:t>
            </a:r>
            <a:endParaRPr lang="en-US" sz="2400" dirty="0"/>
          </a:p>
        </p:txBody>
      </p:sp>
      <p:sp>
        <p:nvSpPr>
          <p:cNvPr id="10" name="Content Placeholder 2">
            <a:extLst>
              <a:ext uri="{FF2B5EF4-FFF2-40B4-BE49-F238E27FC236}">
                <a16:creationId xmlns:a16="http://schemas.microsoft.com/office/drawing/2014/main" id="{CB3B7827-7949-4141-92B1-1869BD3DB047}"/>
              </a:ext>
            </a:extLst>
          </p:cNvPr>
          <p:cNvSpPr txBox="1">
            <a:spLocks/>
          </p:cNvSpPr>
          <p:nvPr/>
        </p:nvSpPr>
        <p:spPr>
          <a:xfrm>
            <a:off x="8351193" y="3462957"/>
            <a:ext cx="3200901" cy="1091100"/>
          </a:xfrm>
          <a:prstGeom prst="rect">
            <a:avLst/>
          </a:prstGeom>
          <a:solidFill>
            <a:schemeClr val="accent6">
              <a:lumMod val="20000"/>
              <a:lumOff val="80000"/>
            </a:schemeClr>
          </a:solidFill>
          <a:ln>
            <a:solidFill>
              <a:schemeClr val="tx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u="sng" dirty="0">
                <a:solidFill>
                  <a:srgbClr val="00B050"/>
                </a:solidFill>
                <a:effectLst/>
                <a:latin typeface="Calibri" panose="020F0502020204030204" pitchFamily="34" charset="0"/>
                <a:ea typeface="Calibri" panose="020F0502020204030204" pitchFamily="34" charset="0"/>
                <a:cs typeface="Vrinda" panose="020B0502040204020203" pitchFamily="34" charset="0"/>
              </a:rPr>
              <a:t>Example</a:t>
            </a: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for (int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=0;i&lt;=5; i++){</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System.</a:t>
            </a:r>
            <a:r>
              <a:rPr lang="en-US" sz="1600" b="1" i="1" dirty="0">
                <a:solidFill>
                  <a:srgbClr val="0000C0"/>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.println(</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latin typeface="Arial" panose="020B0604020202020204" pitchFamily="34" charset="0"/>
            </a:endParaRPr>
          </a:p>
          <a:p>
            <a:pPr marL="0" indent="0">
              <a:buFont typeface="Arial" panose="020B0604020202020204" pitchFamily="34" charset="0"/>
              <a:buNone/>
            </a:pPr>
            <a:endParaRPr lang="en-US" dirty="0">
              <a:solidFill>
                <a:srgbClr val="000000"/>
              </a:solidFill>
              <a:latin typeface="Arial" panose="020B0604020202020204" pitchFamily="34" charset="0"/>
            </a:endParaRPr>
          </a:p>
          <a:p>
            <a:pPr marL="0" indent="0">
              <a:buNone/>
            </a:pPr>
            <a:endParaRPr lang="en-US" dirty="0"/>
          </a:p>
        </p:txBody>
      </p:sp>
      <p:sp>
        <p:nvSpPr>
          <p:cNvPr id="11" name="Content Placeholder 2">
            <a:extLst>
              <a:ext uri="{FF2B5EF4-FFF2-40B4-BE49-F238E27FC236}">
                <a16:creationId xmlns:a16="http://schemas.microsoft.com/office/drawing/2014/main" id="{D689FA51-7C43-4A7C-982B-AFFFE78364F4}"/>
              </a:ext>
            </a:extLst>
          </p:cNvPr>
          <p:cNvSpPr txBox="1">
            <a:spLocks/>
          </p:cNvSpPr>
          <p:nvPr/>
        </p:nvSpPr>
        <p:spPr>
          <a:xfrm>
            <a:off x="8359279" y="4554057"/>
            <a:ext cx="3192815" cy="276709"/>
          </a:xfrm>
          <a:prstGeom prst="rect">
            <a:avLst/>
          </a:prstGeom>
          <a:solidFill>
            <a:schemeClr val="accent5">
              <a:lumMod val="20000"/>
              <a:lumOff val="80000"/>
            </a:schemeClr>
          </a:solidFill>
          <a:ln w="12700">
            <a:solidFill>
              <a:schemeClr val="tx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effectLst/>
                <a:latin typeface="Calibri" panose="020F0502020204030204" pitchFamily="34" charset="0"/>
                <a:ea typeface="Calibri" panose="020F0502020204030204" pitchFamily="34" charset="0"/>
                <a:cs typeface="Vrinda" panose="020B0502040204020203" pitchFamily="34" charset="0"/>
              </a:rPr>
              <a:t>Output:</a:t>
            </a:r>
            <a:r>
              <a:rPr lang="en-US" sz="1400" b="1" dirty="0">
                <a:effectLst/>
                <a:latin typeface="Calibri" panose="020F0502020204030204" pitchFamily="34" charset="0"/>
                <a:ea typeface="Calibri" panose="020F0502020204030204" pitchFamily="34" charset="0"/>
                <a:cs typeface="Vrinda" panose="020B0502040204020203" pitchFamily="34"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0 1 2 3 4 5</a:t>
            </a:r>
            <a:endParaRPr lang="en-US" sz="2400" dirty="0"/>
          </a:p>
        </p:txBody>
      </p:sp>
      <p:sp>
        <p:nvSpPr>
          <p:cNvPr id="12" name="Title 1">
            <a:extLst>
              <a:ext uri="{FF2B5EF4-FFF2-40B4-BE49-F238E27FC236}">
                <a16:creationId xmlns:a16="http://schemas.microsoft.com/office/drawing/2014/main" id="{418E1F30-C392-4F8E-A933-8F3BDA506A56}"/>
              </a:ext>
            </a:extLst>
          </p:cNvPr>
          <p:cNvSpPr txBox="1">
            <a:spLocks/>
          </p:cNvSpPr>
          <p:nvPr/>
        </p:nvSpPr>
        <p:spPr>
          <a:xfrm>
            <a:off x="8351193" y="1146740"/>
            <a:ext cx="1108076" cy="346194"/>
          </a:xfrm>
          <a:prstGeom prst="rect">
            <a:avLst/>
          </a:prstGeom>
          <a:solidFill>
            <a:schemeClr val="accent6">
              <a:lumMod val="20000"/>
              <a:lumOff val="80000"/>
              <a:alpha val="98000"/>
            </a:schemeClr>
          </a:solidFill>
          <a:ln w="31750">
            <a:solidFill>
              <a:srgbClr val="C00000"/>
            </a:solidFill>
          </a:ln>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u="sng" dirty="0">
                <a:latin typeface="Cambria" panose="02040503050406030204" pitchFamily="18" charset="0"/>
                <a:ea typeface="Cambria" panose="02040503050406030204" pitchFamily="18" charset="0"/>
              </a:rPr>
              <a:t>for loop</a:t>
            </a:r>
          </a:p>
        </p:txBody>
      </p:sp>
      <p:sp>
        <p:nvSpPr>
          <p:cNvPr id="13" name="Content Placeholder 2">
            <a:extLst>
              <a:ext uri="{FF2B5EF4-FFF2-40B4-BE49-F238E27FC236}">
                <a16:creationId xmlns:a16="http://schemas.microsoft.com/office/drawing/2014/main" id="{70FD37FA-697B-4288-A6DC-AE12944CF1E4}"/>
              </a:ext>
            </a:extLst>
          </p:cNvPr>
          <p:cNvSpPr txBox="1">
            <a:spLocks/>
          </p:cNvSpPr>
          <p:nvPr/>
        </p:nvSpPr>
        <p:spPr>
          <a:xfrm>
            <a:off x="8351193" y="1632995"/>
            <a:ext cx="2911735" cy="1068105"/>
          </a:xfrm>
          <a:prstGeom prst="rect">
            <a:avLst/>
          </a:prstGeom>
          <a:solidFill>
            <a:schemeClr val="accent6">
              <a:lumMod val="20000"/>
              <a:lumOff val="80000"/>
            </a:schemeClr>
          </a:solidFill>
          <a:ln w="15875">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spcBef>
                <a:spcPts val="0"/>
              </a:spcBef>
              <a:spcAft>
                <a:spcPts val="0"/>
              </a:spcAft>
              <a:buNone/>
            </a:pPr>
            <a:endParaRPr lang="en-US" sz="4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1200" b="1" u="sng" dirty="0">
                <a:effectLst/>
                <a:latin typeface="Cambria" panose="02040503050406030204" pitchFamily="18" charset="0"/>
                <a:ea typeface="Cambria" panose="02040503050406030204" pitchFamily="18" charset="0"/>
                <a:cs typeface="Vrinda" panose="020B0502040204020203" pitchFamily="34" charset="0"/>
              </a:rPr>
              <a:t>Syntax:</a:t>
            </a:r>
          </a:p>
          <a:p>
            <a:pPr marL="0" marR="0" indent="0">
              <a:spcBef>
                <a:spcPts val="0"/>
              </a:spcBef>
              <a:spcAft>
                <a:spcPts val="0"/>
              </a:spcAft>
              <a:buNone/>
            </a:pPr>
            <a:endParaRPr lang="en-US" sz="10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1200" dirty="0">
                <a:solidFill>
                  <a:srgbClr val="FF0000"/>
                </a:solidFill>
                <a:latin typeface="Consolas" panose="020B0609020204030204" pitchFamily="49" charset="0"/>
                <a:ea typeface="Calibri" panose="020F0502020204030204" pitchFamily="34" charset="0"/>
                <a:cs typeface="Vrinda" panose="020B0502040204020203" pitchFamily="34" charset="0"/>
              </a:rPr>
              <a:t>for (initialization;</a:t>
            </a:r>
            <a:r>
              <a:rPr lang="en-US" sz="1200" i="1" dirty="0">
                <a:solidFill>
                  <a:srgbClr val="002060"/>
                </a:solidFill>
                <a:latin typeface="Consolas" panose="020B0609020204030204" pitchFamily="49" charset="0"/>
                <a:ea typeface="Calibri" panose="020F0502020204030204" pitchFamily="34" charset="0"/>
                <a:cs typeface="Vrinda" panose="020B0502040204020203" pitchFamily="34" charset="0"/>
              </a:rPr>
              <a:t> condition;</a:t>
            </a:r>
            <a:r>
              <a:rPr lang="en-US" sz="1200" i="1" dirty="0">
                <a:solidFill>
                  <a:srgbClr val="C00000"/>
                </a:solidFill>
                <a:latin typeface="Consolas" panose="020B0609020204030204" pitchFamily="49" charset="0"/>
                <a:ea typeface="Calibri" panose="020F0502020204030204" pitchFamily="34" charset="0"/>
                <a:cs typeface="Vrinda" panose="020B0502040204020203" pitchFamily="34" charset="0"/>
              </a:rPr>
              <a:t> increment/decrement)</a:t>
            </a:r>
            <a:r>
              <a:rPr lang="en-US" sz="1200" dirty="0">
                <a:latin typeface="Consolas" panose="020B0609020204030204" pitchFamily="49" charset="0"/>
                <a:ea typeface="Calibri" panose="020F0502020204030204" pitchFamily="34" charset="0"/>
                <a:cs typeface="Vrinda" panose="020B0502040204020203" pitchFamily="34" charset="0"/>
              </a:rPr>
              <a:t>{ </a:t>
            </a:r>
          </a:p>
          <a:p>
            <a:pPr marL="0" marR="0" indent="0">
              <a:spcBef>
                <a:spcPts val="0"/>
              </a:spcBef>
              <a:spcAft>
                <a:spcPts val="0"/>
              </a:spcAft>
              <a:buNone/>
            </a:pPr>
            <a:r>
              <a:rPr lang="en-US" sz="1200" dirty="0">
                <a:latin typeface="Consolas" panose="020B0609020204030204" pitchFamily="49" charset="0"/>
                <a:ea typeface="Calibri" panose="020F0502020204030204" pitchFamily="34" charset="0"/>
                <a:cs typeface="Vrinda" panose="020B0502040204020203" pitchFamily="34" charset="0"/>
              </a:rPr>
              <a:t>   statement(s)</a:t>
            </a:r>
          </a:p>
          <a:p>
            <a:pPr marL="0" marR="0" indent="0">
              <a:spcBef>
                <a:spcPts val="0"/>
              </a:spcBef>
              <a:spcAft>
                <a:spcPts val="0"/>
              </a:spcAft>
              <a:buNone/>
            </a:pPr>
            <a:r>
              <a:rPr lang="en-US" sz="1200" dirty="0">
                <a:latin typeface="Consolas" panose="020B0609020204030204" pitchFamily="49" charset="0"/>
                <a:ea typeface="Calibri" panose="020F0502020204030204" pitchFamily="34" charset="0"/>
                <a:cs typeface="Vrinda" panose="020B0502040204020203" pitchFamily="34" charset="0"/>
              </a:rPr>
              <a:t>}</a:t>
            </a:r>
          </a:p>
          <a:p>
            <a:pPr marL="0"/>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2755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arn(inVertical)">
                                      <p:cBhvr>
                                        <p:cTn id="24" dur="500"/>
                                        <p:tgtEl>
                                          <p:spTgt spid="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arn(inVertic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inVertical)">
                                      <p:cBhvr>
                                        <p:cTn id="35" dur="500"/>
                                        <p:tgtEl>
                                          <p:spTgt spid="1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arn(inVertical)">
                                      <p:cBhvr>
                                        <p:cTn id="41" dur="500"/>
                                        <p:tgtEl>
                                          <p:spTgt spid="10"/>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arn(inVertical)">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03BFEA5-EA2A-4959-A297-EC9C6CFAE11D}"/>
              </a:ext>
            </a:extLst>
          </p:cNvPr>
          <p:cNvSpPr txBox="1">
            <a:spLocks/>
          </p:cNvSpPr>
          <p:nvPr/>
        </p:nvSpPr>
        <p:spPr>
          <a:xfrm>
            <a:off x="1126170" y="755876"/>
            <a:ext cx="5431647" cy="74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Cambria" panose="02040503050406030204" pitchFamily="18" charset="0"/>
                <a:ea typeface="Cambria" panose="02040503050406030204" pitchFamily="18" charset="0"/>
              </a:rPr>
              <a:t>When we do not know the size / length </a:t>
            </a:r>
            <a:r>
              <a:rPr lang="en-US" sz="1600" i="1" dirty="0">
                <a:latin typeface="Cambria" panose="02040503050406030204" pitchFamily="18" charset="0"/>
                <a:ea typeface="Cambria" panose="02040503050406030204" pitchFamily="18" charset="0"/>
              </a:rPr>
              <a:t>(condition)</a:t>
            </a:r>
            <a:r>
              <a:rPr lang="en-US" sz="1600" dirty="0">
                <a:latin typeface="Cambria" panose="02040503050406030204" pitchFamily="18" charset="0"/>
                <a:ea typeface="Cambria" panose="02040503050406030204" pitchFamily="18" charset="0"/>
              </a:rPr>
              <a:t> then we should use For Each loop.                                                                                  Declaring an array, traversing the array with for-each loop.</a:t>
            </a:r>
          </a:p>
          <a:p>
            <a:pPr marL="0" indent="0" algn="just">
              <a:buNone/>
            </a:pPr>
            <a:endParaRPr lang="en-US" sz="1600" dirty="0">
              <a:latin typeface="Cambria" panose="02040503050406030204" pitchFamily="18" charset="0"/>
              <a:ea typeface="Cambria" panose="02040503050406030204" pitchFamily="18" charset="0"/>
            </a:endParaRPr>
          </a:p>
        </p:txBody>
      </p:sp>
      <p:sp>
        <p:nvSpPr>
          <p:cNvPr id="43" name="Content Placeholder 2">
            <a:extLst>
              <a:ext uri="{FF2B5EF4-FFF2-40B4-BE49-F238E27FC236}">
                <a16:creationId xmlns:a16="http://schemas.microsoft.com/office/drawing/2014/main" id="{FAFEE081-33DF-4204-8B23-C120391253DF}"/>
              </a:ext>
            </a:extLst>
          </p:cNvPr>
          <p:cNvSpPr txBox="1">
            <a:spLocks/>
          </p:cNvSpPr>
          <p:nvPr/>
        </p:nvSpPr>
        <p:spPr>
          <a:xfrm>
            <a:off x="1110481" y="1742838"/>
            <a:ext cx="3200901" cy="1091100"/>
          </a:xfrm>
          <a:prstGeom prst="rect">
            <a:avLst/>
          </a:prstGeom>
          <a:solidFill>
            <a:schemeClr val="bg1">
              <a:lumMod val="95000"/>
            </a:schemeClr>
          </a:solidFill>
          <a:ln>
            <a:solidFill>
              <a:schemeClr val="tx1"/>
            </a:solidFill>
          </a:ln>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u="sng" dirty="0">
                <a:solidFill>
                  <a:srgbClr val="00B050"/>
                </a:solidFill>
                <a:effectLst/>
                <a:latin typeface="Calibri" panose="020F0502020204030204" pitchFamily="34" charset="0"/>
                <a:ea typeface="Calibri" panose="020F0502020204030204" pitchFamily="34" charset="0"/>
                <a:cs typeface="Vrinda" panose="020B0502040204020203" pitchFamily="34" charset="0"/>
              </a:rPr>
              <a:t>Example (1)</a:t>
            </a: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int a[]={ 4, 7, 8, 9, 12, 15};</a:t>
            </a: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for (int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x:a</a:t>
            </a: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System.</a:t>
            </a:r>
            <a:r>
              <a:rPr lang="en-US" sz="1600" b="1" i="1" dirty="0">
                <a:solidFill>
                  <a:srgbClr val="0000C0"/>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.println(x);</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lnSpc>
                <a:spcPct val="107000"/>
              </a:lnSpc>
              <a:spcBef>
                <a:spcPts val="0"/>
              </a:spcBef>
              <a:buNone/>
            </a:pPr>
            <a:endParaRPr lang="en-US" dirty="0">
              <a:solidFill>
                <a:srgbClr val="000000"/>
              </a:solidFill>
              <a:latin typeface="Arial" panose="020B0604020202020204" pitchFamily="34" charset="0"/>
            </a:endParaRPr>
          </a:p>
          <a:p>
            <a:pPr marL="0" indent="0">
              <a:buFont typeface="Arial" panose="020B0604020202020204" pitchFamily="34" charset="0"/>
              <a:buNone/>
            </a:pPr>
            <a:endParaRPr lang="en-US" dirty="0">
              <a:solidFill>
                <a:srgbClr val="000000"/>
              </a:solidFill>
              <a:latin typeface="Arial" panose="020B0604020202020204" pitchFamily="34" charset="0"/>
            </a:endParaRPr>
          </a:p>
          <a:p>
            <a:pPr marL="0" indent="0">
              <a:buNone/>
            </a:pPr>
            <a:endParaRPr lang="en-US" dirty="0"/>
          </a:p>
        </p:txBody>
      </p:sp>
      <p:sp>
        <p:nvSpPr>
          <p:cNvPr id="12" name="Content Placeholder 2">
            <a:extLst>
              <a:ext uri="{FF2B5EF4-FFF2-40B4-BE49-F238E27FC236}">
                <a16:creationId xmlns:a16="http://schemas.microsoft.com/office/drawing/2014/main" id="{2AB6A160-39D8-4AEE-A5A6-6B0B8DD307F6}"/>
              </a:ext>
            </a:extLst>
          </p:cNvPr>
          <p:cNvSpPr txBox="1">
            <a:spLocks/>
          </p:cNvSpPr>
          <p:nvPr/>
        </p:nvSpPr>
        <p:spPr>
          <a:xfrm>
            <a:off x="1110481" y="2833938"/>
            <a:ext cx="3192815" cy="276709"/>
          </a:xfrm>
          <a:prstGeom prst="rect">
            <a:avLst/>
          </a:prstGeom>
          <a:solidFill>
            <a:schemeClr val="accent5">
              <a:lumMod val="20000"/>
              <a:lumOff val="80000"/>
            </a:schemeClr>
          </a:solidFill>
          <a:ln w="12700">
            <a:solidFill>
              <a:schemeClr val="tx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effectLst/>
                <a:latin typeface="Calibri" panose="020F0502020204030204" pitchFamily="34" charset="0"/>
                <a:ea typeface="Calibri" panose="020F0502020204030204" pitchFamily="34" charset="0"/>
                <a:cs typeface="Vrinda" panose="020B0502040204020203" pitchFamily="34" charset="0"/>
              </a:rPr>
              <a:t>Output:</a:t>
            </a:r>
            <a:r>
              <a:rPr lang="en-US" sz="1400" b="1" dirty="0">
                <a:effectLst/>
                <a:latin typeface="Calibri" panose="020F0502020204030204" pitchFamily="34" charset="0"/>
                <a:ea typeface="Calibri" panose="020F0502020204030204" pitchFamily="34" charset="0"/>
                <a:cs typeface="Vrinda" panose="020B0502040204020203" pitchFamily="34"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4 7 8 9 12 15</a:t>
            </a:r>
            <a:endParaRPr lang="en-US" sz="2400" dirty="0"/>
          </a:p>
        </p:txBody>
      </p:sp>
      <p:sp>
        <p:nvSpPr>
          <p:cNvPr id="18" name="Content Placeholder 2">
            <a:extLst>
              <a:ext uri="{FF2B5EF4-FFF2-40B4-BE49-F238E27FC236}">
                <a16:creationId xmlns:a16="http://schemas.microsoft.com/office/drawing/2014/main" id="{290A4468-32EB-485C-B5F4-E2D9AB903AD4}"/>
              </a:ext>
            </a:extLst>
          </p:cNvPr>
          <p:cNvSpPr txBox="1">
            <a:spLocks/>
          </p:cNvSpPr>
          <p:nvPr/>
        </p:nvSpPr>
        <p:spPr>
          <a:xfrm>
            <a:off x="5752136" y="3246639"/>
            <a:ext cx="2799761" cy="556861"/>
          </a:xfrm>
          <a:prstGeom prst="rect">
            <a:avLst/>
          </a:prstGeom>
          <a:solidFill>
            <a:schemeClr val="accent4">
              <a:lumMod val="40000"/>
              <a:lumOff val="60000"/>
            </a:schemeClr>
          </a:solidFill>
          <a:ln w="15875">
            <a:solidFill>
              <a:srgbClr val="C00000"/>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u="sng" dirty="0">
                <a:effectLst/>
                <a:latin typeface="Calibri" panose="020F0502020204030204" pitchFamily="34" charset="0"/>
                <a:ea typeface="Calibri" panose="020F0502020204030204" pitchFamily="34" charset="0"/>
                <a:cs typeface="Vrinda" panose="020B0502040204020203" pitchFamily="34" charset="0"/>
              </a:rPr>
              <a:t>Output:</a:t>
            </a:r>
            <a:r>
              <a:rPr lang="en-US" sz="2400" b="1" dirty="0">
                <a:effectLst/>
                <a:latin typeface="Calibri" panose="020F0502020204030204" pitchFamily="34" charset="0"/>
                <a:ea typeface="Calibri" panose="020F0502020204030204" pitchFamily="34" charset="0"/>
                <a:cs typeface="Vrinda" panose="020B0502040204020203" pitchFamily="34" charset="0"/>
              </a:rPr>
              <a:t>   </a:t>
            </a:r>
            <a:r>
              <a:rPr lang="en-US" sz="2900" b="1" dirty="0">
                <a:solidFill>
                  <a:srgbClr val="7F0055"/>
                </a:solidFill>
                <a:latin typeface="Consolas" panose="020B0609020204030204" pitchFamily="49" charset="0"/>
                <a:ea typeface="Calibri" panose="020F0502020204030204" pitchFamily="34" charset="0"/>
                <a:cs typeface="Consolas" panose="020B0609020204030204" pitchFamily="49" charset="0"/>
              </a:rPr>
              <a:t>??</a:t>
            </a:r>
            <a:endParaRPr lang="en-US" sz="2400" dirty="0"/>
          </a:p>
        </p:txBody>
      </p:sp>
      <p:sp>
        <p:nvSpPr>
          <p:cNvPr id="16" name="Title 1">
            <a:extLst>
              <a:ext uri="{FF2B5EF4-FFF2-40B4-BE49-F238E27FC236}">
                <a16:creationId xmlns:a16="http://schemas.microsoft.com/office/drawing/2014/main" id="{B2C90348-CFF2-4545-9E40-2ABD207A471C}"/>
              </a:ext>
            </a:extLst>
          </p:cNvPr>
          <p:cNvSpPr>
            <a:spLocks noGrp="1"/>
          </p:cNvSpPr>
          <p:nvPr>
            <p:ph type="title"/>
          </p:nvPr>
        </p:nvSpPr>
        <p:spPr>
          <a:xfrm>
            <a:off x="1221056" y="385206"/>
            <a:ext cx="3785053" cy="346194"/>
          </a:xfrm>
          <a:solidFill>
            <a:schemeClr val="accent6">
              <a:lumMod val="20000"/>
              <a:lumOff val="80000"/>
              <a:alpha val="98000"/>
            </a:schemeClr>
          </a:solidFill>
          <a:ln w="31750">
            <a:solidFill>
              <a:srgbClr val="C00000"/>
            </a:solidFill>
          </a:ln>
        </p:spPr>
        <p:txBody>
          <a:bodyPr>
            <a:noAutofit/>
          </a:bodyPr>
          <a:lstStyle/>
          <a:p>
            <a:pPr algn="ctr"/>
            <a:r>
              <a:rPr lang="en-US" sz="2000" b="1" u="sng" dirty="0">
                <a:latin typeface="Cambria" panose="02040503050406030204" pitchFamily="18" charset="0"/>
                <a:ea typeface="Cambria" panose="02040503050406030204" pitchFamily="18" charset="0"/>
              </a:rPr>
              <a:t>for each loop / </a:t>
            </a:r>
            <a:r>
              <a:rPr lang="en-US" sz="2000" b="1" i="1" u="sng" dirty="0">
                <a:latin typeface="Cambria" panose="02040503050406030204" pitchFamily="18" charset="0"/>
                <a:ea typeface="Cambria" panose="02040503050406030204" pitchFamily="18" charset="0"/>
              </a:rPr>
              <a:t>Enhanced loop</a:t>
            </a:r>
          </a:p>
        </p:txBody>
      </p:sp>
      <p:sp>
        <p:nvSpPr>
          <p:cNvPr id="25" name="Content Placeholder 2">
            <a:extLst>
              <a:ext uri="{FF2B5EF4-FFF2-40B4-BE49-F238E27FC236}">
                <a16:creationId xmlns:a16="http://schemas.microsoft.com/office/drawing/2014/main" id="{A25C2782-2B4F-4456-9004-FD143C0E9C80}"/>
              </a:ext>
            </a:extLst>
          </p:cNvPr>
          <p:cNvSpPr txBox="1">
            <a:spLocks/>
          </p:cNvSpPr>
          <p:nvPr/>
        </p:nvSpPr>
        <p:spPr>
          <a:xfrm>
            <a:off x="7435273" y="482239"/>
            <a:ext cx="3991971" cy="1208016"/>
          </a:xfrm>
          <a:prstGeom prst="rect">
            <a:avLst/>
          </a:prstGeom>
          <a:noFill/>
          <a:ln w="15875">
            <a:solidFill>
              <a:schemeClr val="accent2"/>
            </a:solidFill>
          </a:ln>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spcBef>
                <a:spcPts val="0"/>
              </a:spcBef>
              <a:spcAft>
                <a:spcPts val="0"/>
              </a:spcAft>
              <a:buNone/>
            </a:pPr>
            <a:endParaRPr lang="en-US" sz="4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6400" b="1" u="sng" dirty="0">
                <a:effectLst/>
                <a:latin typeface="Cambria" panose="02040503050406030204" pitchFamily="18" charset="0"/>
                <a:ea typeface="Cambria" panose="02040503050406030204" pitchFamily="18" charset="0"/>
                <a:cs typeface="Vrinda" panose="020B0502040204020203" pitchFamily="34" charset="0"/>
              </a:rPr>
              <a:t>Syntax:</a:t>
            </a:r>
          </a:p>
          <a:p>
            <a:pPr marL="0" indent="0" algn="just">
              <a:buNone/>
            </a:pPr>
            <a:r>
              <a:rPr lang="en-US" sz="6400" b="1" dirty="0">
                <a:solidFill>
                  <a:schemeClr val="accent2">
                    <a:lumMod val="50000"/>
                  </a:schemeClr>
                </a:solidFill>
                <a:latin typeface="Cambria" panose="02040503050406030204" pitchFamily="18" charset="0"/>
                <a:ea typeface="Cambria" panose="02040503050406030204" pitchFamily="18" charset="0"/>
              </a:rPr>
              <a:t>f</a:t>
            </a:r>
            <a:r>
              <a:rPr lang="en-US" sz="6400" b="1" i="0" dirty="0">
                <a:solidFill>
                  <a:schemeClr val="accent2">
                    <a:lumMod val="50000"/>
                  </a:schemeClr>
                </a:solidFill>
                <a:effectLst/>
                <a:latin typeface="Cambria" panose="02040503050406030204" pitchFamily="18" charset="0"/>
                <a:ea typeface="Cambria" panose="02040503050406030204" pitchFamily="18" charset="0"/>
              </a:rPr>
              <a:t>or </a:t>
            </a:r>
            <a:r>
              <a:rPr lang="en-US" sz="6400" b="0" i="0" dirty="0">
                <a:effectLst/>
                <a:latin typeface="Cambria" panose="02040503050406030204" pitchFamily="18" charset="0"/>
                <a:ea typeface="Cambria" panose="02040503050406030204" pitchFamily="18" charset="0"/>
              </a:rPr>
              <a:t>(</a:t>
            </a:r>
            <a:r>
              <a:rPr lang="en-US" sz="6400" b="0" i="0" dirty="0" err="1">
                <a:solidFill>
                  <a:srgbClr val="C00000"/>
                </a:solidFill>
                <a:effectLst/>
                <a:latin typeface="Cambria" panose="02040503050406030204" pitchFamily="18" charset="0"/>
                <a:ea typeface="Cambria" panose="02040503050406030204" pitchFamily="18" charset="0"/>
              </a:rPr>
              <a:t>data_type</a:t>
            </a:r>
            <a:r>
              <a:rPr lang="en-US" sz="6400" b="0" i="0" dirty="0">
                <a:solidFill>
                  <a:srgbClr val="C00000"/>
                </a:solidFill>
                <a:effectLst/>
                <a:latin typeface="Cambria" panose="02040503050406030204" pitchFamily="18" charset="0"/>
                <a:ea typeface="Cambria" panose="02040503050406030204" pitchFamily="18" charset="0"/>
              </a:rPr>
              <a:t> variable </a:t>
            </a:r>
            <a:r>
              <a:rPr lang="en-US" sz="6400" b="0" i="0" dirty="0">
                <a:effectLst/>
                <a:latin typeface="Cambria" panose="02040503050406030204" pitchFamily="18" charset="0"/>
                <a:ea typeface="Cambria" panose="02040503050406030204" pitchFamily="18" charset="0"/>
              </a:rPr>
              <a:t>: </a:t>
            </a:r>
            <a:r>
              <a:rPr lang="en-US" sz="6400" b="0" i="0" dirty="0">
                <a:solidFill>
                  <a:srgbClr val="002060"/>
                </a:solidFill>
                <a:effectLst/>
                <a:latin typeface="Cambria" panose="02040503050406030204" pitchFamily="18" charset="0"/>
                <a:ea typeface="Cambria" panose="02040503050406030204" pitchFamily="18" charset="0"/>
              </a:rPr>
              <a:t>array | collection</a:t>
            </a:r>
            <a:r>
              <a:rPr lang="en-US" sz="6400" b="0" i="0" dirty="0">
                <a:effectLst/>
                <a:latin typeface="Cambria" panose="02040503050406030204" pitchFamily="18" charset="0"/>
                <a:ea typeface="Cambria" panose="02040503050406030204" pitchFamily="18" charset="0"/>
              </a:rPr>
              <a:t>){</a:t>
            </a:r>
          </a:p>
          <a:p>
            <a:pPr marL="0" indent="0" algn="just">
              <a:buNone/>
            </a:pPr>
            <a:r>
              <a:rPr lang="en-US" sz="6400" dirty="0">
                <a:latin typeface="Cambria" panose="02040503050406030204" pitchFamily="18" charset="0"/>
                <a:ea typeface="Cambria" panose="02040503050406030204" pitchFamily="18" charset="0"/>
              </a:rPr>
              <a:t>   </a:t>
            </a:r>
            <a:r>
              <a:rPr lang="en-US" sz="6600" dirty="0">
                <a:latin typeface="Cambria" panose="02040503050406030204" pitchFamily="18" charset="0"/>
                <a:ea typeface="Cambria" panose="02040503050406030204" pitchFamily="18" charset="0"/>
                <a:cs typeface="Vrinda" panose="020B0502040204020203" pitchFamily="34" charset="0"/>
              </a:rPr>
              <a:t>statement(s)</a:t>
            </a:r>
          </a:p>
          <a:p>
            <a:pPr marL="0" indent="0" algn="just">
              <a:buNone/>
            </a:pPr>
            <a:r>
              <a:rPr lang="en-US" sz="6400" b="0" i="0" dirty="0">
                <a:effectLst/>
                <a:latin typeface="Cambria" panose="02040503050406030204" pitchFamily="18" charset="0"/>
                <a:ea typeface="Cambria" panose="02040503050406030204" pitchFamily="18" charset="0"/>
              </a:rPr>
              <a:t>}  </a:t>
            </a:r>
          </a:p>
          <a:p>
            <a:pPr marL="0" marR="0" indent="0">
              <a:spcBef>
                <a:spcPts val="0"/>
              </a:spcBef>
              <a:spcAft>
                <a:spcPts val="0"/>
              </a:spcAft>
              <a:buNone/>
            </a:pPr>
            <a:endParaRPr lang="en-US" sz="1200" dirty="0">
              <a:latin typeface="Consolas" panose="020B0609020204030204" pitchFamily="49" charset="0"/>
              <a:ea typeface="Calibri" panose="020F0502020204030204" pitchFamily="34" charset="0"/>
              <a:cs typeface="Vrinda" panose="020B0502040204020203" pitchFamily="34" charset="0"/>
            </a:endParaRPr>
          </a:p>
          <a:p>
            <a:pPr marL="0"/>
            <a:endParaRPr lang="en-US" sz="2000" dirty="0"/>
          </a:p>
          <a:p>
            <a:pPr marL="0" indent="0">
              <a:buNone/>
            </a:pPr>
            <a:endParaRPr lang="en-US" sz="2000" dirty="0"/>
          </a:p>
          <a:p>
            <a:pPr marL="0" indent="0">
              <a:buNone/>
            </a:pPr>
            <a:endParaRPr lang="en-US" sz="2000" dirty="0"/>
          </a:p>
        </p:txBody>
      </p:sp>
      <p:sp>
        <p:nvSpPr>
          <p:cNvPr id="22" name="Content Placeholder 2">
            <a:extLst>
              <a:ext uri="{FF2B5EF4-FFF2-40B4-BE49-F238E27FC236}">
                <a16:creationId xmlns:a16="http://schemas.microsoft.com/office/drawing/2014/main" id="{FAADB456-D96C-4E2E-B37C-2B11E6B46D0D}"/>
              </a:ext>
            </a:extLst>
          </p:cNvPr>
          <p:cNvSpPr txBox="1">
            <a:spLocks/>
          </p:cNvSpPr>
          <p:nvPr/>
        </p:nvSpPr>
        <p:spPr>
          <a:xfrm>
            <a:off x="1102395" y="3621745"/>
            <a:ext cx="3200901" cy="1372354"/>
          </a:xfrm>
          <a:prstGeom prst="rect">
            <a:avLst/>
          </a:prstGeom>
          <a:solidFill>
            <a:schemeClr val="bg1">
              <a:lumMod val="95000"/>
            </a:schemeClr>
          </a:solidFill>
          <a:ln>
            <a:solidFill>
              <a:schemeClr val="tx1"/>
            </a:solidFill>
          </a:ln>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u="sng" dirty="0">
                <a:solidFill>
                  <a:srgbClr val="00B050"/>
                </a:solidFill>
                <a:effectLst/>
                <a:latin typeface="Calibri" panose="020F0502020204030204" pitchFamily="34" charset="0"/>
                <a:ea typeface="Calibri" panose="020F0502020204030204" pitchFamily="34" charset="0"/>
                <a:cs typeface="Vrinda" panose="020B0502040204020203" pitchFamily="34" charset="0"/>
              </a:rPr>
              <a:t>Example (1)</a:t>
            </a: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int a[]={ 5, 8, 12, 15};</a:t>
            </a: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Int total=0;</a:t>
            </a: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for (int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x:a</a:t>
            </a: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  total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total + x;</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System.</a:t>
            </a:r>
            <a:r>
              <a:rPr lang="en-US" sz="1600" b="1" i="1" dirty="0">
                <a:solidFill>
                  <a:srgbClr val="0000C0"/>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.println(total);</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endParaRPr lang="en-US" dirty="0">
              <a:solidFill>
                <a:srgbClr val="000000"/>
              </a:solidFill>
              <a:latin typeface="Arial" panose="020B0604020202020204" pitchFamily="34" charset="0"/>
            </a:endParaRPr>
          </a:p>
          <a:p>
            <a:pPr marL="0" indent="0">
              <a:buFont typeface="Arial" panose="020B0604020202020204" pitchFamily="34" charset="0"/>
              <a:buNone/>
            </a:pPr>
            <a:endParaRPr lang="en-US" dirty="0">
              <a:solidFill>
                <a:srgbClr val="000000"/>
              </a:solidFill>
              <a:latin typeface="Arial" panose="020B0604020202020204" pitchFamily="34" charset="0"/>
            </a:endParaRPr>
          </a:p>
          <a:p>
            <a:pPr marL="0" indent="0">
              <a:buNone/>
            </a:pPr>
            <a:endParaRPr lang="en-US" dirty="0"/>
          </a:p>
        </p:txBody>
      </p:sp>
      <p:sp>
        <p:nvSpPr>
          <p:cNvPr id="23" name="Content Placeholder 2">
            <a:extLst>
              <a:ext uri="{FF2B5EF4-FFF2-40B4-BE49-F238E27FC236}">
                <a16:creationId xmlns:a16="http://schemas.microsoft.com/office/drawing/2014/main" id="{EB405153-2A62-457A-AF27-B9A28659F2EC}"/>
              </a:ext>
            </a:extLst>
          </p:cNvPr>
          <p:cNvSpPr txBox="1">
            <a:spLocks/>
          </p:cNvSpPr>
          <p:nvPr/>
        </p:nvSpPr>
        <p:spPr>
          <a:xfrm>
            <a:off x="1118567" y="4994099"/>
            <a:ext cx="3192815" cy="276709"/>
          </a:xfrm>
          <a:prstGeom prst="rect">
            <a:avLst/>
          </a:prstGeom>
          <a:solidFill>
            <a:schemeClr val="accent5">
              <a:lumMod val="20000"/>
              <a:lumOff val="80000"/>
            </a:schemeClr>
          </a:solidFill>
          <a:ln w="12700">
            <a:solidFill>
              <a:schemeClr val="tx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effectLst/>
                <a:latin typeface="Calibri" panose="020F0502020204030204" pitchFamily="34" charset="0"/>
                <a:ea typeface="Calibri" panose="020F0502020204030204" pitchFamily="34" charset="0"/>
                <a:cs typeface="Vrinda" panose="020B0502040204020203" pitchFamily="34" charset="0"/>
              </a:rPr>
              <a:t>Output:</a:t>
            </a:r>
            <a:r>
              <a:rPr lang="en-US" sz="1400" b="1" dirty="0">
                <a:effectLst/>
                <a:latin typeface="Calibri" panose="020F0502020204030204" pitchFamily="34" charset="0"/>
                <a:ea typeface="Calibri" panose="020F0502020204030204" pitchFamily="34" charset="0"/>
                <a:cs typeface="Vrinda" panose="020B0502040204020203" pitchFamily="34"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40</a:t>
            </a:r>
            <a:endParaRPr lang="en-US" sz="2400" dirty="0"/>
          </a:p>
        </p:txBody>
      </p:sp>
      <p:sp>
        <p:nvSpPr>
          <p:cNvPr id="26" name="TextBox 25">
            <a:extLst>
              <a:ext uri="{FF2B5EF4-FFF2-40B4-BE49-F238E27FC236}">
                <a16:creationId xmlns:a16="http://schemas.microsoft.com/office/drawing/2014/main" id="{96FE46F5-5F7E-4C4D-BE4B-81819301D3E8}"/>
              </a:ext>
            </a:extLst>
          </p:cNvPr>
          <p:cNvSpPr txBox="1"/>
          <p:nvPr/>
        </p:nvSpPr>
        <p:spPr>
          <a:xfrm>
            <a:off x="5724428" y="1861644"/>
            <a:ext cx="5357091" cy="1384995"/>
          </a:xfrm>
          <a:prstGeom prst="rect">
            <a:avLst/>
          </a:prstGeom>
          <a:solidFill>
            <a:schemeClr val="accent6">
              <a:lumMod val="40000"/>
              <a:lumOff val="60000"/>
            </a:schemeClr>
          </a:solidFill>
          <a:ln w="19050">
            <a:solidFill>
              <a:schemeClr val="accent6">
                <a:lumMod val="50000"/>
              </a:schemeClr>
            </a:solidFill>
          </a:ln>
        </p:spPr>
        <p:txBody>
          <a:bodyPr wrap="square">
            <a:spAutoFit/>
          </a:bodyPr>
          <a:lstStyle/>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EnhancedForLoop</a:t>
            </a:r>
            <a:r>
              <a:rPr lang="en-US" sz="1400" b="1" dirty="0">
                <a:solidFill>
                  <a:srgbClr val="000000"/>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String </a:t>
            </a:r>
            <a:r>
              <a:rPr lang="en-US" sz="1400" dirty="0">
                <a:solidFill>
                  <a:srgbClr val="6A3E3E"/>
                </a:solidFill>
                <a:latin typeface="Consolas" panose="020B0609020204030204" pitchFamily="49" charset="0"/>
              </a:rPr>
              <a:t>array</a:t>
            </a:r>
            <a:r>
              <a:rPr lang="en-US" sz="1400" dirty="0">
                <a:solidFill>
                  <a:srgbClr val="000000"/>
                </a:solidFill>
                <a:latin typeface="Consolas" panose="020B0609020204030204" pitchFamily="49" charset="0"/>
              </a:rPr>
              <a:t>[] = { </a:t>
            </a:r>
            <a:r>
              <a:rPr lang="en-US" sz="1400" dirty="0">
                <a:solidFill>
                  <a:srgbClr val="2A00FF"/>
                </a:solidFill>
                <a:latin typeface="Consolas" panose="020B0609020204030204" pitchFamily="49" charset="0"/>
              </a:rPr>
              <a:t>"New York"</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"Texas"</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"Georgia"</a:t>
            </a:r>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for</a:t>
            </a:r>
            <a:r>
              <a:rPr lang="en-US" sz="1400" b="1" dirty="0">
                <a:solidFill>
                  <a:srgbClr val="000000"/>
                </a:solidFill>
                <a:latin typeface="Consolas" panose="020B0609020204030204" pitchFamily="49" charset="0"/>
              </a:rPr>
              <a:t> (String </a:t>
            </a:r>
            <a:r>
              <a:rPr lang="en-US" sz="1400" b="1" dirty="0">
                <a:solidFill>
                  <a:srgbClr val="6A3E3E"/>
                </a:solidFill>
                <a:latin typeface="Consolas" panose="020B0609020204030204" pitchFamily="49" charset="0"/>
              </a:rPr>
              <a:t>x</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array</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System.</a:t>
            </a:r>
            <a:r>
              <a:rPr lang="en-US" sz="1400" b="1" i="1" dirty="0">
                <a:solidFill>
                  <a:srgbClr val="0000C0"/>
                </a:solidFill>
                <a:latin typeface="Consolas" panose="020B0609020204030204" pitchFamily="49" charset="0"/>
              </a:rPr>
              <a:t>out</a:t>
            </a:r>
            <a:r>
              <a:rPr lang="en-US" sz="1400" b="1" i="1" dirty="0">
                <a:solidFill>
                  <a:srgbClr val="000000"/>
                </a:solidFill>
                <a:latin typeface="Consolas" panose="020B0609020204030204" pitchFamily="49" charset="0"/>
              </a:rPr>
              <a:t>.println(</a:t>
            </a:r>
            <a:r>
              <a:rPr lang="en-US" sz="1400" b="1" i="1" dirty="0">
                <a:solidFill>
                  <a:srgbClr val="6A3E3E"/>
                </a:solidFill>
                <a:latin typeface="Consolas" panose="020B0609020204030204" pitchFamily="49" charset="0"/>
              </a:rPr>
              <a:t>x</a:t>
            </a:r>
            <a:r>
              <a:rPr lang="en-US" sz="1400" b="1" i="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endParaRPr lang="en-US" sz="1400" dirty="0"/>
          </a:p>
        </p:txBody>
      </p:sp>
      <p:sp>
        <p:nvSpPr>
          <p:cNvPr id="27" name="Content Placeholder 2">
            <a:extLst>
              <a:ext uri="{FF2B5EF4-FFF2-40B4-BE49-F238E27FC236}">
                <a16:creationId xmlns:a16="http://schemas.microsoft.com/office/drawing/2014/main" id="{2F2818E2-5AFB-41BB-BF40-2F30E1DFCDB6}"/>
              </a:ext>
            </a:extLst>
          </p:cNvPr>
          <p:cNvSpPr txBox="1">
            <a:spLocks/>
          </p:cNvSpPr>
          <p:nvPr/>
        </p:nvSpPr>
        <p:spPr>
          <a:xfrm>
            <a:off x="5744050" y="5412567"/>
            <a:ext cx="2799761" cy="556861"/>
          </a:xfrm>
          <a:prstGeom prst="rect">
            <a:avLst/>
          </a:prstGeom>
          <a:solidFill>
            <a:schemeClr val="accent4">
              <a:lumMod val="40000"/>
              <a:lumOff val="60000"/>
            </a:schemeClr>
          </a:solidFill>
          <a:ln w="15875">
            <a:solidFill>
              <a:srgbClr val="C00000"/>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u="sng" dirty="0">
                <a:effectLst/>
                <a:latin typeface="Calibri" panose="020F0502020204030204" pitchFamily="34" charset="0"/>
                <a:ea typeface="Calibri" panose="020F0502020204030204" pitchFamily="34" charset="0"/>
                <a:cs typeface="Vrinda" panose="020B0502040204020203" pitchFamily="34" charset="0"/>
              </a:rPr>
              <a:t>Output:</a:t>
            </a:r>
            <a:r>
              <a:rPr lang="en-US" sz="2400" b="1" dirty="0">
                <a:effectLst/>
                <a:latin typeface="Calibri" panose="020F0502020204030204" pitchFamily="34" charset="0"/>
                <a:ea typeface="Calibri" panose="020F0502020204030204" pitchFamily="34" charset="0"/>
                <a:cs typeface="Vrinda" panose="020B0502040204020203" pitchFamily="34" charset="0"/>
              </a:rPr>
              <a:t>   </a:t>
            </a:r>
            <a:r>
              <a:rPr lang="en-US" sz="2900" b="1" dirty="0">
                <a:solidFill>
                  <a:srgbClr val="7F0055"/>
                </a:solidFill>
                <a:latin typeface="Consolas" panose="020B0609020204030204" pitchFamily="49" charset="0"/>
                <a:ea typeface="Calibri" panose="020F0502020204030204" pitchFamily="34" charset="0"/>
                <a:cs typeface="Consolas" panose="020B0609020204030204" pitchFamily="49" charset="0"/>
              </a:rPr>
              <a:t>??</a:t>
            </a:r>
            <a:endParaRPr lang="en-US" sz="2400" dirty="0"/>
          </a:p>
        </p:txBody>
      </p:sp>
      <p:sp>
        <p:nvSpPr>
          <p:cNvPr id="28" name="TextBox 27">
            <a:extLst>
              <a:ext uri="{FF2B5EF4-FFF2-40B4-BE49-F238E27FC236}">
                <a16:creationId xmlns:a16="http://schemas.microsoft.com/office/drawing/2014/main" id="{59EEBC88-72EF-465C-A018-92AF7BCC6C5F}"/>
              </a:ext>
            </a:extLst>
          </p:cNvPr>
          <p:cNvSpPr txBox="1"/>
          <p:nvPr/>
        </p:nvSpPr>
        <p:spPr>
          <a:xfrm>
            <a:off x="5716342" y="4027572"/>
            <a:ext cx="5357091" cy="1384995"/>
          </a:xfrm>
          <a:prstGeom prst="rect">
            <a:avLst/>
          </a:prstGeom>
          <a:solidFill>
            <a:schemeClr val="accent6">
              <a:lumMod val="40000"/>
              <a:lumOff val="60000"/>
            </a:schemeClr>
          </a:solidFill>
          <a:ln w="19050">
            <a:solidFill>
              <a:schemeClr val="accent6">
                <a:lumMod val="50000"/>
              </a:schemeClr>
            </a:solidFill>
          </a:ln>
        </p:spPr>
        <p:txBody>
          <a:bodyPr wrap="square">
            <a:spAutoFit/>
          </a:bodyPr>
          <a:lstStyle/>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ForLoop</a:t>
            </a:r>
            <a:r>
              <a:rPr lang="en-US" sz="1400" b="1" dirty="0">
                <a:solidFill>
                  <a:srgbClr val="000000"/>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String </a:t>
            </a:r>
            <a:r>
              <a:rPr lang="en-US" sz="1400" dirty="0">
                <a:solidFill>
                  <a:srgbClr val="6A3E3E"/>
                </a:solidFill>
                <a:latin typeface="Consolas" panose="020B0609020204030204" pitchFamily="49" charset="0"/>
              </a:rPr>
              <a:t>array</a:t>
            </a:r>
            <a:r>
              <a:rPr lang="en-US" sz="1400" dirty="0">
                <a:solidFill>
                  <a:srgbClr val="000000"/>
                </a:solidFill>
                <a:latin typeface="Consolas" panose="020B0609020204030204" pitchFamily="49" charset="0"/>
              </a:rPr>
              <a:t>[] = { </a:t>
            </a:r>
            <a:r>
              <a:rPr lang="en-US" sz="1400" dirty="0">
                <a:solidFill>
                  <a:srgbClr val="2A00FF"/>
                </a:solidFill>
                <a:latin typeface="Consolas" panose="020B0609020204030204" pitchFamily="49" charset="0"/>
              </a:rPr>
              <a:t>"New York"</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"Texas"</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"Georgia"</a:t>
            </a:r>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for</a:t>
            </a:r>
            <a:r>
              <a:rPr lang="nn-NO" sz="1400" b="1"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int</a:t>
            </a:r>
            <a:r>
              <a:rPr lang="nn-NO" sz="1400" b="1" dirty="0">
                <a:solidFill>
                  <a:srgbClr val="000000"/>
                </a:solidFill>
                <a:latin typeface="Consolas" panose="020B0609020204030204" pitchFamily="49" charset="0"/>
              </a:rPr>
              <a:t>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 0;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&lt; </a:t>
            </a:r>
            <a:r>
              <a:rPr lang="nn-NO" sz="1400" b="1" dirty="0">
                <a:solidFill>
                  <a:srgbClr val="6A3E3E"/>
                </a:solidFill>
                <a:latin typeface="Consolas" panose="020B0609020204030204" pitchFamily="49" charset="0"/>
              </a:rPr>
              <a:t>array</a:t>
            </a:r>
            <a:r>
              <a:rPr lang="nn-NO" sz="1400" b="1" dirty="0">
                <a:solidFill>
                  <a:srgbClr val="000000"/>
                </a:solidFill>
                <a:latin typeface="Consolas" panose="020B0609020204030204" pitchFamily="49" charset="0"/>
              </a:rPr>
              <a:t>.</a:t>
            </a:r>
            <a:r>
              <a:rPr lang="nn-NO" sz="1400" b="1" dirty="0">
                <a:solidFill>
                  <a:srgbClr val="0000C0"/>
                </a:solidFill>
                <a:latin typeface="Consolas" panose="020B0609020204030204" pitchFamily="49" charset="0"/>
              </a:rPr>
              <a:t>length</a:t>
            </a:r>
            <a:r>
              <a:rPr lang="nn-NO" sz="1400" b="1" dirty="0">
                <a:solidFill>
                  <a:srgbClr val="000000"/>
                </a:solidFill>
                <a:latin typeface="Consolas" panose="020B0609020204030204" pitchFamily="49" charset="0"/>
              </a:rPr>
              <a:t>;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a:t>
            </a:r>
            <a:r>
              <a:rPr lang="en-US" sz="1400" dirty="0">
                <a:solidFill>
                  <a:srgbClr val="000000"/>
                </a:solidFill>
                <a:latin typeface="Consolas" panose="020B0609020204030204" pitchFamily="49" charset="0"/>
              </a:rPr>
              <a:t>{ </a:t>
            </a:r>
          </a:p>
          <a:p>
            <a:pPr algn="l"/>
            <a:r>
              <a:rPr lang="nn-NO" sz="1400" dirty="0">
                <a:solidFill>
                  <a:srgbClr val="000000"/>
                </a:solidFill>
                <a:latin typeface="Consolas" panose="020B0609020204030204" pitchFamily="49" charset="0"/>
              </a:rPr>
              <a:t>       System.</a:t>
            </a:r>
            <a:r>
              <a:rPr lang="nn-NO" sz="1400" b="1" i="1" dirty="0">
                <a:solidFill>
                  <a:srgbClr val="0000C0"/>
                </a:solidFill>
                <a:latin typeface="Consolas" panose="020B0609020204030204" pitchFamily="49" charset="0"/>
              </a:rPr>
              <a:t>out</a:t>
            </a:r>
            <a:r>
              <a:rPr lang="nn-NO" sz="1400" b="1" i="1" dirty="0">
                <a:solidFill>
                  <a:srgbClr val="000000"/>
                </a:solidFill>
                <a:latin typeface="Consolas" panose="020B0609020204030204" pitchFamily="49" charset="0"/>
              </a:rPr>
              <a:t>.println(</a:t>
            </a:r>
            <a:r>
              <a:rPr lang="nn-NO" sz="1400" b="1" i="1" dirty="0">
                <a:solidFill>
                  <a:srgbClr val="6A3E3E"/>
                </a:solidFill>
                <a:latin typeface="Consolas" panose="020B0609020204030204" pitchFamily="49" charset="0"/>
              </a:rPr>
              <a:t>array</a:t>
            </a:r>
            <a:r>
              <a:rPr lang="nn-NO" sz="1400" b="1" i="1" dirty="0">
                <a:solidFill>
                  <a:srgbClr val="000000"/>
                </a:solidFill>
                <a:latin typeface="Consolas" panose="020B0609020204030204" pitchFamily="49" charset="0"/>
              </a:rPr>
              <a:t>[</a:t>
            </a:r>
            <a:r>
              <a:rPr lang="nn-NO" sz="1400" b="1" i="1" dirty="0">
                <a:solidFill>
                  <a:srgbClr val="6A3E3E"/>
                </a:solidFill>
                <a:latin typeface="Consolas" panose="020B0609020204030204" pitchFamily="49" charset="0"/>
              </a:rPr>
              <a:t>i</a:t>
            </a:r>
            <a:r>
              <a:rPr lang="nn-NO" sz="1400" b="1" i="1" dirty="0">
                <a:solidFill>
                  <a:srgbClr val="000000"/>
                </a:solidFill>
                <a:latin typeface="Consolas" panose="020B0609020204030204" pitchFamily="49" charset="0"/>
              </a:rPr>
              <a:t>]);</a:t>
            </a:r>
            <a:r>
              <a:rPr lang="en-US"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2814536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randombar(horizont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randombar(horizontal)">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heel(1)">
                                      <p:cBhvr>
                                        <p:cTn id="32" dur="20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randombar(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heel(1)">
                                      <p:cBhvr>
                                        <p:cTn id="42" dur="20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randombar(horizontal)">
                                      <p:cBhvr>
                                        <p:cTn id="4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3" grpId="0" animBg="1"/>
      <p:bldP spid="12" grpId="0" animBg="1"/>
      <p:bldP spid="18" grpId="0" animBg="1"/>
      <p:bldP spid="22" grpId="0" animBg="1"/>
      <p:bldP spid="23" grpId="0" animBg="1"/>
      <p:bldP spid="26"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BD3AE59-228E-41F3-9570-0A9F1A65ED6A}"/>
              </a:ext>
            </a:extLst>
          </p:cNvPr>
          <p:cNvSpPr>
            <a:spLocks noGrp="1"/>
          </p:cNvSpPr>
          <p:nvPr>
            <p:ph type="body" sz="half" idx="2"/>
          </p:nvPr>
        </p:nvSpPr>
        <p:spPr>
          <a:xfrm>
            <a:off x="5790839" y="3149600"/>
            <a:ext cx="970179" cy="279400"/>
          </a:xfrm>
        </p:spPr>
        <p:txBody>
          <a:bodyPr>
            <a:normAutofit fontScale="77500" lnSpcReduction="20000"/>
          </a:bodyPr>
          <a:lstStyle/>
          <a:p>
            <a:pPr algn="ctr"/>
            <a:r>
              <a:rPr lang="en-US" sz="2000" b="1" dirty="0">
                <a:solidFill>
                  <a:srgbClr val="C00000"/>
                </a:solidFill>
                <a:latin typeface="Cambria" panose="02040503050406030204" pitchFamily="18" charset="0"/>
                <a:ea typeface="Cambria" panose="02040503050406030204" pitchFamily="18" charset="0"/>
              </a:rPr>
              <a:t>The End</a:t>
            </a:r>
          </a:p>
        </p:txBody>
      </p:sp>
    </p:spTree>
    <p:extLst>
      <p:ext uri="{BB962C8B-B14F-4D97-AF65-F5344CB8AC3E}">
        <p14:creationId xmlns:p14="http://schemas.microsoft.com/office/powerpoint/2010/main" val="122959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n aerial view of a park&#10;&#10;Description automatically generated with low confidence">
            <a:extLst>
              <a:ext uri="{FF2B5EF4-FFF2-40B4-BE49-F238E27FC236}">
                <a16:creationId xmlns:a16="http://schemas.microsoft.com/office/drawing/2014/main" id="{59292B77-48CF-4CE4-BC9C-5E4360440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909094" cy="3157268"/>
          </a:xfrm>
          <a:prstGeom prst="rect">
            <a:avLst/>
          </a:prstGeom>
        </p:spPr>
      </p:pic>
      <p:pic>
        <p:nvPicPr>
          <p:cNvPr id="3" name="Picture 2" descr="A roller coaster with clouds in the sky&#10;&#10;Description automatically generated with low confidence">
            <a:extLst>
              <a:ext uri="{FF2B5EF4-FFF2-40B4-BE49-F238E27FC236}">
                <a16:creationId xmlns:a16="http://schemas.microsoft.com/office/drawing/2014/main" id="{43AADB95-69BB-480C-A672-03053AC46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9094" y="-1"/>
            <a:ext cx="6282906" cy="3157267"/>
          </a:xfrm>
          <a:prstGeom prst="rect">
            <a:avLst/>
          </a:prstGeom>
        </p:spPr>
      </p:pic>
      <p:pic>
        <p:nvPicPr>
          <p:cNvPr id="5" name="Picture 4" descr="A picture containing engine, bicycle, red&#10;&#10;Description automatically generated">
            <a:extLst>
              <a:ext uri="{FF2B5EF4-FFF2-40B4-BE49-F238E27FC236}">
                <a16:creationId xmlns:a16="http://schemas.microsoft.com/office/drawing/2014/main" id="{1895C7D6-39DC-40BF-B1B8-E4C0F880CC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57268"/>
            <a:ext cx="5909094" cy="3700732"/>
          </a:xfrm>
          <a:prstGeom prst="rect">
            <a:avLst/>
          </a:prstGeom>
        </p:spPr>
      </p:pic>
      <p:pic>
        <p:nvPicPr>
          <p:cNvPr id="8" name="Picture 7" descr="A picture containing way, road, highway&#10;&#10;Description automatically generated">
            <a:extLst>
              <a:ext uri="{FF2B5EF4-FFF2-40B4-BE49-F238E27FC236}">
                <a16:creationId xmlns:a16="http://schemas.microsoft.com/office/drawing/2014/main" id="{EA705FEF-09D9-4C5A-AE68-C7FCDC09AB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9094" y="3157269"/>
            <a:ext cx="6282906" cy="3700732"/>
          </a:xfrm>
          <a:prstGeom prst="rect">
            <a:avLst/>
          </a:prstGeom>
        </p:spPr>
      </p:pic>
    </p:spTree>
    <p:extLst>
      <p:ext uri="{BB962C8B-B14F-4D97-AF65-F5344CB8AC3E}">
        <p14:creationId xmlns:p14="http://schemas.microsoft.com/office/powerpoint/2010/main" val="65317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heel(1)">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19E6-9C27-4BF4-ACDF-0F3BE00CD36D}"/>
              </a:ext>
            </a:extLst>
          </p:cNvPr>
          <p:cNvSpPr>
            <a:spLocks noGrp="1"/>
          </p:cNvSpPr>
          <p:nvPr>
            <p:ph type="title"/>
          </p:nvPr>
        </p:nvSpPr>
        <p:spPr>
          <a:xfrm>
            <a:off x="4927076" y="565609"/>
            <a:ext cx="2337847" cy="585991"/>
          </a:xfrm>
          <a:solidFill>
            <a:schemeClr val="accent5">
              <a:lumMod val="20000"/>
              <a:lumOff val="80000"/>
              <a:alpha val="37000"/>
            </a:schemeClr>
          </a:solidFill>
          <a:ln w="22225">
            <a:solidFill>
              <a:schemeClr val="accent5">
                <a:lumMod val="20000"/>
                <a:lumOff val="80000"/>
              </a:schemeClr>
            </a:solidFill>
          </a:ln>
        </p:spPr>
        <p:txBody>
          <a:bodyPr>
            <a:normAutofit fontScale="90000"/>
          </a:bodyPr>
          <a:lstStyle/>
          <a:p>
            <a:pPr algn="ctr"/>
            <a:r>
              <a:rPr lang="en-US" b="1" dirty="0">
                <a:latin typeface="Cambria" panose="02040503050406030204" pitchFamily="18" charset="0"/>
                <a:ea typeface="Cambria" panose="02040503050406030204" pitchFamily="18" charset="0"/>
              </a:rPr>
              <a:t>Looping</a:t>
            </a:r>
          </a:p>
        </p:txBody>
      </p:sp>
      <p:sp>
        <p:nvSpPr>
          <p:cNvPr id="3" name="Content Placeholder 2">
            <a:extLst>
              <a:ext uri="{FF2B5EF4-FFF2-40B4-BE49-F238E27FC236}">
                <a16:creationId xmlns:a16="http://schemas.microsoft.com/office/drawing/2014/main" id="{61BA49EF-C596-4A77-A8E1-B2E75DD8C600}"/>
              </a:ext>
            </a:extLst>
          </p:cNvPr>
          <p:cNvSpPr>
            <a:spLocks noGrp="1"/>
          </p:cNvSpPr>
          <p:nvPr>
            <p:ph idx="1"/>
          </p:nvPr>
        </p:nvSpPr>
        <p:spPr>
          <a:xfrm>
            <a:off x="838200" y="1825625"/>
            <a:ext cx="10515600" cy="2510705"/>
          </a:xfrm>
        </p:spPr>
        <p:txBody>
          <a:bodyPr>
            <a:normAutofit fontScale="92500" lnSpcReduction="10000"/>
          </a:bodyPr>
          <a:lstStyle/>
          <a:p>
            <a:pPr algn="just"/>
            <a:r>
              <a:rPr lang="en-US" sz="2000" dirty="0">
                <a:effectLst/>
                <a:latin typeface="Cambria" panose="02040503050406030204" pitchFamily="18" charset="0"/>
                <a:ea typeface="Cambria" panose="02040503050406030204" pitchFamily="18" charset="0"/>
                <a:cs typeface="Vrinda" panose="020B0502040204020203" pitchFamily="34" charset="0"/>
              </a:rPr>
              <a:t>Looping is used in programming to execute a statement or a block of statement repeatedly.</a:t>
            </a:r>
          </a:p>
          <a:p>
            <a:pPr marL="0" indent="0" algn="just">
              <a:buNone/>
            </a:pPr>
            <a:endParaRPr lang="en-US" sz="200" dirty="0">
              <a:solidFill>
                <a:srgbClr val="000000"/>
              </a:solidFill>
              <a:effectLst/>
              <a:latin typeface="Cambria" panose="02040503050406030204" pitchFamily="18" charset="0"/>
              <a:ea typeface="Cambria" panose="02040503050406030204" pitchFamily="18" charset="0"/>
              <a:cs typeface="Vrinda" panose="020B0502040204020203" pitchFamily="34" charset="0"/>
            </a:endParaRPr>
          </a:p>
          <a:p>
            <a:pPr algn="just"/>
            <a:r>
              <a:rPr lang="en-US" sz="2000" dirty="0">
                <a:solidFill>
                  <a:srgbClr val="000000"/>
                </a:solidFill>
                <a:effectLst/>
                <a:latin typeface="Cambria" panose="02040503050406030204" pitchFamily="18" charset="0"/>
                <a:ea typeface="Cambria" panose="02040503050406030204" pitchFamily="18" charset="0"/>
                <a:cs typeface="Vrinda" panose="020B0502040204020203" pitchFamily="34" charset="0"/>
              </a:rPr>
              <a:t>Looping in programming languages is a feature which facilitates the execution of a set of instructions/functions repeatedly while some condition evaluates to true.</a:t>
            </a:r>
          </a:p>
          <a:p>
            <a:pPr marL="0" indent="0" algn="just">
              <a:buNone/>
            </a:pPr>
            <a:endParaRPr lang="en-US" sz="1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A loop is a structure that allows repeated execution of a block of statements. Within a looping structure, a Boolean expression is evaluated. If it is true, a block of statements called the loop body executes and the Boolean expression is evaluated again. The loop body can be a single statement, or a block of statements between curly braces. As long as the expression is true, the statements in the loop body continue to execute</a:t>
            </a:r>
          </a:p>
          <a:p>
            <a:pPr algn="just"/>
            <a:endParaRPr lang="en-US" dirty="0"/>
          </a:p>
          <a:p>
            <a:pPr algn="just"/>
            <a:endParaRPr lang="en-US" dirty="0"/>
          </a:p>
        </p:txBody>
      </p:sp>
    </p:spTree>
    <p:extLst>
      <p:ext uri="{BB962C8B-B14F-4D97-AF65-F5344CB8AC3E}">
        <p14:creationId xmlns:p14="http://schemas.microsoft.com/office/powerpoint/2010/main" val="376137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92A77A1-E4B8-4A4B-AB8B-EA568D83B591}"/>
              </a:ext>
            </a:extLst>
          </p:cNvPr>
          <p:cNvSpPr>
            <a:spLocks noGrp="1"/>
          </p:cNvSpPr>
          <p:nvPr>
            <p:ph type="title"/>
          </p:nvPr>
        </p:nvSpPr>
        <p:spPr>
          <a:xfrm>
            <a:off x="474980" y="155274"/>
            <a:ext cx="10515600" cy="1325563"/>
          </a:xfrm>
        </p:spPr>
        <p:txBody>
          <a:bodyPr>
            <a:normAutofit/>
          </a:bodyPr>
          <a:lstStyle/>
          <a:p>
            <a:pPr algn="ctr"/>
            <a:r>
              <a:rPr lang="en-US" sz="4000" b="1" dirty="0">
                <a:latin typeface="Cambria" panose="02040503050406030204" pitchFamily="18" charset="0"/>
                <a:ea typeface="Cambria" panose="02040503050406030204" pitchFamily="18" charset="0"/>
              </a:rPr>
              <a:t>Different Types of loops</a:t>
            </a:r>
          </a:p>
        </p:txBody>
      </p:sp>
      <p:sp>
        <p:nvSpPr>
          <p:cNvPr id="13" name="Title 1">
            <a:extLst>
              <a:ext uri="{FF2B5EF4-FFF2-40B4-BE49-F238E27FC236}">
                <a16:creationId xmlns:a16="http://schemas.microsoft.com/office/drawing/2014/main" id="{FD1669E5-8ACC-4943-BD13-887FE6F9F71C}"/>
              </a:ext>
            </a:extLst>
          </p:cNvPr>
          <p:cNvSpPr txBox="1">
            <a:spLocks/>
          </p:cNvSpPr>
          <p:nvPr/>
        </p:nvSpPr>
        <p:spPr>
          <a:xfrm>
            <a:off x="1127711" y="1966195"/>
            <a:ext cx="3461542" cy="37030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2800" b="1" dirty="0">
                <a:solidFill>
                  <a:srgbClr val="002060"/>
                </a:solidFill>
                <a:latin typeface="Cambria" panose="02040503050406030204" pitchFamily="18" charset="0"/>
                <a:ea typeface="Cambria" panose="02040503050406030204" pitchFamily="18" charset="0"/>
              </a:rPr>
              <a:t>while loop</a:t>
            </a:r>
          </a:p>
        </p:txBody>
      </p:sp>
      <p:sp>
        <p:nvSpPr>
          <p:cNvPr id="17" name="Title 1">
            <a:extLst>
              <a:ext uri="{FF2B5EF4-FFF2-40B4-BE49-F238E27FC236}">
                <a16:creationId xmlns:a16="http://schemas.microsoft.com/office/drawing/2014/main" id="{9A418E9C-5D4E-417E-9A11-0E2AFAF6BD4A}"/>
              </a:ext>
            </a:extLst>
          </p:cNvPr>
          <p:cNvSpPr txBox="1">
            <a:spLocks/>
          </p:cNvSpPr>
          <p:nvPr/>
        </p:nvSpPr>
        <p:spPr>
          <a:xfrm>
            <a:off x="1119085" y="2423490"/>
            <a:ext cx="3461542" cy="37030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2800" b="1" dirty="0">
                <a:solidFill>
                  <a:srgbClr val="002060"/>
                </a:solidFill>
                <a:latin typeface="Cambria" panose="02040503050406030204" pitchFamily="18" charset="0"/>
                <a:ea typeface="Cambria" panose="02040503050406030204" pitchFamily="18" charset="0"/>
              </a:rPr>
              <a:t>for loop</a:t>
            </a:r>
          </a:p>
        </p:txBody>
      </p:sp>
      <p:sp>
        <p:nvSpPr>
          <p:cNvPr id="19" name="Title 1">
            <a:extLst>
              <a:ext uri="{FF2B5EF4-FFF2-40B4-BE49-F238E27FC236}">
                <a16:creationId xmlns:a16="http://schemas.microsoft.com/office/drawing/2014/main" id="{1FD4A586-AA72-4A69-88EF-9D3566FE6238}"/>
              </a:ext>
            </a:extLst>
          </p:cNvPr>
          <p:cNvSpPr txBox="1">
            <a:spLocks/>
          </p:cNvSpPr>
          <p:nvPr/>
        </p:nvSpPr>
        <p:spPr>
          <a:xfrm>
            <a:off x="1127711" y="2880785"/>
            <a:ext cx="3461542" cy="37030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2800" b="1" dirty="0">
                <a:solidFill>
                  <a:srgbClr val="002060"/>
                </a:solidFill>
                <a:latin typeface="Cambria" panose="02040503050406030204" pitchFamily="18" charset="0"/>
                <a:ea typeface="Cambria" panose="02040503050406030204" pitchFamily="18" charset="0"/>
              </a:rPr>
              <a:t>do while loop</a:t>
            </a:r>
          </a:p>
        </p:txBody>
      </p:sp>
      <p:pic>
        <p:nvPicPr>
          <p:cNvPr id="3" name="Picture 2" descr="Diagram&#10;&#10;Description automatically generated">
            <a:extLst>
              <a:ext uri="{FF2B5EF4-FFF2-40B4-BE49-F238E27FC236}">
                <a16:creationId xmlns:a16="http://schemas.microsoft.com/office/drawing/2014/main" id="{2D70DDEE-CEE8-4B83-A229-531DA0A35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6989" y="1510531"/>
            <a:ext cx="5018709" cy="4699842"/>
          </a:xfrm>
          <a:prstGeom prst="rect">
            <a:avLst/>
          </a:prstGeom>
          <a:ln>
            <a:noFill/>
          </a:ln>
          <a:effectLst>
            <a:softEdge rad="112500"/>
          </a:effectLst>
        </p:spPr>
      </p:pic>
    </p:spTree>
    <p:extLst>
      <p:ext uri="{BB962C8B-B14F-4D97-AF65-F5344CB8AC3E}">
        <p14:creationId xmlns:p14="http://schemas.microsoft.com/office/powerpoint/2010/main" val="182434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12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125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125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ircle(in)">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7E1B98-6842-49CA-A188-8F23F5908940}"/>
              </a:ext>
            </a:extLst>
          </p:cNvPr>
          <p:cNvSpPr>
            <a:spLocks noGrp="1"/>
          </p:cNvSpPr>
          <p:nvPr>
            <p:ph type="title"/>
          </p:nvPr>
        </p:nvSpPr>
        <p:spPr>
          <a:xfrm>
            <a:off x="4983192" y="321734"/>
            <a:ext cx="2225616" cy="472594"/>
          </a:xfrm>
          <a:solidFill>
            <a:schemeClr val="accent6">
              <a:lumMod val="20000"/>
              <a:lumOff val="80000"/>
            </a:schemeClr>
          </a:solidFill>
          <a:ln w="19050">
            <a:solidFill>
              <a:schemeClr val="accent6">
                <a:lumMod val="60000"/>
                <a:lumOff val="40000"/>
              </a:schemeClr>
            </a:solidFill>
          </a:ln>
        </p:spPr>
        <p:txBody>
          <a:bodyPr>
            <a:normAutofit fontScale="90000"/>
          </a:bodyPr>
          <a:lstStyle/>
          <a:p>
            <a:pPr algn="ctr"/>
            <a:r>
              <a:rPr lang="en-US" sz="3600" b="1" u="sng" dirty="0">
                <a:latin typeface="Cambria" panose="02040503050406030204" pitchFamily="18" charset="0"/>
                <a:ea typeface="Cambria" panose="02040503050406030204" pitchFamily="18" charset="0"/>
              </a:rPr>
              <a:t>While loop</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Content Placeholder 2">
            <a:extLst>
              <a:ext uri="{FF2B5EF4-FFF2-40B4-BE49-F238E27FC236}">
                <a16:creationId xmlns:a16="http://schemas.microsoft.com/office/drawing/2014/main" id="{A110C7A8-3664-4610-9120-59B47F578D0E}"/>
              </a:ext>
            </a:extLst>
          </p:cNvPr>
          <p:cNvSpPr txBox="1">
            <a:spLocks/>
          </p:cNvSpPr>
          <p:nvPr/>
        </p:nvSpPr>
        <p:spPr>
          <a:xfrm>
            <a:off x="823504" y="2360895"/>
            <a:ext cx="3123410" cy="1526377"/>
          </a:xfrm>
          <a:prstGeom prst="rect">
            <a:avLst/>
          </a:prstGeom>
          <a:solidFill>
            <a:schemeClr val="accent6">
              <a:lumMod val="20000"/>
              <a:lumOff val="80000"/>
            </a:schemeClr>
          </a:solidFill>
          <a:ln w="15875">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spcBef>
                <a:spcPts val="0"/>
              </a:spcBef>
              <a:spcAft>
                <a:spcPts val="0"/>
              </a:spcAft>
              <a:buNone/>
            </a:pPr>
            <a:endParaRPr lang="en-US" sz="8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b="1" u="sng" dirty="0">
                <a:effectLst/>
                <a:latin typeface="Cambria" panose="02040503050406030204" pitchFamily="18" charset="0"/>
                <a:ea typeface="Cambria" panose="02040503050406030204" pitchFamily="18" charset="0"/>
                <a:cs typeface="Vrinda" panose="020B0502040204020203" pitchFamily="34" charset="0"/>
              </a:rPr>
              <a:t>Syntax:</a:t>
            </a:r>
          </a:p>
          <a:p>
            <a:pPr marL="0" marR="0" indent="0">
              <a:spcBef>
                <a:spcPts val="0"/>
              </a:spcBef>
              <a:spcAft>
                <a:spcPts val="0"/>
              </a:spcAft>
              <a:buNone/>
            </a:pPr>
            <a:endParaRPr lang="en-US" sz="10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dirty="0">
                <a:solidFill>
                  <a:srgbClr val="FF0000"/>
                </a:solidFill>
                <a:effectLst/>
                <a:latin typeface="Consolas" panose="020B0609020204030204" pitchFamily="49" charset="0"/>
                <a:ea typeface="Calibri" panose="020F0502020204030204" pitchFamily="34" charset="0"/>
                <a:cs typeface="Vrinda" panose="020B0502040204020203" pitchFamily="34" charset="0"/>
              </a:rPr>
              <a:t>Initialization;</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dirty="0">
                <a:effectLst/>
                <a:latin typeface="Consolas" panose="020B0609020204030204" pitchFamily="49" charset="0"/>
                <a:ea typeface="Calibri" panose="020F0502020204030204" pitchFamily="34" charset="0"/>
                <a:cs typeface="Vrinda" panose="020B0502040204020203" pitchFamily="34" charset="0"/>
              </a:rPr>
              <a:t>While (</a:t>
            </a:r>
            <a:r>
              <a:rPr lang="en-US" sz="2000" i="1" dirty="0">
                <a:solidFill>
                  <a:srgbClr val="002060"/>
                </a:solidFill>
                <a:effectLst/>
                <a:latin typeface="Consolas" panose="020B0609020204030204" pitchFamily="49" charset="0"/>
                <a:ea typeface="Calibri" panose="020F0502020204030204" pitchFamily="34" charset="0"/>
                <a:cs typeface="Vrinda" panose="020B0502040204020203" pitchFamily="34" charset="0"/>
              </a:rPr>
              <a:t>condition</a:t>
            </a:r>
            <a:r>
              <a:rPr lang="en-US" sz="2000" dirty="0">
                <a:effectLst/>
                <a:latin typeface="Consolas" panose="020B0609020204030204" pitchFamily="49" charset="0"/>
                <a:ea typeface="Calibri" panose="020F0502020204030204" pitchFamily="34" charset="0"/>
                <a:cs typeface="Vrinda" panose="020B0502040204020203" pitchFamily="34" charset="0"/>
              </a:rPr>
              <a:t>){</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dirty="0">
                <a:effectLst/>
                <a:latin typeface="Consolas" panose="020B0609020204030204" pitchFamily="49" charset="0"/>
                <a:ea typeface="Calibri" panose="020F0502020204030204" pitchFamily="34" charset="0"/>
                <a:cs typeface="Vrinda" panose="020B0502040204020203" pitchFamily="34" charset="0"/>
              </a:rPr>
              <a:t> statement(s)</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i="1" dirty="0">
                <a:solidFill>
                  <a:srgbClr val="C00000"/>
                </a:solidFill>
                <a:effectLst/>
                <a:latin typeface="Consolas" panose="020B0609020204030204" pitchFamily="49" charset="0"/>
                <a:ea typeface="Calibri" panose="020F0502020204030204" pitchFamily="34" charset="0"/>
                <a:cs typeface="Vrinda" panose="020B0502040204020203" pitchFamily="34" charset="0"/>
              </a:rPr>
              <a:t> increment/decrement</a:t>
            </a:r>
            <a:r>
              <a:rPr lang="en-US" sz="2000" dirty="0">
                <a:effectLst/>
                <a:latin typeface="Consolas" panose="020B0609020204030204" pitchFamily="49" charset="0"/>
                <a:ea typeface="Calibri" panose="020F0502020204030204" pitchFamily="34" charset="0"/>
                <a:cs typeface="Vrinda" panose="020B0502040204020203" pitchFamily="34" charset="0"/>
              </a:rPr>
              <a:t>}</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US" sz="2000" dirty="0"/>
          </a:p>
          <a:p>
            <a:pPr marL="0"/>
            <a:endParaRPr lang="en-US" sz="2000" dirty="0"/>
          </a:p>
          <a:p>
            <a:pPr marL="0" indent="0">
              <a:buNone/>
            </a:pPr>
            <a:endParaRPr lang="en-US" sz="2000" dirty="0"/>
          </a:p>
          <a:p>
            <a:pPr marL="0" indent="0">
              <a:buNone/>
            </a:pPr>
            <a:endParaRPr lang="en-US" sz="2000" dirty="0"/>
          </a:p>
        </p:txBody>
      </p:sp>
      <p:sp>
        <p:nvSpPr>
          <p:cNvPr id="13" name="Content Placeholder 2">
            <a:extLst>
              <a:ext uri="{FF2B5EF4-FFF2-40B4-BE49-F238E27FC236}">
                <a16:creationId xmlns:a16="http://schemas.microsoft.com/office/drawing/2014/main" id="{DF33184C-9061-40F7-B3DD-684B9CB42F50}"/>
              </a:ext>
            </a:extLst>
          </p:cNvPr>
          <p:cNvSpPr txBox="1">
            <a:spLocks/>
          </p:cNvSpPr>
          <p:nvPr/>
        </p:nvSpPr>
        <p:spPr>
          <a:xfrm>
            <a:off x="2138386" y="5930187"/>
            <a:ext cx="7915228" cy="465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dirty="0">
                <a:solidFill>
                  <a:srgbClr val="C00000"/>
                </a:solidFill>
                <a:latin typeface="Cambria" panose="02040503050406030204" pitchFamily="18" charset="0"/>
                <a:ea typeface="Cambria" panose="02040503050406030204" pitchFamily="18" charset="0"/>
              </a:rPr>
              <a:t>While loop will keep on executing until it becomes false</a:t>
            </a:r>
            <a:endParaRPr lang="en-US" sz="1800" b="1" dirty="0">
              <a:solidFill>
                <a:srgbClr val="C00000"/>
              </a:solidFill>
              <a:latin typeface="Cambria" panose="02040503050406030204" pitchFamily="18" charset="0"/>
              <a:ea typeface="Cambria" panose="02040503050406030204" pitchFamily="18" charset="0"/>
            </a:endParaRPr>
          </a:p>
          <a:p>
            <a:pPr marL="0"/>
            <a:endParaRPr lang="en-US" sz="2000" dirty="0"/>
          </a:p>
          <a:p>
            <a:pPr marL="0"/>
            <a:endParaRPr lang="en-US" sz="2000" dirty="0"/>
          </a:p>
        </p:txBody>
      </p:sp>
      <p:pic>
        <p:nvPicPr>
          <p:cNvPr id="4" name="Picture 3" descr="Diagram&#10;&#10;Description automatically generated">
            <a:extLst>
              <a:ext uri="{FF2B5EF4-FFF2-40B4-BE49-F238E27FC236}">
                <a16:creationId xmlns:a16="http://schemas.microsoft.com/office/drawing/2014/main" id="{A0D11D15-4445-4B72-B756-94503F6B3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903" y="1683085"/>
            <a:ext cx="7621064" cy="3524742"/>
          </a:xfrm>
          <a:prstGeom prst="rect">
            <a:avLst/>
          </a:prstGeom>
        </p:spPr>
      </p:pic>
      <p:sp>
        <p:nvSpPr>
          <p:cNvPr id="21" name="Content Placeholder 2">
            <a:extLst>
              <a:ext uri="{FF2B5EF4-FFF2-40B4-BE49-F238E27FC236}">
                <a16:creationId xmlns:a16="http://schemas.microsoft.com/office/drawing/2014/main" id="{F85E1A07-48BD-433E-88D3-457BA545497D}"/>
              </a:ext>
            </a:extLst>
          </p:cNvPr>
          <p:cNvSpPr txBox="1">
            <a:spLocks/>
          </p:cNvSpPr>
          <p:nvPr/>
        </p:nvSpPr>
        <p:spPr>
          <a:xfrm>
            <a:off x="1323120" y="895151"/>
            <a:ext cx="9791082" cy="573416"/>
          </a:xfrm>
          <a:prstGeom prst="rect">
            <a:avLst/>
          </a:prstGeom>
          <a:solidFill>
            <a:schemeClr val="accent5">
              <a:lumMod val="20000"/>
              <a:lumOff val="80000"/>
            </a:schemeClr>
          </a:solidFill>
          <a:ln w="15875">
            <a:noFill/>
          </a:ln>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ea typeface="Cambria" panose="02040503050406030204" pitchFamily="18" charset="0"/>
                <a:cs typeface="Vrinda" panose="020B0502040204020203" pitchFamily="34" charset="0"/>
              </a:rPr>
              <a:t>While loop is used when certain statements need to be executed repeatedly until a condition is fulfilled. In while loops, condition is checked first before execution of statements.</a:t>
            </a:r>
          </a:p>
        </p:txBody>
      </p:sp>
    </p:spTree>
    <p:extLst>
      <p:ext uri="{BB962C8B-B14F-4D97-AF65-F5344CB8AC3E}">
        <p14:creationId xmlns:p14="http://schemas.microsoft.com/office/powerpoint/2010/main" val="178443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F03BFEA5-EA2A-4959-A297-EC9C6CFAE11D}"/>
              </a:ext>
            </a:extLst>
          </p:cNvPr>
          <p:cNvSpPr txBox="1">
            <a:spLocks/>
          </p:cNvSpPr>
          <p:nvPr/>
        </p:nvSpPr>
        <p:spPr>
          <a:xfrm>
            <a:off x="1221056" y="755877"/>
            <a:ext cx="6945196" cy="686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a:t>
            </a:r>
            <a:r>
              <a:rPr lang="en-US" sz="2000" b="1" dirty="0"/>
              <a:t>while</a:t>
            </a:r>
            <a:r>
              <a:rPr lang="en-US" sz="2000" dirty="0"/>
              <a:t> loop statement in Java programming language repeatedly executes a target statement as long as a given condition is true.</a:t>
            </a:r>
          </a:p>
          <a:p>
            <a:pPr marL="0"/>
            <a:endParaRPr lang="en-US" sz="2000" dirty="0"/>
          </a:p>
          <a:p>
            <a:pPr marL="0"/>
            <a:endParaRPr lang="en-US" sz="2000" dirty="0"/>
          </a:p>
          <a:p>
            <a:pPr marL="0"/>
            <a:endParaRPr lang="en-US" sz="2000" dirty="0"/>
          </a:p>
        </p:txBody>
      </p:sp>
      <p:sp>
        <p:nvSpPr>
          <p:cNvPr id="24"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Content Placeholder 2">
            <a:extLst>
              <a:ext uri="{FF2B5EF4-FFF2-40B4-BE49-F238E27FC236}">
                <a16:creationId xmlns:a16="http://schemas.microsoft.com/office/drawing/2014/main" id="{FAFEE081-33DF-4204-8B23-C120391253DF}"/>
              </a:ext>
            </a:extLst>
          </p:cNvPr>
          <p:cNvSpPr txBox="1">
            <a:spLocks/>
          </p:cNvSpPr>
          <p:nvPr/>
        </p:nvSpPr>
        <p:spPr>
          <a:xfrm>
            <a:off x="1082070" y="1530537"/>
            <a:ext cx="3200901" cy="1585791"/>
          </a:xfrm>
          <a:prstGeom prst="rect">
            <a:avLst/>
          </a:prstGeom>
          <a:solidFill>
            <a:schemeClr val="bg1">
              <a:lumMod val="95000"/>
            </a:schemeClr>
          </a:solidFill>
          <a:ln>
            <a:solidFill>
              <a:schemeClr val="tx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u="sng" dirty="0">
                <a:solidFill>
                  <a:srgbClr val="00B050"/>
                </a:solidFill>
                <a:effectLst/>
                <a:latin typeface="Calibri" panose="020F0502020204030204" pitchFamily="34" charset="0"/>
                <a:ea typeface="Calibri" panose="020F0502020204030204" pitchFamily="34" charset="0"/>
                <a:cs typeface="Vrinda" panose="020B0502040204020203" pitchFamily="34" charset="0"/>
              </a:rPr>
              <a:t>Example (1)</a:t>
            </a: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=1; </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while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&lt;=10) {</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System.</a:t>
            </a:r>
            <a:r>
              <a:rPr lang="en-US" sz="1600" b="1" i="1" dirty="0">
                <a:solidFill>
                  <a:srgbClr val="0000C0"/>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.println(</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US" dirty="0">
              <a:solidFill>
                <a:srgbClr val="000000"/>
              </a:solidFill>
              <a:latin typeface="Arial" panose="020B0604020202020204" pitchFamily="34" charset="0"/>
            </a:endParaRPr>
          </a:p>
          <a:p>
            <a:pPr marL="0" indent="0">
              <a:buFont typeface="Arial" panose="020B0604020202020204" pitchFamily="34" charset="0"/>
              <a:buNone/>
            </a:pPr>
            <a:endParaRPr lang="en-US" dirty="0">
              <a:solidFill>
                <a:srgbClr val="000000"/>
              </a:solidFill>
              <a:latin typeface="Arial" panose="020B0604020202020204" pitchFamily="34" charset="0"/>
            </a:endParaRPr>
          </a:p>
          <a:p>
            <a:pPr marL="0" indent="0">
              <a:buNone/>
            </a:pPr>
            <a:endParaRPr lang="en-US" dirty="0"/>
          </a:p>
        </p:txBody>
      </p:sp>
      <p:sp>
        <p:nvSpPr>
          <p:cNvPr id="12" name="Content Placeholder 2">
            <a:extLst>
              <a:ext uri="{FF2B5EF4-FFF2-40B4-BE49-F238E27FC236}">
                <a16:creationId xmlns:a16="http://schemas.microsoft.com/office/drawing/2014/main" id="{2AB6A160-39D8-4AEE-A5A6-6B0B8DD307F6}"/>
              </a:ext>
            </a:extLst>
          </p:cNvPr>
          <p:cNvSpPr txBox="1">
            <a:spLocks/>
          </p:cNvSpPr>
          <p:nvPr/>
        </p:nvSpPr>
        <p:spPr>
          <a:xfrm>
            <a:off x="1090156" y="3127717"/>
            <a:ext cx="3192815" cy="276709"/>
          </a:xfrm>
          <a:prstGeom prst="rect">
            <a:avLst/>
          </a:prstGeom>
          <a:solidFill>
            <a:schemeClr val="accent5">
              <a:lumMod val="20000"/>
              <a:lumOff val="80000"/>
            </a:schemeClr>
          </a:solidFill>
          <a:ln w="12700">
            <a:solidFill>
              <a:schemeClr val="tx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effectLst/>
                <a:latin typeface="Calibri" panose="020F0502020204030204" pitchFamily="34" charset="0"/>
                <a:ea typeface="Calibri" panose="020F0502020204030204" pitchFamily="34" charset="0"/>
                <a:cs typeface="Vrinda" panose="020B0502040204020203" pitchFamily="34" charset="0"/>
              </a:rPr>
              <a:t>Output:</a:t>
            </a:r>
            <a:r>
              <a:rPr lang="en-US" sz="1400" b="1" dirty="0">
                <a:effectLst/>
                <a:latin typeface="Calibri" panose="020F0502020204030204" pitchFamily="34" charset="0"/>
                <a:ea typeface="Calibri" panose="020F0502020204030204" pitchFamily="34" charset="0"/>
                <a:cs typeface="Vrinda" panose="020B0502040204020203" pitchFamily="34"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1 2 3 4 5 6 7 8 9 10</a:t>
            </a:r>
            <a:endParaRPr lang="en-US" sz="2400" dirty="0"/>
          </a:p>
        </p:txBody>
      </p:sp>
      <p:sp>
        <p:nvSpPr>
          <p:cNvPr id="14" name="Content Placeholder 2">
            <a:extLst>
              <a:ext uri="{FF2B5EF4-FFF2-40B4-BE49-F238E27FC236}">
                <a16:creationId xmlns:a16="http://schemas.microsoft.com/office/drawing/2014/main" id="{2614B3FD-C51D-4AD0-9493-957D1379C024}"/>
              </a:ext>
            </a:extLst>
          </p:cNvPr>
          <p:cNvSpPr txBox="1">
            <a:spLocks/>
          </p:cNvSpPr>
          <p:nvPr/>
        </p:nvSpPr>
        <p:spPr>
          <a:xfrm>
            <a:off x="948704" y="3729186"/>
            <a:ext cx="4115113" cy="1585791"/>
          </a:xfrm>
          <a:prstGeom prst="rect">
            <a:avLst/>
          </a:prstGeom>
          <a:solidFill>
            <a:schemeClr val="bg1">
              <a:lumMod val="95000"/>
            </a:schemeClr>
          </a:solidFill>
          <a:ln w="12700">
            <a:solidFill>
              <a:schemeClr val="tx1"/>
            </a:solidFill>
          </a:ln>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u="sng" dirty="0">
                <a:solidFill>
                  <a:srgbClr val="00B050"/>
                </a:solidFill>
                <a:effectLst/>
                <a:latin typeface="Calibri" panose="020F0502020204030204" pitchFamily="34" charset="0"/>
                <a:ea typeface="Calibri" panose="020F0502020204030204" pitchFamily="34" charset="0"/>
                <a:cs typeface="Vrinda" panose="020B0502040204020203" pitchFamily="34" charset="0"/>
              </a:rPr>
              <a:t>Example (2)</a:t>
            </a: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=1; </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while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&lt;=4) {</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System.</a:t>
            </a:r>
            <a:r>
              <a:rPr lang="en-US" sz="1600" b="1" i="1" dirty="0">
                <a:solidFill>
                  <a:srgbClr val="0000C0"/>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.println(</a:t>
            </a:r>
            <a:r>
              <a:rPr lang="en-US" sz="1600" b="1" dirty="0">
                <a:solidFill>
                  <a:srgbClr val="002060"/>
                </a:solidFill>
                <a:latin typeface="Consolas" panose="020B0609020204030204" pitchFamily="49" charset="0"/>
              </a:rPr>
              <a:t>"</a:t>
            </a:r>
            <a:r>
              <a:rPr lang="en-US" sz="1600" b="1" dirty="0">
                <a:solidFill>
                  <a:srgbClr val="0000C0"/>
                </a:solidFill>
                <a:latin typeface="Consolas" panose="020B0609020204030204" pitchFamily="49" charset="0"/>
                <a:ea typeface="Calibri" panose="020F0502020204030204" pitchFamily="34" charset="0"/>
                <a:cs typeface="Consolas" panose="020B0609020204030204" pitchFamily="49" charset="0"/>
              </a:rPr>
              <a:t>Hello World</a:t>
            </a:r>
            <a:r>
              <a:rPr lang="en-US" sz="1600" b="1" dirty="0">
                <a:solidFill>
                  <a:srgbClr val="002060"/>
                </a:solidFill>
                <a:latin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lnSpc>
                <a:spcPct val="107000"/>
              </a:lnSpc>
              <a:spcBef>
                <a:spcPts val="0"/>
              </a:spcBef>
              <a:buNone/>
            </a:pP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  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US" dirty="0">
              <a:solidFill>
                <a:srgbClr val="000000"/>
              </a:solidFill>
              <a:latin typeface="Arial" panose="020B0604020202020204" pitchFamily="34" charset="0"/>
            </a:endParaRPr>
          </a:p>
          <a:p>
            <a:pPr marL="0" indent="0">
              <a:buFont typeface="Arial" panose="020B0604020202020204" pitchFamily="34" charset="0"/>
              <a:buNone/>
            </a:pPr>
            <a:endParaRPr lang="en-US" dirty="0">
              <a:solidFill>
                <a:srgbClr val="000000"/>
              </a:solidFill>
              <a:latin typeface="Arial" panose="020B0604020202020204" pitchFamily="34" charset="0"/>
            </a:endParaRPr>
          </a:p>
          <a:p>
            <a:pPr marL="0" indent="0">
              <a:buNone/>
            </a:pPr>
            <a:endParaRPr lang="en-US" dirty="0"/>
          </a:p>
        </p:txBody>
      </p:sp>
      <p:sp>
        <p:nvSpPr>
          <p:cNvPr id="15" name="Content Placeholder 2">
            <a:extLst>
              <a:ext uri="{FF2B5EF4-FFF2-40B4-BE49-F238E27FC236}">
                <a16:creationId xmlns:a16="http://schemas.microsoft.com/office/drawing/2014/main" id="{C928FA18-FE83-46DE-B7BB-B9C0432914F6}"/>
              </a:ext>
            </a:extLst>
          </p:cNvPr>
          <p:cNvSpPr txBox="1">
            <a:spLocks/>
          </p:cNvSpPr>
          <p:nvPr/>
        </p:nvSpPr>
        <p:spPr>
          <a:xfrm>
            <a:off x="1838171" y="5327463"/>
            <a:ext cx="1555478" cy="1337270"/>
          </a:xfrm>
          <a:prstGeom prst="rect">
            <a:avLst/>
          </a:prstGeom>
          <a:solidFill>
            <a:schemeClr val="accent1">
              <a:lumMod val="20000"/>
              <a:lumOff val="80000"/>
            </a:schemeClr>
          </a:solidFill>
          <a:ln>
            <a:solidFill>
              <a:schemeClr val="tx1"/>
            </a:solidFill>
          </a:ln>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u="sng" dirty="0">
                <a:effectLst/>
                <a:latin typeface="Cambria" panose="02040503050406030204" pitchFamily="18" charset="0"/>
                <a:ea typeface="Cambria" panose="02040503050406030204" pitchFamily="18" charset="0"/>
                <a:cs typeface="Vrinda" panose="020B0502040204020203" pitchFamily="34" charset="0"/>
              </a:rPr>
              <a:t>Output:</a:t>
            </a:r>
            <a:r>
              <a:rPr lang="en-US" sz="1400" b="1" dirty="0">
                <a:effectLst/>
                <a:latin typeface="Cambria" panose="02040503050406030204" pitchFamily="18" charset="0"/>
                <a:ea typeface="Cambria" panose="02040503050406030204" pitchFamily="18" charset="0"/>
                <a:cs typeface="Vrinda" panose="020B0502040204020203" pitchFamily="34" charset="0"/>
              </a:rPr>
              <a:t>   </a:t>
            </a:r>
          </a:p>
          <a:p>
            <a:pPr marL="0" indent="0">
              <a:buNone/>
            </a:pPr>
            <a:r>
              <a:rPr lang="en-US" sz="1400" b="1" dirty="0">
                <a:solidFill>
                  <a:srgbClr val="7F0055"/>
                </a:solidFill>
                <a:latin typeface="Cambria" panose="02040503050406030204" pitchFamily="18" charset="0"/>
                <a:ea typeface="Cambria" panose="02040503050406030204" pitchFamily="18" charset="0"/>
                <a:cs typeface="Consolas" panose="020B0609020204030204" pitchFamily="49" charset="0"/>
              </a:rPr>
              <a:t>Hello World </a:t>
            </a:r>
          </a:p>
          <a:p>
            <a:pPr marL="0" indent="0">
              <a:buNone/>
            </a:pPr>
            <a:r>
              <a:rPr lang="en-US" sz="1400" b="1" dirty="0">
                <a:solidFill>
                  <a:srgbClr val="7F0055"/>
                </a:solidFill>
                <a:latin typeface="Cambria" panose="02040503050406030204" pitchFamily="18" charset="0"/>
                <a:ea typeface="Cambria" panose="02040503050406030204" pitchFamily="18" charset="0"/>
                <a:cs typeface="Consolas" panose="020B0609020204030204" pitchFamily="49" charset="0"/>
              </a:rPr>
              <a:t>Hello World </a:t>
            </a:r>
          </a:p>
          <a:p>
            <a:pPr marL="0" indent="0">
              <a:buNone/>
            </a:pPr>
            <a:r>
              <a:rPr lang="en-US" sz="1400" b="1" dirty="0">
                <a:solidFill>
                  <a:srgbClr val="7F0055"/>
                </a:solidFill>
                <a:latin typeface="Cambria" panose="02040503050406030204" pitchFamily="18" charset="0"/>
                <a:ea typeface="Cambria" panose="02040503050406030204" pitchFamily="18" charset="0"/>
                <a:cs typeface="Consolas" panose="020B0609020204030204" pitchFamily="49" charset="0"/>
              </a:rPr>
              <a:t>Hello World </a:t>
            </a:r>
          </a:p>
          <a:p>
            <a:pPr marL="0" indent="0">
              <a:buNone/>
            </a:pPr>
            <a:r>
              <a:rPr lang="en-US" sz="1400" b="1" dirty="0">
                <a:solidFill>
                  <a:srgbClr val="7F0055"/>
                </a:solidFill>
                <a:latin typeface="Cambria" panose="02040503050406030204" pitchFamily="18" charset="0"/>
                <a:ea typeface="Cambria" panose="02040503050406030204" pitchFamily="18" charset="0"/>
                <a:cs typeface="Consolas" panose="020B0609020204030204" pitchFamily="49" charset="0"/>
              </a:rPr>
              <a:t>Hello World </a:t>
            </a:r>
          </a:p>
          <a:p>
            <a:pPr marL="0" indent="0">
              <a:buFont typeface="Arial" panose="020B0604020202020204" pitchFamily="34" charset="0"/>
              <a:buNone/>
            </a:pPr>
            <a:endParaRPr lang="en-US" sz="2400" dirty="0"/>
          </a:p>
        </p:txBody>
      </p:sp>
      <p:sp>
        <p:nvSpPr>
          <p:cNvPr id="17" name="Text Placeholder 5">
            <a:extLst>
              <a:ext uri="{FF2B5EF4-FFF2-40B4-BE49-F238E27FC236}">
                <a16:creationId xmlns:a16="http://schemas.microsoft.com/office/drawing/2014/main" id="{8F1645F5-A020-459B-987A-5828397878C1}"/>
              </a:ext>
            </a:extLst>
          </p:cNvPr>
          <p:cNvSpPr txBox="1">
            <a:spLocks/>
          </p:cNvSpPr>
          <p:nvPr/>
        </p:nvSpPr>
        <p:spPr>
          <a:xfrm>
            <a:off x="5961125" y="1900184"/>
            <a:ext cx="4931914" cy="2432287"/>
          </a:xfrm>
          <a:prstGeom prst="rect">
            <a:avLst/>
          </a:prstGeom>
          <a:solidFill>
            <a:schemeClr val="accent2">
              <a:lumMod val="20000"/>
              <a:lumOff val="80000"/>
            </a:schemeClr>
          </a:solidFill>
          <a:ln w="28575">
            <a:solidFill>
              <a:schemeClr val="accent4">
                <a:lumMod val="75000"/>
              </a:schemeClr>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buNone/>
            </a:pPr>
            <a:r>
              <a:rPr lang="en-US" sz="1400" b="1" u="sng" dirty="0">
                <a:solidFill>
                  <a:srgbClr val="00B050"/>
                </a:solidFill>
                <a:effectLst/>
                <a:latin typeface="Calibri" panose="020F0502020204030204" pitchFamily="34" charset="0"/>
                <a:ea typeface="Calibri" panose="020F0502020204030204" pitchFamily="34" charset="0"/>
                <a:cs typeface="Vrinda" panose="020B0502040204020203" pitchFamily="34" charset="0"/>
              </a:rPr>
              <a:t>Example (3)</a:t>
            </a:r>
            <a:endPar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WhileLoop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300" dirty="0">
                <a:latin typeface="Consolas" panose="020B0609020204030204" pitchFamily="49" charset="0"/>
                <a:ea typeface="Calibri" panose="020F0502020204030204" pitchFamily="34" charset="0"/>
                <a:cs typeface="Consolas" panose="020B0609020204030204" pitchFamily="49" charset="0"/>
              </a:rPr>
              <a:t> </a:t>
            </a:r>
            <a:endParaRPr lang="en-US" sz="3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main(String[]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       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System.</a:t>
            </a:r>
            <a:r>
              <a:rPr lang="en-US" sz="1400" b="1" i="1" dirty="0">
                <a:solidFill>
                  <a:srgbClr val="0000C0"/>
                </a:solidFill>
                <a:latin typeface="Consolas" panose="020B0609020204030204" pitchFamily="49" charset="0"/>
                <a:ea typeface="Calibri" panose="020F0502020204030204" pitchFamily="34" charset="0"/>
                <a:cs typeface="Consolas" panose="020B0609020204030204" pitchFamily="49" charset="0"/>
              </a:rPr>
              <a:t>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.println(</a:t>
            </a:r>
            <a:r>
              <a:rPr lang="en-US" sz="1400" dirty="0">
                <a:solidFill>
                  <a:srgbClr val="2A00FF"/>
                </a:solidFill>
                <a:latin typeface="Consolas" panose="020B0609020204030204" pitchFamily="49" charset="0"/>
                <a:ea typeface="Calibri" panose="020F0502020204030204" pitchFamily="34" charset="0"/>
                <a:cs typeface="Consolas" panose="020B0609020204030204" pitchFamily="49" charset="0"/>
              </a:rPr>
              <a:t>"Summation: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dirty="0">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Vrinda" panose="020B0502040204020203" pitchFamily="34" charset="0"/>
            </a:endParaRPr>
          </a:p>
          <a:p>
            <a:endParaRPr lang="en-US" dirty="0"/>
          </a:p>
        </p:txBody>
      </p:sp>
      <p:sp>
        <p:nvSpPr>
          <p:cNvPr id="18" name="Content Placeholder 2">
            <a:extLst>
              <a:ext uri="{FF2B5EF4-FFF2-40B4-BE49-F238E27FC236}">
                <a16:creationId xmlns:a16="http://schemas.microsoft.com/office/drawing/2014/main" id="{290A4468-32EB-485C-B5F4-E2D9AB903AD4}"/>
              </a:ext>
            </a:extLst>
          </p:cNvPr>
          <p:cNvSpPr txBox="1">
            <a:spLocks/>
          </p:cNvSpPr>
          <p:nvPr/>
        </p:nvSpPr>
        <p:spPr>
          <a:xfrm>
            <a:off x="6966407" y="4437238"/>
            <a:ext cx="2799761" cy="556861"/>
          </a:xfrm>
          <a:prstGeom prst="rect">
            <a:avLst/>
          </a:prstGeom>
          <a:solidFill>
            <a:schemeClr val="accent4">
              <a:lumMod val="40000"/>
              <a:lumOff val="60000"/>
            </a:schemeClr>
          </a:solidFill>
          <a:ln w="15875">
            <a:solidFill>
              <a:srgbClr val="C00000"/>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u="sng" dirty="0">
                <a:effectLst/>
                <a:latin typeface="Calibri" panose="020F0502020204030204" pitchFamily="34" charset="0"/>
                <a:ea typeface="Calibri" panose="020F0502020204030204" pitchFamily="34" charset="0"/>
                <a:cs typeface="Vrinda" panose="020B0502040204020203" pitchFamily="34" charset="0"/>
              </a:rPr>
              <a:t>Output:</a:t>
            </a:r>
            <a:r>
              <a:rPr lang="en-US" sz="2400" b="1" dirty="0">
                <a:effectLst/>
                <a:latin typeface="Calibri" panose="020F0502020204030204" pitchFamily="34" charset="0"/>
                <a:ea typeface="Calibri" panose="020F0502020204030204" pitchFamily="34" charset="0"/>
                <a:cs typeface="Vrinda" panose="020B0502040204020203" pitchFamily="34" charset="0"/>
              </a:rPr>
              <a:t>   </a:t>
            </a:r>
            <a:r>
              <a:rPr lang="en-US" sz="2900" b="1" dirty="0">
                <a:solidFill>
                  <a:srgbClr val="7F0055"/>
                </a:solidFill>
                <a:latin typeface="Consolas" panose="020B0609020204030204" pitchFamily="49" charset="0"/>
                <a:ea typeface="Calibri" panose="020F0502020204030204" pitchFamily="34" charset="0"/>
                <a:cs typeface="Consolas" panose="020B0609020204030204" pitchFamily="49" charset="0"/>
              </a:rPr>
              <a:t>55</a:t>
            </a:r>
            <a:endParaRPr lang="en-US" sz="2400" dirty="0"/>
          </a:p>
        </p:txBody>
      </p:sp>
      <p:sp>
        <p:nvSpPr>
          <p:cNvPr id="16" name="Title 1">
            <a:extLst>
              <a:ext uri="{FF2B5EF4-FFF2-40B4-BE49-F238E27FC236}">
                <a16:creationId xmlns:a16="http://schemas.microsoft.com/office/drawing/2014/main" id="{B2C90348-CFF2-4545-9E40-2ABD207A471C}"/>
              </a:ext>
            </a:extLst>
          </p:cNvPr>
          <p:cNvSpPr>
            <a:spLocks noGrp="1"/>
          </p:cNvSpPr>
          <p:nvPr>
            <p:ph type="title"/>
          </p:nvPr>
        </p:nvSpPr>
        <p:spPr>
          <a:xfrm>
            <a:off x="1221056" y="385206"/>
            <a:ext cx="1624771" cy="346194"/>
          </a:xfrm>
          <a:solidFill>
            <a:schemeClr val="accent6">
              <a:lumMod val="20000"/>
              <a:lumOff val="80000"/>
              <a:alpha val="98000"/>
            </a:schemeClr>
          </a:solidFill>
          <a:ln w="31750">
            <a:solidFill>
              <a:srgbClr val="C00000"/>
            </a:solidFill>
          </a:ln>
        </p:spPr>
        <p:txBody>
          <a:bodyPr>
            <a:noAutofit/>
          </a:bodyPr>
          <a:lstStyle/>
          <a:p>
            <a:pPr algn="ctr"/>
            <a:r>
              <a:rPr lang="en-US" sz="2000" b="1" u="sng" dirty="0">
                <a:latin typeface="Cambria" panose="02040503050406030204" pitchFamily="18" charset="0"/>
                <a:ea typeface="Cambria" panose="02040503050406030204" pitchFamily="18" charset="0"/>
              </a:rPr>
              <a:t>While loop</a:t>
            </a:r>
          </a:p>
        </p:txBody>
      </p:sp>
      <p:sp>
        <p:nvSpPr>
          <p:cNvPr id="20" name="Content Placeholder 2">
            <a:extLst>
              <a:ext uri="{FF2B5EF4-FFF2-40B4-BE49-F238E27FC236}">
                <a16:creationId xmlns:a16="http://schemas.microsoft.com/office/drawing/2014/main" id="{8ECAD257-FACA-48DC-96D2-22A32A6CC0F6}"/>
              </a:ext>
            </a:extLst>
          </p:cNvPr>
          <p:cNvSpPr txBox="1">
            <a:spLocks/>
          </p:cNvSpPr>
          <p:nvPr/>
        </p:nvSpPr>
        <p:spPr>
          <a:xfrm>
            <a:off x="8836443" y="486237"/>
            <a:ext cx="2538870" cy="1057383"/>
          </a:xfrm>
          <a:prstGeom prst="rect">
            <a:avLst/>
          </a:prstGeom>
          <a:solidFill>
            <a:schemeClr val="bg1"/>
          </a:solidFill>
          <a:ln w="15875">
            <a:solidFill>
              <a:schemeClr val="accent4"/>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spcBef>
                <a:spcPts val="0"/>
              </a:spcBef>
              <a:spcAft>
                <a:spcPts val="0"/>
              </a:spcAft>
              <a:buNone/>
            </a:pPr>
            <a:endParaRPr lang="en-US" sz="4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1600" b="1" u="sng" dirty="0">
                <a:effectLst/>
                <a:latin typeface="Cambria" panose="02040503050406030204" pitchFamily="18" charset="0"/>
                <a:ea typeface="Cambria" panose="02040503050406030204" pitchFamily="18" charset="0"/>
                <a:cs typeface="Vrinda" panose="020B0502040204020203" pitchFamily="34" charset="0"/>
              </a:rPr>
              <a:t>Syntax:</a:t>
            </a:r>
          </a:p>
          <a:p>
            <a:pPr marL="0" marR="0" indent="0">
              <a:spcBef>
                <a:spcPts val="0"/>
              </a:spcBef>
              <a:spcAft>
                <a:spcPts val="0"/>
              </a:spcAft>
              <a:buNone/>
            </a:pPr>
            <a:endParaRPr lang="en-US" sz="7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1600" dirty="0">
                <a:solidFill>
                  <a:srgbClr val="FF0000"/>
                </a:solidFill>
                <a:effectLst/>
                <a:latin typeface="Consolas" panose="020B0609020204030204" pitchFamily="49" charset="0"/>
                <a:ea typeface="Calibri" panose="020F0502020204030204" pitchFamily="34" charset="0"/>
                <a:cs typeface="Vrinda" panose="020B0502040204020203" pitchFamily="34" charset="0"/>
              </a:rPr>
              <a:t>Initialization;</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1600" dirty="0">
                <a:effectLst/>
                <a:latin typeface="Consolas" panose="020B0609020204030204" pitchFamily="49" charset="0"/>
                <a:ea typeface="Calibri" panose="020F0502020204030204" pitchFamily="34" charset="0"/>
                <a:cs typeface="Vrinda" panose="020B0502040204020203" pitchFamily="34" charset="0"/>
              </a:rPr>
              <a:t>While (</a:t>
            </a:r>
            <a:r>
              <a:rPr lang="en-US" sz="1600" i="1" dirty="0">
                <a:solidFill>
                  <a:srgbClr val="002060"/>
                </a:solidFill>
                <a:effectLst/>
                <a:latin typeface="Consolas" panose="020B0609020204030204" pitchFamily="49" charset="0"/>
                <a:ea typeface="Calibri" panose="020F0502020204030204" pitchFamily="34" charset="0"/>
                <a:cs typeface="Vrinda" panose="020B0502040204020203" pitchFamily="34" charset="0"/>
              </a:rPr>
              <a:t>condition</a:t>
            </a:r>
            <a:r>
              <a:rPr lang="en-US" sz="1600" dirty="0">
                <a:effectLst/>
                <a:latin typeface="Consolas" panose="020B0609020204030204" pitchFamily="49" charset="0"/>
                <a:ea typeface="Calibri" panose="020F0502020204030204" pitchFamily="34" charset="0"/>
                <a:cs typeface="Vrinda" panose="020B0502040204020203" pitchFamily="34" charset="0"/>
              </a:rPr>
              <a:t>){</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1600" dirty="0">
                <a:effectLst/>
                <a:latin typeface="Consolas" panose="020B0609020204030204" pitchFamily="49" charset="0"/>
                <a:ea typeface="Calibri" panose="020F0502020204030204" pitchFamily="34" charset="0"/>
                <a:cs typeface="Vrinda" panose="020B0502040204020203" pitchFamily="34" charset="0"/>
              </a:rPr>
              <a:t> statement(s)</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1600" i="1" dirty="0">
                <a:solidFill>
                  <a:srgbClr val="C00000"/>
                </a:solidFill>
                <a:effectLst/>
                <a:latin typeface="Consolas" panose="020B0609020204030204" pitchFamily="49" charset="0"/>
                <a:ea typeface="Calibri" panose="020F0502020204030204" pitchFamily="34" charset="0"/>
                <a:cs typeface="Vrinda" panose="020B0502040204020203" pitchFamily="34" charset="0"/>
              </a:rPr>
              <a:t> increment/decrement</a:t>
            </a:r>
            <a:r>
              <a:rPr lang="en-US" sz="1600" dirty="0">
                <a:effectLst/>
                <a:latin typeface="Consolas" panose="020B0609020204030204" pitchFamily="49" charset="0"/>
                <a:ea typeface="Calibri" panose="020F0502020204030204" pitchFamily="34" charset="0"/>
                <a:cs typeface="Vrinda" panose="020B0502040204020203" pitchFamily="34" charset="0"/>
              </a:rPr>
              <a:t>}</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US" sz="2000" dirty="0"/>
          </a:p>
          <a:p>
            <a:pPr marL="0"/>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355998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circle(in)">
                                      <p:cBhvr>
                                        <p:cTn id="32" dur="20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randombar(horizontal)">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3" grpId="0" animBg="1"/>
      <p:bldP spid="12" grpId="0" animBg="1"/>
      <p:bldP spid="14" grpId="0" animBg="1"/>
      <p:bldP spid="15"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1B98-6842-49CA-A188-8F23F5908940}"/>
              </a:ext>
            </a:extLst>
          </p:cNvPr>
          <p:cNvSpPr>
            <a:spLocks noGrp="1"/>
          </p:cNvSpPr>
          <p:nvPr>
            <p:ph type="title"/>
          </p:nvPr>
        </p:nvSpPr>
        <p:spPr>
          <a:xfrm>
            <a:off x="4768552" y="294168"/>
            <a:ext cx="2900218" cy="573417"/>
          </a:xfrm>
          <a:solidFill>
            <a:schemeClr val="accent6">
              <a:lumMod val="20000"/>
              <a:lumOff val="80000"/>
            </a:schemeClr>
          </a:solidFill>
          <a:ln w="12700">
            <a:solidFill>
              <a:schemeClr val="accent6">
                <a:lumMod val="60000"/>
                <a:lumOff val="40000"/>
              </a:schemeClr>
            </a:solidFill>
          </a:ln>
        </p:spPr>
        <p:txBody>
          <a:bodyPr>
            <a:normAutofit fontScale="90000"/>
          </a:bodyPr>
          <a:lstStyle/>
          <a:p>
            <a:pPr algn="ctr"/>
            <a:r>
              <a:rPr lang="en-US" sz="3600" b="1" u="sng" dirty="0">
                <a:latin typeface="Cambria" panose="02040503050406030204" pitchFamily="18" charset="0"/>
                <a:ea typeface="Cambria" panose="02040503050406030204" pitchFamily="18" charset="0"/>
              </a:rPr>
              <a:t>do while loop</a:t>
            </a:r>
          </a:p>
        </p:txBody>
      </p:sp>
      <p:sp>
        <p:nvSpPr>
          <p:cNvPr id="19" name="Content Placeholder 2">
            <a:extLst>
              <a:ext uri="{FF2B5EF4-FFF2-40B4-BE49-F238E27FC236}">
                <a16:creationId xmlns:a16="http://schemas.microsoft.com/office/drawing/2014/main" id="{A110C7A8-3664-4610-9120-59B47F578D0E}"/>
              </a:ext>
            </a:extLst>
          </p:cNvPr>
          <p:cNvSpPr txBox="1">
            <a:spLocks/>
          </p:cNvSpPr>
          <p:nvPr/>
        </p:nvSpPr>
        <p:spPr>
          <a:xfrm>
            <a:off x="823504" y="2360895"/>
            <a:ext cx="3123410" cy="1526377"/>
          </a:xfrm>
          <a:prstGeom prst="rect">
            <a:avLst/>
          </a:prstGeom>
          <a:solidFill>
            <a:schemeClr val="accent6">
              <a:lumMod val="20000"/>
              <a:lumOff val="80000"/>
            </a:schemeClr>
          </a:solidFill>
          <a:ln w="15875">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spcBef>
                <a:spcPts val="0"/>
              </a:spcBef>
              <a:spcAft>
                <a:spcPts val="0"/>
              </a:spcAft>
              <a:buNone/>
            </a:pPr>
            <a:endParaRPr lang="en-US" sz="8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b="1" u="sng" dirty="0">
                <a:effectLst/>
                <a:latin typeface="Cambria" panose="02040503050406030204" pitchFamily="18" charset="0"/>
                <a:ea typeface="Cambria" panose="02040503050406030204" pitchFamily="18" charset="0"/>
                <a:cs typeface="Vrinda" panose="020B0502040204020203" pitchFamily="34" charset="0"/>
              </a:rPr>
              <a:t>Syntax:</a:t>
            </a:r>
          </a:p>
          <a:p>
            <a:pPr marL="0" marR="0" indent="0">
              <a:spcBef>
                <a:spcPts val="0"/>
              </a:spcBef>
              <a:spcAft>
                <a:spcPts val="0"/>
              </a:spcAft>
              <a:buNone/>
            </a:pPr>
            <a:endParaRPr lang="en-US" sz="10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dirty="0">
                <a:solidFill>
                  <a:srgbClr val="FF0000"/>
                </a:solidFill>
                <a:latin typeface="Consolas" panose="020B0609020204030204" pitchFamily="49" charset="0"/>
                <a:ea typeface="Calibri" panose="020F0502020204030204" pitchFamily="34" charset="0"/>
                <a:cs typeface="Vrinda" panose="020B0502040204020203" pitchFamily="34" charset="0"/>
              </a:rPr>
              <a:t>Initialization;</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dirty="0">
                <a:latin typeface="Consolas" panose="020B0609020204030204" pitchFamily="49" charset="0"/>
                <a:ea typeface="Calibri" panose="020F0502020204030204" pitchFamily="34" charset="0"/>
                <a:cs typeface="Vrinda" panose="020B0502040204020203" pitchFamily="34" charset="0"/>
              </a:rPr>
              <a:t>do{ statement(s)</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2000" i="1" dirty="0">
                <a:solidFill>
                  <a:srgbClr val="C00000"/>
                </a:solidFill>
                <a:latin typeface="Consolas" panose="020B0609020204030204" pitchFamily="49" charset="0"/>
                <a:ea typeface="Calibri" panose="020F0502020204030204" pitchFamily="34" charset="0"/>
                <a:cs typeface="Vrinda" panose="020B0502040204020203" pitchFamily="34" charset="0"/>
              </a:rPr>
              <a:t> increment/decrement</a:t>
            </a:r>
            <a:r>
              <a:rPr lang="en-US" sz="2000" dirty="0">
                <a:latin typeface="Consolas" panose="020B0609020204030204" pitchFamily="49" charset="0"/>
                <a:ea typeface="Calibri" panose="020F0502020204030204" pitchFamily="34" charset="0"/>
                <a:cs typeface="Vrinda" panose="020B0502040204020203" pitchFamily="34" charset="0"/>
              </a:rPr>
              <a:t>}</a:t>
            </a:r>
          </a:p>
          <a:p>
            <a:pPr marL="0" marR="0" indent="0">
              <a:spcBef>
                <a:spcPts val="0"/>
              </a:spcBef>
              <a:spcAft>
                <a:spcPts val="0"/>
              </a:spcAft>
              <a:buNone/>
            </a:pPr>
            <a:r>
              <a:rPr lang="en-US" sz="2000" dirty="0">
                <a:latin typeface="Consolas" panose="020B0609020204030204" pitchFamily="49" charset="0"/>
                <a:ea typeface="Calibri" panose="020F0502020204030204" pitchFamily="34" charset="0"/>
                <a:cs typeface="Vrinda" panose="020B0502040204020203" pitchFamily="34" charset="0"/>
              </a:rPr>
              <a:t>While (</a:t>
            </a:r>
            <a:r>
              <a:rPr lang="en-US" sz="2000" i="1" dirty="0">
                <a:solidFill>
                  <a:srgbClr val="002060"/>
                </a:solidFill>
                <a:latin typeface="Consolas" panose="020B0609020204030204" pitchFamily="49" charset="0"/>
                <a:ea typeface="Calibri" panose="020F0502020204030204" pitchFamily="34" charset="0"/>
                <a:cs typeface="Vrinda" panose="020B0502040204020203" pitchFamily="34" charset="0"/>
              </a:rPr>
              <a:t>condition</a:t>
            </a:r>
            <a:r>
              <a:rPr lang="en-US" sz="2000" dirty="0">
                <a:latin typeface="Consolas" panose="020B0609020204030204" pitchFamily="49" charset="0"/>
                <a:ea typeface="Calibri" panose="020F0502020204030204" pitchFamily="34" charset="0"/>
                <a:cs typeface="Vrinda" panose="020B0502040204020203" pitchFamily="34" charset="0"/>
              </a:rPr>
              <a:t>)</a:t>
            </a:r>
            <a:endParaRPr lang="en-US" sz="2000" dirty="0"/>
          </a:p>
          <a:p>
            <a:pPr marL="0"/>
            <a:endParaRPr lang="en-US" sz="2000" dirty="0"/>
          </a:p>
          <a:p>
            <a:pPr marL="0" indent="0">
              <a:buNone/>
            </a:pPr>
            <a:endParaRPr lang="en-US" sz="2000" dirty="0"/>
          </a:p>
          <a:p>
            <a:pPr marL="0" indent="0">
              <a:buNone/>
            </a:pPr>
            <a:endParaRPr lang="en-US" sz="2000" dirty="0"/>
          </a:p>
        </p:txBody>
      </p:sp>
      <p:sp>
        <p:nvSpPr>
          <p:cNvPr id="13" name="Content Placeholder 2">
            <a:extLst>
              <a:ext uri="{FF2B5EF4-FFF2-40B4-BE49-F238E27FC236}">
                <a16:creationId xmlns:a16="http://schemas.microsoft.com/office/drawing/2014/main" id="{DF33184C-9061-40F7-B3DD-684B9CB42F50}"/>
              </a:ext>
            </a:extLst>
          </p:cNvPr>
          <p:cNvSpPr txBox="1">
            <a:spLocks/>
          </p:cNvSpPr>
          <p:nvPr/>
        </p:nvSpPr>
        <p:spPr>
          <a:xfrm>
            <a:off x="823504" y="5930187"/>
            <a:ext cx="10290698" cy="57341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dirty="0">
                <a:solidFill>
                  <a:srgbClr val="C00000"/>
                </a:solidFill>
                <a:latin typeface="Cambria" panose="02040503050406030204" pitchFamily="18" charset="0"/>
                <a:ea typeface="Cambria" panose="02040503050406030204" pitchFamily="18" charset="0"/>
              </a:rPr>
              <a:t>This loop will execute the code block once, before checking if the condition is true, then it will repeat the loop as long as the condition is true.</a:t>
            </a:r>
          </a:p>
          <a:p>
            <a:pPr marL="0" indent="0">
              <a:buNone/>
            </a:pPr>
            <a:endParaRPr lang="en-US" sz="1800" b="1" dirty="0">
              <a:solidFill>
                <a:srgbClr val="C00000"/>
              </a:solidFill>
              <a:latin typeface="Cambria" panose="02040503050406030204" pitchFamily="18" charset="0"/>
              <a:ea typeface="Cambria" panose="02040503050406030204" pitchFamily="18" charset="0"/>
            </a:endParaRPr>
          </a:p>
          <a:p>
            <a:pPr marL="0"/>
            <a:endParaRPr lang="en-US" sz="2000" dirty="0"/>
          </a:p>
          <a:p>
            <a:pPr marL="0"/>
            <a:endParaRPr lang="en-US" sz="2000" dirty="0"/>
          </a:p>
        </p:txBody>
      </p:sp>
      <p:sp>
        <p:nvSpPr>
          <p:cNvPr id="21" name="Content Placeholder 2">
            <a:extLst>
              <a:ext uri="{FF2B5EF4-FFF2-40B4-BE49-F238E27FC236}">
                <a16:creationId xmlns:a16="http://schemas.microsoft.com/office/drawing/2014/main" id="{F85E1A07-48BD-433E-88D3-457BA545497D}"/>
              </a:ext>
            </a:extLst>
          </p:cNvPr>
          <p:cNvSpPr txBox="1">
            <a:spLocks/>
          </p:cNvSpPr>
          <p:nvPr/>
        </p:nvSpPr>
        <p:spPr>
          <a:xfrm>
            <a:off x="1323120" y="895151"/>
            <a:ext cx="9791082" cy="573416"/>
          </a:xfrm>
          <a:prstGeom prst="rect">
            <a:avLst/>
          </a:prstGeom>
          <a:solidFill>
            <a:schemeClr val="accent5">
              <a:lumMod val="20000"/>
              <a:lumOff val="80000"/>
            </a:schemeClr>
          </a:solidFill>
          <a:ln w="15875">
            <a:no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effectLst/>
                <a:latin typeface="Cambria" panose="02040503050406030204" pitchFamily="18" charset="0"/>
                <a:ea typeface="Calibri" panose="020F0502020204030204" pitchFamily="34" charset="0"/>
                <a:cs typeface="Vrinda" panose="020B0502040204020203" pitchFamily="34" charset="0"/>
              </a:rPr>
              <a:t>do while loop is same as while loop with only difference that condition is checked after execution of block of statements. Hence in case of do while loop, statements are executed at least once.</a:t>
            </a:r>
            <a:endParaRPr lang="en-US" dirty="0">
              <a:latin typeface="Cambria" panose="02040503050406030204" pitchFamily="18" charset="0"/>
              <a:ea typeface="Cambria" panose="02040503050406030204" pitchFamily="18" charset="0"/>
              <a:cs typeface="Vrinda" panose="020B0502040204020203" pitchFamily="34" charset="0"/>
            </a:endParaRPr>
          </a:p>
        </p:txBody>
      </p:sp>
      <p:pic>
        <p:nvPicPr>
          <p:cNvPr id="5" name="Picture 4" descr="Diagram&#10;&#10;Description automatically generated">
            <a:extLst>
              <a:ext uri="{FF2B5EF4-FFF2-40B4-BE49-F238E27FC236}">
                <a16:creationId xmlns:a16="http://schemas.microsoft.com/office/drawing/2014/main" id="{FC6A485D-836B-42AF-9E70-D3C7244AC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6903" y="1825604"/>
            <a:ext cx="6787299" cy="3790309"/>
          </a:xfrm>
          <a:prstGeom prst="rect">
            <a:avLst/>
          </a:prstGeom>
        </p:spPr>
      </p:pic>
    </p:spTree>
    <p:extLst>
      <p:ext uri="{BB962C8B-B14F-4D97-AF65-F5344CB8AC3E}">
        <p14:creationId xmlns:p14="http://schemas.microsoft.com/office/powerpoint/2010/main" val="2610433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03BFEA5-EA2A-4959-A297-EC9C6CFAE11D}"/>
              </a:ext>
            </a:extLst>
          </p:cNvPr>
          <p:cNvSpPr txBox="1">
            <a:spLocks/>
          </p:cNvSpPr>
          <p:nvPr/>
        </p:nvSpPr>
        <p:spPr>
          <a:xfrm>
            <a:off x="1221056" y="755877"/>
            <a:ext cx="4463307" cy="3461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Cambria" panose="02040503050406030204" pitchFamily="18" charset="0"/>
                <a:ea typeface="Cambria" panose="02040503050406030204" pitchFamily="18" charset="0"/>
              </a:rPr>
              <a:t>do-while loop is called an </a:t>
            </a:r>
            <a:r>
              <a:rPr lang="en-US" sz="1800" b="1" dirty="0">
                <a:latin typeface="Cambria" panose="02040503050406030204" pitchFamily="18" charset="0"/>
                <a:ea typeface="Cambria" panose="02040503050406030204" pitchFamily="18" charset="0"/>
              </a:rPr>
              <a:t>exit control loop</a:t>
            </a:r>
            <a:endParaRPr lang="en-US" sz="1800" dirty="0">
              <a:latin typeface="Cambria" panose="02040503050406030204" pitchFamily="18" charset="0"/>
              <a:ea typeface="Cambria" panose="02040503050406030204" pitchFamily="18" charset="0"/>
            </a:endParaRPr>
          </a:p>
          <a:p>
            <a:pPr marL="0"/>
            <a:endParaRPr lang="en-US" sz="2000" dirty="0"/>
          </a:p>
          <a:p>
            <a:pPr marL="0"/>
            <a:endParaRPr lang="en-US" sz="2000" dirty="0"/>
          </a:p>
        </p:txBody>
      </p:sp>
      <p:sp>
        <p:nvSpPr>
          <p:cNvPr id="43" name="Content Placeholder 2">
            <a:extLst>
              <a:ext uri="{FF2B5EF4-FFF2-40B4-BE49-F238E27FC236}">
                <a16:creationId xmlns:a16="http://schemas.microsoft.com/office/drawing/2014/main" id="{FAFEE081-33DF-4204-8B23-C120391253DF}"/>
              </a:ext>
            </a:extLst>
          </p:cNvPr>
          <p:cNvSpPr txBox="1">
            <a:spLocks/>
          </p:cNvSpPr>
          <p:nvPr/>
        </p:nvSpPr>
        <p:spPr>
          <a:xfrm>
            <a:off x="1082070" y="1530537"/>
            <a:ext cx="3200901" cy="1585791"/>
          </a:xfrm>
          <a:prstGeom prst="rect">
            <a:avLst/>
          </a:prstGeom>
          <a:solidFill>
            <a:schemeClr val="bg1">
              <a:lumMod val="95000"/>
            </a:schemeClr>
          </a:solidFill>
          <a:ln>
            <a:solidFill>
              <a:schemeClr val="tx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u="sng" dirty="0">
                <a:solidFill>
                  <a:srgbClr val="00B050"/>
                </a:solidFill>
                <a:effectLst/>
                <a:latin typeface="Calibri" panose="020F0502020204030204" pitchFamily="34" charset="0"/>
                <a:ea typeface="Calibri" panose="020F0502020204030204" pitchFamily="34" charset="0"/>
                <a:cs typeface="Vrinda" panose="020B0502040204020203" pitchFamily="34" charset="0"/>
              </a:rPr>
              <a:t>Example (1)</a:t>
            </a: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=1; </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do {</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System.</a:t>
            </a:r>
            <a:r>
              <a:rPr lang="en-US" sz="1600" b="1" i="1" dirty="0">
                <a:solidFill>
                  <a:srgbClr val="0000C0"/>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.println(</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 while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&lt;=10);</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US" dirty="0">
              <a:solidFill>
                <a:srgbClr val="000000"/>
              </a:solidFill>
              <a:latin typeface="Arial" panose="020B0604020202020204" pitchFamily="34" charset="0"/>
            </a:endParaRPr>
          </a:p>
          <a:p>
            <a:pPr marL="0" indent="0">
              <a:buFont typeface="Arial" panose="020B0604020202020204" pitchFamily="34" charset="0"/>
              <a:buNone/>
            </a:pPr>
            <a:endParaRPr lang="en-US" dirty="0">
              <a:solidFill>
                <a:srgbClr val="000000"/>
              </a:solidFill>
              <a:latin typeface="Arial" panose="020B0604020202020204" pitchFamily="34" charset="0"/>
            </a:endParaRPr>
          </a:p>
          <a:p>
            <a:pPr marL="0" indent="0">
              <a:buNone/>
            </a:pPr>
            <a:endParaRPr lang="en-US" dirty="0"/>
          </a:p>
        </p:txBody>
      </p:sp>
      <p:sp>
        <p:nvSpPr>
          <p:cNvPr id="12" name="Content Placeholder 2">
            <a:extLst>
              <a:ext uri="{FF2B5EF4-FFF2-40B4-BE49-F238E27FC236}">
                <a16:creationId xmlns:a16="http://schemas.microsoft.com/office/drawing/2014/main" id="{2AB6A160-39D8-4AEE-A5A6-6B0B8DD307F6}"/>
              </a:ext>
            </a:extLst>
          </p:cNvPr>
          <p:cNvSpPr txBox="1">
            <a:spLocks/>
          </p:cNvSpPr>
          <p:nvPr/>
        </p:nvSpPr>
        <p:spPr>
          <a:xfrm>
            <a:off x="1090156" y="3127717"/>
            <a:ext cx="3192815" cy="276709"/>
          </a:xfrm>
          <a:prstGeom prst="rect">
            <a:avLst/>
          </a:prstGeom>
          <a:solidFill>
            <a:schemeClr val="accent5">
              <a:lumMod val="20000"/>
              <a:lumOff val="80000"/>
            </a:schemeClr>
          </a:solidFill>
          <a:ln w="12700">
            <a:solidFill>
              <a:schemeClr val="tx1"/>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effectLst/>
                <a:latin typeface="Calibri" panose="020F0502020204030204" pitchFamily="34" charset="0"/>
                <a:ea typeface="Calibri" panose="020F0502020204030204" pitchFamily="34" charset="0"/>
                <a:cs typeface="Vrinda" panose="020B0502040204020203" pitchFamily="34" charset="0"/>
              </a:rPr>
              <a:t>Output:</a:t>
            </a:r>
            <a:r>
              <a:rPr lang="en-US" sz="1400" b="1" dirty="0">
                <a:effectLst/>
                <a:latin typeface="Calibri" panose="020F0502020204030204" pitchFamily="34" charset="0"/>
                <a:ea typeface="Calibri" panose="020F0502020204030204" pitchFamily="34" charset="0"/>
                <a:cs typeface="Vrinda" panose="020B0502040204020203" pitchFamily="34"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1 2 3 4 5 6 7 8 9 10</a:t>
            </a:r>
            <a:endParaRPr lang="en-US" sz="2400" dirty="0"/>
          </a:p>
        </p:txBody>
      </p:sp>
      <p:sp>
        <p:nvSpPr>
          <p:cNvPr id="14" name="Content Placeholder 2">
            <a:extLst>
              <a:ext uri="{FF2B5EF4-FFF2-40B4-BE49-F238E27FC236}">
                <a16:creationId xmlns:a16="http://schemas.microsoft.com/office/drawing/2014/main" id="{2614B3FD-C51D-4AD0-9493-957D1379C024}"/>
              </a:ext>
            </a:extLst>
          </p:cNvPr>
          <p:cNvSpPr txBox="1">
            <a:spLocks/>
          </p:cNvSpPr>
          <p:nvPr/>
        </p:nvSpPr>
        <p:spPr>
          <a:xfrm>
            <a:off x="948704" y="3729186"/>
            <a:ext cx="4115113" cy="1585791"/>
          </a:xfrm>
          <a:prstGeom prst="rect">
            <a:avLst/>
          </a:prstGeom>
          <a:solidFill>
            <a:schemeClr val="bg1">
              <a:lumMod val="95000"/>
            </a:schemeClr>
          </a:solidFill>
          <a:ln w="12700">
            <a:solidFill>
              <a:schemeClr val="tx1"/>
            </a:solidFill>
          </a:ln>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u="sng" dirty="0">
                <a:solidFill>
                  <a:srgbClr val="00B050"/>
                </a:solidFill>
                <a:effectLst/>
                <a:latin typeface="Calibri" panose="020F0502020204030204" pitchFamily="34" charset="0"/>
                <a:ea typeface="Calibri" panose="020F0502020204030204" pitchFamily="34" charset="0"/>
                <a:cs typeface="Vrinda" panose="020B0502040204020203" pitchFamily="34" charset="0"/>
              </a:rPr>
              <a:t>Example (2)</a:t>
            </a: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=1; </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System.</a:t>
            </a:r>
            <a:r>
              <a:rPr lang="en-US" sz="1600" b="1" i="1" dirty="0">
                <a:solidFill>
                  <a:srgbClr val="0000C0"/>
                </a:solidFill>
                <a:latin typeface="Consolas" panose="020B0609020204030204" pitchFamily="49" charset="0"/>
                <a:ea typeface="Calibri" panose="020F0502020204030204" pitchFamily="34" charset="0"/>
                <a:cs typeface="Consolas" panose="020B0609020204030204" pitchFamily="49" charset="0"/>
              </a:rPr>
              <a:t>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.println(</a:t>
            </a:r>
            <a:r>
              <a:rPr lang="en-US" sz="1600" b="1" dirty="0">
                <a:solidFill>
                  <a:srgbClr val="002060"/>
                </a:solidFill>
                <a:latin typeface="Consolas" panose="020B0609020204030204" pitchFamily="49" charset="0"/>
              </a:rPr>
              <a:t>"</a:t>
            </a:r>
            <a:r>
              <a:rPr lang="en-US" sz="1600" b="1" dirty="0">
                <a:solidFill>
                  <a:srgbClr val="0000C0"/>
                </a:solidFill>
                <a:latin typeface="Consolas" panose="020B0609020204030204" pitchFamily="49" charset="0"/>
                <a:ea typeface="Calibri" panose="020F0502020204030204" pitchFamily="34" charset="0"/>
                <a:cs typeface="Consolas" panose="020B0609020204030204" pitchFamily="49" charset="0"/>
              </a:rPr>
              <a:t>Hello World</a:t>
            </a:r>
            <a:r>
              <a:rPr lang="en-US" sz="1600" b="1" dirty="0">
                <a:solidFill>
                  <a:srgbClr val="002060"/>
                </a:solidFill>
                <a:latin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lnSpc>
                <a:spcPct val="107000"/>
              </a:lnSpc>
              <a:spcBef>
                <a:spcPts val="0"/>
              </a:spcBef>
              <a:buNone/>
            </a:pP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  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indent="0">
              <a:lnSpc>
                <a:spcPct val="107000"/>
              </a:lnSpc>
              <a:spcBef>
                <a:spcPts val="0"/>
              </a:spcBef>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 while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A3E3E"/>
                </a:solidFill>
                <a:latin typeface="Consolas" panose="020B0609020204030204" pitchFamily="49" charset="0"/>
                <a:ea typeface="Calibri" panose="020F0502020204030204" pitchFamily="34" charset="0"/>
                <a:cs typeface="Consolas" panose="020B0609020204030204" pitchFamily="49" charset="0"/>
              </a:rPr>
              <a:t>i</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&lt;=4);</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US" dirty="0">
              <a:solidFill>
                <a:srgbClr val="000000"/>
              </a:solidFill>
              <a:latin typeface="Arial" panose="020B0604020202020204" pitchFamily="34" charset="0"/>
            </a:endParaRPr>
          </a:p>
          <a:p>
            <a:pPr marL="0" indent="0">
              <a:buFont typeface="Arial" panose="020B0604020202020204" pitchFamily="34" charset="0"/>
              <a:buNone/>
            </a:pPr>
            <a:endParaRPr lang="en-US" dirty="0">
              <a:solidFill>
                <a:srgbClr val="000000"/>
              </a:solidFill>
              <a:latin typeface="Arial" panose="020B0604020202020204" pitchFamily="34" charset="0"/>
            </a:endParaRPr>
          </a:p>
          <a:p>
            <a:pPr marL="0" indent="0">
              <a:buNone/>
            </a:pPr>
            <a:endParaRPr lang="en-US" dirty="0"/>
          </a:p>
        </p:txBody>
      </p:sp>
      <p:sp>
        <p:nvSpPr>
          <p:cNvPr id="15" name="Content Placeholder 2">
            <a:extLst>
              <a:ext uri="{FF2B5EF4-FFF2-40B4-BE49-F238E27FC236}">
                <a16:creationId xmlns:a16="http://schemas.microsoft.com/office/drawing/2014/main" id="{C928FA18-FE83-46DE-B7BB-B9C0432914F6}"/>
              </a:ext>
            </a:extLst>
          </p:cNvPr>
          <p:cNvSpPr txBox="1">
            <a:spLocks/>
          </p:cNvSpPr>
          <p:nvPr/>
        </p:nvSpPr>
        <p:spPr>
          <a:xfrm>
            <a:off x="1838171" y="5327463"/>
            <a:ext cx="1555478" cy="1337270"/>
          </a:xfrm>
          <a:prstGeom prst="rect">
            <a:avLst/>
          </a:prstGeom>
          <a:solidFill>
            <a:schemeClr val="accent1">
              <a:lumMod val="20000"/>
              <a:lumOff val="80000"/>
            </a:schemeClr>
          </a:solidFill>
          <a:ln>
            <a:solidFill>
              <a:schemeClr val="tx1"/>
            </a:solidFill>
          </a:ln>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u="sng" dirty="0">
                <a:effectLst/>
                <a:latin typeface="Cambria" panose="02040503050406030204" pitchFamily="18" charset="0"/>
                <a:ea typeface="Cambria" panose="02040503050406030204" pitchFamily="18" charset="0"/>
                <a:cs typeface="Vrinda" panose="020B0502040204020203" pitchFamily="34" charset="0"/>
              </a:rPr>
              <a:t>Output:</a:t>
            </a:r>
            <a:r>
              <a:rPr lang="en-US" sz="1400" b="1" dirty="0">
                <a:effectLst/>
                <a:latin typeface="Cambria" panose="02040503050406030204" pitchFamily="18" charset="0"/>
                <a:ea typeface="Cambria" panose="02040503050406030204" pitchFamily="18" charset="0"/>
                <a:cs typeface="Vrinda" panose="020B0502040204020203" pitchFamily="34" charset="0"/>
              </a:rPr>
              <a:t>   </a:t>
            </a:r>
          </a:p>
          <a:p>
            <a:pPr marL="0" indent="0">
              <a:buNone/>
            </a:pPr>
            <a:r>
              <a:rPr lang="en-US" sz="1400" b="1" dirty="0">
                <a:solidFill>
                  <a:srgbClr val="7F0055"/>
                </a:solidFill>
                <a:latin typeface="Cambria" panose="02040503050406030204" pitchFamily="18" charset="0"/>
                <a:ea typeface="Cambria" panose="02040503050406030204" pitchFamily="18" charset="0"/>
                <a:cs typeface="Consolas" panose="020B0609020204030204" pitchFamily="49" charset="0"/>
              </a:rPr>
              <a:t>Hello World </a:t>
            </a:r>
          </a:p>
          <a:p>
            <a:pPr marL="0" indent="0">
              <a:buNone/>
            </a:pPr>
            <a:r>
              <a:rPr lang="en-US" sz="1400" b="1" dirty="0">
                <a:solidFill>
                  <a:srgbClr val="7F0055"/>
                </a:solidFill>
                <a:latin typeface="Cambria" panose="02040503050406030204" pitchFamily="18" charset="0"/>
                <a:ea typeface="Cambria" panose="02040503050406030204" pitchFamily="18" charset="0"/>
                <a:cs typeface="Consolas" panose="020B0609020204030204" pitchFamily="49" charset="0"/>
              </a:rPr>
              <a:t>Hello World </a:t>
            </a:r>
          </a:p>
          <a:p>
            <a:pPr marL="0" indent="0">
              <a:buNone/>
            </a:pPr>
            <a:r>
              <a:rPr lang="en-US" sz="1400" b="1" dirty="0">
                <a:solidFill>
                  <a:srgbClr val="7F0055"/>
                </a:solidFill>
                <a:latin typeface="Cambria" panose="02040503050406030204" pitchFamily="18" charset="0"/>
                <a:ea typeface="Cambria" panose="02040503050406030204" pitchFamily="18" charset="0"/>
                <a:cs typeface="Consolas" panose="020B0609020204030204" pitchFamily="49" charset="0"/>
              </a:rPr>
              <a:t>Hello World </a:t>
            </a:r>
          </a:p>
          <a:p>
            <a:pPr marL="0" indent="0">
              <a:buNone/>
            </a:pPr>
            <a:r>
              <a:rPr lang="en-US" sz="1400" b="1" dirty="0">
                <a:solidFill>
                  <a:srgbClr val="7F0055"/>
                </a:solidFill>
                <a:latin typeface="Cambria" panose="02040503050406030204" pitchFamily="18" charset="0"/>
                <a:ea typeface="Cambria" panose="02040503050406030204" pitchFamily="18" charset="0"/>
                <a:cs typeface="Consolas" panose="020B0609020204030204" pitchFamily="49" charset="0"/>
              </a:rPr>
              <a:t>Hello World </a:t>
            </a:r>
          </a:p>
          <a:p>
            <a:pPr marL="0" indent="0">
              <a:buFont typeface="Arial" panose="020B0604020202020204" pitchFamily="34" charset="0"/>
              <a:buNone/>
            </a:pPr>
            <a:endParaRPr lang="en-US" sz="2400" dirty="0"/>
          </a:p>
        </p:txBody>
      </p:sp>
      <p:sp>
        <p:nvSpPr>
          <p:cNvPr id="17" name="Text Placeholder 5">
            <a:extLst>
              <a:ext uri="{FF2B5EF4-FFF2-40B4-BE49-F238E27FC236}">
                <a16:creationId xmlns:a16="http://schemas.microsoft.com/office/drawing/2014/main" id="{8F1645F5-A020-459B-987A-5828397878C1}"/>
              </a:ext>
            </a:extLst>
          </p:cNvPr>
          <p:cNvSpPr txBox="1">
            <a:spLocks/>
          </p:cNvSpPr>
          <p:nvPr/>
        </p:nvSpPr>
        <p:spPr>
          <a:xfrm>
            <a:off x="5961125" y="1900184"/>
            <a:ext cx="4931914" cy="2432287"/>
          </a:xfrm>
          <a:prstGeom prst="rect">
            <a:avLst/>
          </a:prstGeom>
          <a:solidFill>
            <a:schemeClr val="accent2">
              <a:lumMod val="20000"/>
              <a:lumOff val="80000"/>
            </a:schemeClr>
          </a:solidFill>
          <a:ln w="28575">
            <a:solidFill>
              <a:schemeClr val="accent4">
                <a:lumMod val="75000"/>
              </a:schemeClr>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buNone/>
            </a:pPr>
            <a:r>
              <a:rPr lang="en-US" sz="1400" b="1" u="sng" dirty="0">
                <a:solidFill>
                  <a:srgbClr val="00B050"/>
                </a:solidFill>
                <a:effectLst/>
                <a:latin typeface="Calibri" panose="020F0502020204030204" pitchFamily="34" charset="0"/>
                <a:ea typeface="Calibri" panose="020F0502020204030204" pitchFamily="34" charset="0"/>
                <a:cs typeface="Vrinda" panose="020B0502040204020203" pitchFamily="34" charset="0"/>
              </a:rPr>
              <a:t>Example (3)</a:t>
            </a:r>
            <a:endPar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WhileLoop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300" dirty="0">
                <a:latin typeface="Consolas" panose="020B0609020204030204" pitchFamily="49" charset="0"/>
                <a:ea typeface="Calibri" panose="020F0502020204030204" pitchFamily="34" charset="0"/>
                <a:cs typeface="Consolas" panose="020B0609020204030204" pitchFamily="49" charset="0"/>
              </a:rPr>
              <a:t> </a:t>
            </a:r>
            <a:endParaRPr lang="en-US" sz="3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main(String[]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       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do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7F0055"/>
                </a:solidFill>
                <a:latin typeface="Consolas" panose="020B0609020204030204" pitchFamily="49" charset="0"/>
                <a:ea typeface="Calibri" panose="020F0502020204030204" pitchFamily="34" charset="0"/>
                <a:cs typeface="Consolas" panose="020B0609020204030204" pitchFamily="49" charset="0"/>
              </a:rPr>
              <a:t> 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System.</a:t>
            </a:r>
            <a:r>
              <a:rPr lang="en-US" sz="1400" b="1" i="1" dirty="0">
                <a:solidFill>
                  <a:srgbClr val="0000C0"/>
                </a:solidFill>
                <a:latin typeface="Consolas" panose="020B0609020204030204" pitchFamily="49" charset="0"/>
                <a:ea typeface="Calibri" panose="020F0502020204030204" pitchFamily="34" charset="0"/>
                <a:cs typeface="Consolas" panose="020B0609020204030204" pitchFamily="49" charset="0"/>
              </a:rPr>
              <a:t>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.println(</a:t>
            </a:r>
            <a:r>
              <a:rPr lang="en-US" sz="1400" dirty="0">
                <a:solidFill>
                  <a:srgbClr val="2A00FF"/>
                </a:solidFill>
                <a:latin typeface="Consolas" panose="020B0609020204030204" pitchFamily="49" charset="0"/>
                <a:ea typeface="Calibri" panose="020F0502020204030204" pitchFamily="34" charset="0"/>
                <a:cs typeface="Consolas" panose="020B0609020204030204" pitchFamily="49" charset="0"/>
              </a:rPr>
              <a:t>"Summation: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6A3E3E"/>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0"/>
              </a:spcBef>
              <a:buNone/>
            </a:pPr>
            <a:r>
              <a:rPr lang="en-US" sz="1400" dirty="0">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Vrinda" panose="020B0502040204020203" pitchFamily="34" charset="0"/>
            </a:endParaRPr>
          </a:p>
          <a:p>
            <a:endParaRPr lang="en-US" dirty="0"/>
          </a:p>
        </p:txBody>
      </p:sp>
      <p:sp>
        <p:nvSpPr>
          <p:cNvPr id="18" name="Content Placeholder 2">
            <a:extLst>
              <a:ext uri="{FF2B5EF4-FFF2-40B4-BE49-F238E27FC236}">
                <a16:creationId xmlns:a16="http://schemas.microsoft.com/office/drawing/2014/main" id="{290A4468-32EB-485C-B5F4-E2D9AB903AD4}"/>
              </a:ext>
            </a:extLst>
          </p:cNvPr>
          <p:cNvSpPr txBox="1">
            <a:spLocks/>
          </p:cNvSpPr>
          <p:nvPr/>
        </p:nvSpPr>
        <p:spPr>
          <a:xfrm>
            <a:off x="6966407" y="4437238"/>
            <a:ext cx="2799761" cy="556861"/>
          </a:xfrm>
          <a:prstGeom prst="rect">
            <a:avLst/>
          </a:prstGeom>
          <a:solidFill>
            <a:schemeClr val="accent4">
              <a:lumMod val="40000"/>
              <a:lumOff val="60000"/>
            </a:schemeClr>
          </a:solidFill>
          <a:ln w="15875">
            <a:solidFill>
              <a:srgbClr val="C00000"/>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u="sng" dirty="0">
                <a:effectLst/>
                <a:latin typeface="Calibri" panose="020F0502020204030204" pitchFamily="34" charset="0"/>
                <a:ea typeface="Calibri" panose="020F0502020204030204" pitchFamily="34" charset="0"/>
                <a:cs typeface="Vrinda" panose="020B0502040204020203" pitchFamily="34" charset="0"/>
              </a:rPr>
              <a:t>Output:</a:t>
            </a:r>
            <a:r>
              <a:rPr lang="en-US" sz="2400" b="1" dirty="0">
                <a:effectLst/>
                <a:latin typeface="Calibri" panose="020F0502020204030204" pitchFamily="34" charset="0"/>
                <a:ea typeface="Calibri" panose="020F0502020204030204" pitchFamily="34" charset="0"/>
                <a:cs typeface="Vrinda" panose="020B0502040204020203" pitchFamily="34" charset="0"/>
              </a:rPr>
              <a:t>   </a:t>
            </a:r>
            <a:r>
              <a:rPr lang="en-US" sz="2900" b="1" dirty="0">
                <a:solidFill>
                  <a:srgbClr val="7F0055"/>
                </a:solidFill>
                <a:latin typeface="Consolas" panose="020B0609020204030204" pitchFamily="49" charset="0"/>
                <a:ea typeface="Calibri" panose="020F0502020204030204" pitchFamily="34" charset="0"/>
                <a:cs typeface="Consolas" panose="020B0609020204030204" pitchFamily="49" charset="0"/>
              </a:rPr>
              <a:t>55</a:t>
            </a:r>
            <a:endParaRPr lang="en-US" sz="2400" dirty="0"/>
          </a:p>
        </p:txBody>
      </p:sp>
      <p:sp>
        <p:nvSpPr>
          <p:cNvPr id="16" name="Title 1">
            <a:extLst>
              <a:ext uri="{FF2B5EF4-FFF2-40B4-BE49-F238E27FC236}">
                <a16:creationId xmlns:a16="http://schemas.microsoft.com/office/drawing/2014/main" id="{B2C90348-CFF2-4545-9E40-2ABD207A471C}"/>
              </a:ext>
            </a:extLst>
          </p:cNvPr>
          <p:cNvSpPr>
            <a:spLocks noGrp="1"/>
          </p:cNvSpPr>
          <p:nvPr>
            <p:ph type="title"/>
          </p:nvPr>
        </p:nvSpPr>
        <p:spPr>
          <a:xfrm>
            <a:off x="1221056" y="385206"/>
            <a:ext cx="1767241" cy="346194"/>
          </a:xfrm>
          <a:solidFill>
            <a:schemeClr val="accent6">
              <a:lumMod val="20000"/>
              <a:lumOff val="80000"/>
              <a:alpha val="98000"/>
            </a:schemeClr>
          </a:solidFill>
          <a:ln w="31750">
            <a:solidFill>
              <a:srgbClr val="C00000"/>
            </a:solidFill>
          </a:ln>
        </p:spPr>
        <p:txBody>
          <a:bodyPr>
            <a:noAutofit/>
          </a:bodyPr>
          <a:lstStyle/>
          <a:p>
            <a:pPr algn="ctr"/>
            <a:r>
              <a:rPr lang="en-US" sz="2000" b="1" u="sng" dirty="0">
                <a:latin typeface="Cambria" panose="02040503050406030204" pitchFamily="18" charset="0"/>
                <a:ea typeface="Cambria" panose="02040503050406030204" pitchFamily="18" charset="0"/>
              </a:rPr>
              <a:t>do while loop</a:t>
            </a:r>
          </a:p>
        </p:txBody>
      </p:sp>
      <p:sp>
        <p:nvSpPr>
          <p:cNvPr id="20" name="Content Placeholder 2">
            <a:extLst>
              <a:ext uri="{FF2B5EF4-FFF2-40B4-BE49-F238E27FC236}">
                <a16:creationId xmlns:a16="http://schemas.microsoft.com/office/drawing/2014/main" id="{8ECAD257-FACA-48DC-96D2-22A32A6CC0F6}"/>
              </a:ext>
            </a:extLst>
          </p:cNvPr>
          <p:cNvSpPr txBox="1">
            <a:spLocks/>
          </p:cNvSpPr>
          <p:nvPr/>
        </p:nvSpPr>
        <p:spPr>
          <a:xfrm>
            <a:off x="8836443" y="486237"/>
            <a:ext cx="2683112" cy="1057383"/>
          </a:xfrm>
          <a:prstGeom prst="rect">
            <a:avLst/>
          </a:prstGeom>
          <a:solidFill>
            <a:schemeClr val="bg1"/>
          </a:solidFill>
          <a:ln w="15875">
            <a:solidFill>
              <a:schemeClr val="accent4"/>
            </a:solidFill>
          </a:ln>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spcBef>
                <a:spcPts val="0"/>
              </a:spcBef>
              <a:spcAft>
                <a:spcPts val="0"/>
              </a:spcAft>
              <a:buNone/>
            </a:pPr>
            <a:endParaRPr lang="en-US" sz="4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3300" b="1" u="sng" dirty="0">
                <a:effectLst/>
                <a:latin typeface="Cambria" panose="02040503050406030204" pitchFamily="18" charset="0"/>
                <a:ea typeface="Cambria" panose="02040503050406030204" pitchFamily="18" charset="0"/>
                <a:cs typeface="Vrinda" panose="020B0502040204020203" pitchFamily="34" charset="0"/>
              </a:rPr>
              <a:t>Syntax:</a:t>
            </a:r>
          </a:p>
          <a:p>
            <a:pPr marL="0" marR="0" indent="0">
              <a:spcBef>
                <a:spcPts val="0"/>
              </a:spcBef>
              <a:spcAft>
                <a:spcPts val="0"/>
              </a:spcAft>
              <a:buNone/>
            </a:pPr>
            <a:endParaRPr lang="en-US" sz="13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3300" dirty="0">
                <a:solidFill>
                  <a:srgbClr val="FF0000"/>
                </a:solidFill>
                <a:latin typeface="Consolas" panose="020B0609020204030204" pitchFamily="49" charset="0"/>
                <a:ea typeface="Calibri" panose="020F0502020204030204" pitchFamily="34" charset="0"/>
                <a:cs typeface="Vrinda" panose="020B0502040204020203" pitchFamily="34" charset="0"/>
              </a:rPr>
              <a:t>Initialization;</a:t>
            </a:r>
            <a:endParaRPr lang="en-US" sz="3300" dirty="0">
              <a:latin typeface="Calibri" panose="020F0502020204030204" pitchFamily="34"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3300" dirty="0">
                <a:latin typeface="Consolas" panose="020B0609020204030204" pitchFamily="49" charset="0"/>
                <a:ea typeface="Calibri" panose="020F0502020204030204" pitchFamily="34" charset="0"/>
                <a:cs typeface="Vrinda" panose="020B0502040204020203" pitchFamily="34" charset="0"/>
              </a:rPr>
              <a:t>do{ statement(s)</a:t>
            </a:r>
            <a:endParaRPr lang="en-US" sz="3300" dirty="0">
              <a:latin typeface="Calibri" panose="020F0502020204030204" pitchFamily="34"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3300" i="1" dirty="0">
                <a:solidFill>
                  <a:srgbClr val="C00000"/>
                </a:solidFill>
                <a:latin typeface="Consolas" panose="020B0609020204030204" pitchFamily="49" charset="0"/>
                <a:ea typeface="Calibri" panose="020F0502020204030204" pitchFamily="34" charset="0"/>
                <a:cs typeface="Vrinda" panose="020B0502040204020203" pitchFamily="34" charset="0"/>
              </a:rPr>
              <a:t> increment/decrement</a:t>
            </a:r>
            <a:r>
              <a:rPr lang="en-US" sz="3300" dirty="0">
                <a:latin typeface="Consolas" panose="020B0609020204030204" pitchFamily="49" charset="0"/>
                <a:ea typeface="Calibri" panose="020F0502020204030204" pitchFamily="34" charset="0"/>
                <a:cs typeface="Vrinda" panose="020B0502040204020203" pitchFamily="34" charset="0"/>
              </a:rPr>
              <a:t>}</a:t>
            </a:r>
          </a:p>
          <a:p>
            <a:pPr marL="0" marR="0" indent="0">
              <a:spcBef>
                <a:spcPts val="0"/>
              </a:spcBef>
              <a:spcAft>
                <a:spcPts val="0"/>
              </a:spcAft>
              <a:buNone/>
            </a:pPr>
            <a:r>
              <a:rPr lang="en-US" sz="3300" dirty="0">
                <a:latin typeface="Consolas" panose="020B0609020204030204" pitchFamily="49" charset="0"/>
                <a:ea typeface="Calibri" panose="020F0502020204030204" pitchFamily="34" charset="0"/>
                <a:cs typeface="Vrinda" panose="020B0502040204020203" pitchFamily="34" charset="0"/>
              </a:rPr>
              <a:t>While (</a:t>
            </a:r>
            <a:r>
              <a:rPr lang="en-US" sz="3300" i="1" dirty="0">
                <a:solidFill>
                  <a:srgbClr val="002060"/>
                </a:solidFill>
                <a:latin typeface="Consolas" panose="020B0609020204030204" pitchFamily="49" charset="0"/>
                <a:ea typeface="Calibri" panose="020F0502020204030204" pitchFamily="34" charset="0"/>
                <a:cs typeface="Vrinda" panose="020B0502040204020203" pitchFamily="34" charset="0"/>
              </a:rPr>
              <a:t>condition</a:t>
            </a:r>
            <a:r>
              <a:rPr lang="en-US" sz="3300" dirty="0">
                <a:latin typeface="Consolas" panose="020B0609020204030204" pitchFamily="49" charset="0"/>
                <a:ea typeface="Calibri" panose="020F0502020204030204" pitchFamily="34" charset="0"/>
                <a:cs typeface="Vrinda" panose="020B0502040204020203" pitchFamily="34" charset="0"/>
              </a:rPr>
              <a:t>)</a:t>
            </a:r>
            <a:endParaRPr lang="en-US" sz="3300" dirty="0"/>
          </a:p>
          <a:p>
            <a:pPr marL="0"/>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690773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circle(in)">
                                      <p:cBhvr>
                                        <p:cTn id="32" dur="20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randombar(horizontal)">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3" grpId="0" animBg="1"/>
      <p:bldP spid="12" grpId="0" animBg="1"/>
      <p:bldP spid="14" grpId="0" animBg="1"/>
      <p:bldP spid="15"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1B98-6842-49CA-A188-8F23F5908940}"/>
              </a:ext>
            </a:extLst>
          </p:cNvPr>
          <p:cNvSpPr>
            <a:spLocks noGrp="1"/>
          </p:cNvSpPr>
          <p:nvPr>
            <p:ph type="title"/>
          </p:nvPr>
        </p:nvSpPr>
        <p:spPr>
          <a:xfrm>
            <a:off x="5185412" y="321734"/>
            <a:ext cx="1730278" cy="479565"/>
          </a:xfrm>
          <a:solidFill>
            <a:schemeClr val="accent6">
              <a:lumMod val="20000"/>
              <a:lumOff val="80000"/>
            </a:schemeClr>
          </a:solidFill>
          <a:ln w="12700">
            <a:solidFill>
              <a:schemeClr val="accent6">
                <a:lumMod val="60000"/>
                <a:lumOff val="40000"/>
              </a:schemeClr>
            </a:solidFill>
          </a:ln>
        </p:spPr>
        <p:txBody>
          <a:bodyPr>
            <a:normAutofit fontScale="90000"/>
          </a:bodyPr>
          <a:lstStyle/>
          <a:p>
            <a:pPr algn="ctr"/>
            <a:r>
              <a:rPr lang="en-US" sz="3600" b="1" u="sng" dirty="0">
                <a:latin typeface="Cambria" panose="02040503050406030204" pitchFamily="18" charset="0"/>
                <a:ea typeface="Cambria" panose="02040503050406030204" pitchFamily="18" charset="0"/>
              </a:rPr>
              <a:t>for loop</a:t>
            </a:r>
          </a:p>
        </p:txBody>
      </p:sp>
      <p:sp>
        <p:nvSpPr>
          <p:cNvPr id="19" name="Content Placeholder 2">
            <a:extLst>
              <a:ext uri="{FF2B5EF4-FFF2-40B4-BE49-F238E27FC236}">
                <a16:creationId xmlns:a16="http://schemas.microsoft.com/office/drawing/2014/main" id="{A110C7A8-3664-4610-9120-59B47F578D0E}"/>
              </a:ext>
            </a:extLst>
          </p:cNvPr>
          <p:cNvSpPr txBox="1">
            <a:spLocks/>
          </p:cNvSpPr>
          <p:nvPr/>
        </p:nvSpPr>
        <p:spPr>
          <a:xfrm>
            <a:off x="823503" y="2360895"/>
            <a:ext cx="2911735" cy="1068105"/>
          </a:xfrm>
          <a:prstGeom prst="rect">
            <a:avLst/>
          </a:prstGeom>
          <a:solidFill>
            <a:schemeClr val="accent6">
              <a:lumMod val="20000"/>
              <a:lumOff val="80000"/>
            </a:schemeClr>
          </a:solidFill>
          <a:ln w="15875">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spcBef>
                <a:spcPts val="0"/>
              </a:spcBef>
              <a:spcAft>
                <a:spcPts val="0"/>
              </a:spcAft>
              <a:buNone/>
            </a:pPr>
            <a:endParaRPr lang="en-US" sz="4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1200" b="1" u="sng" dirty="0">
                <a:effectLst/>
                <a:latin typeface="Cambria" panose="02040503050406030204" pitchFamily="18" charset="0"/>
                <a:ea typeface="Cambria" panose="02040503050406030204" pitchFamily="18" charset="0"/>
                <a:cs typeface="Vrinda" panose="020B0502040204020203" pitchFamily="34" charset="0"/>
              </a:rPr>
              <a:t>Syntax:</a:t>
            </a:r>
          </a:p>
          <a:p>
            <a:pPr marL="0" marR="0" indent="0">
              <a:spcBef>
                <a:spcPts val="0"/>
              </a:spcBef>
              <a:spcAft>
                <a:spcPts val="0"/>
              </a:spcAft>
              <a:buNone/>
            </a:pPr>
            <a:endParaRPr lang="en-US" sz="1000" dirty="0">
              <a:solidFill>
                <a:srgbClr val="FF0000"/>
              </a:solidFill>
              <a:effectLst/>
              <a:latin typeface="Consolas" panose="020B0609020204030204" pitchFamily="49" charset="0"/>
              <a:ea typeface="Calibri" panose="020F0502020204030204" pitchFamily="34" charset="0"/>
              <a:cs typeface="Vrinda" panose="020B0502040204020203" pitchFamily="34" charset="0"/>
            </a:endParaRPr>
          </a:p>
          <a:p>
            <a:pPr marL="0" marR="0" indent="0">
              <a:spcBef>
                <a:spcPts val="0"/>
              </a:spcBef>
              <a:spcAft>
                <a:spcPts val="0"/>
              </a:spcAft>
              <a:buNone/>
            </a:pPr>
            <a:r>
              <a:rPr lang="en-US" sz="1200" dirty="0">
                <a:solidFill>
                  <a:srgbClr val="FF0000"/>
                </a:solidFill>
                <a:latin typeface="Consolas" panose="020B0609020204030204" pitchFamily="49" charset="0"/>
                <a:ea typeface="Calibri" panose="020F0502020204030204" pitchFamily="34" charset="0"/>
                <a:cs typeface="Vrinda" panose="020B0502040204020203" pitchFamily="34" charset="0"/>
              </a:rPr>
              <a:t>for (initialization;</a:t>
            </a:r>
            <a:r>
              <a:rPr lang="en-US" sz="1200" i="1" dirty="0">
                <a:solidFill>
                  <a:srgbClr val="002060"/>
                </a:solidFill>
                <a:latin typeface="Consolas" panose="020B0609020204030204" pitchFamily="49" charset="0"/>
                <a:ea typeface="Calibri" panose="020F0502020204030204" pitchFamily="34" charset="0"/>
                <a:cs typeface="Vrinda" panose="020B0502040204020203" pitchFamily="34" charset="0"/>
              </a:rPr>
              <a:t> condition;</a:t>
            </a:r>
            <a:r>
              <a:rPr lang="en-US" sz="1200" i="1" dirty="0">
                <a:solidFill>
                  <a:srgbClr val="C00000"/>
                </a:solidFill>
                <a:latin typeface="Consolas" panose="020B0609020204030204" pitchFamily="49" charset="0"/>
                <a:ea typeface="Calibri" panose="020F0502020204030204" pitchFamily="34" charset="0"/>
                <a:cs typeface="Vrinda" panose="020B0502040204020203" pitchFamily="34" charset="0"/>
              </a:rPr>
              <a:t> increment/decrement)</a:t>
            </a:r>
            <a:r>
              <a:rPr lang="en-US" sz="1200" dirty="0">
                <a:latin typeface="Consolas" panose="020B0609020204030204" pitchFamily="49" charset="0"/>
                <a:ea typeface="Calibri" panose="020F0502020204030204" pitchFamily="34" charset="0"/>
                <a:cs typeface="Vrinda" panose="020B0502040204020203" pitchFamily="34" charset="0"/>
              </a:rPr>
              <a:t>{ </a:t>
            </a:r>
          </a:p>
          <a:p>
            <a:pPr marL="0" marR="0" indent="0">
              <a:spcBef>
                <a:spcPts val="0"/>
              </a:spcBef>
              <a:spcAft>
                <a:spcPts val="0"/>
              </a:spcAft>
              <a:buNone/>
            </a:pPr>
            <a:r>
              <a:rPr lang="en-US" sz="1200" dirty="0">
                <a:latin typeface="Consolas" panose="020B0609020204030204" pitchFamily="49" charset="0"/>
                <a:ea typeface="Calibri" panose="020F0502020204030204" pitchFamily="34" charset="0"/>
                <a:cs typeface="Vrinda" panose="020B0502040204020203" pitchFamily="34" charset="0"/>
              </a:rPr>
              <a:t>   statement(s)</a:t>
            </a:r>
          </a:p>
          <a:p>
            <a:pPr marL="0" marR="0" indent="0">
              <a:spcBef>
                <a:spcPts val="0"/>
              </a:spcBef>
              <a:spcAft>
                <a:spcPts val="0"/>
              </a:spcAft>
              <a:buNone/>
            </a:pPr>
            <a:r>
              <a:rPr lang="en-US" sz="1200" dirty="0">
                <a:latin typeface="Consolas" panose="020B0609020204030204" pitchFamily="49" charset="0"/>
                <a:ea typeface="Calibri" panose="020F0502020204030204" pitchFamily="34" charset="0"/>
                <a:cs typeface="Vrinda" panose="020B0502040204020203" pitchFamily="34" charset="0"/>
              </a:rPr>
              <a:t>}</a:t>
            </a:r>
          </a:p>
          <a:p>
            <a:pPr marL="0"/>
            <a:endParaRPr lang="en-US" sz="2000" dirty="0"/>
          </a:p>
          <a:p>
            <a:pPr marL="0" indent="0">
              <a:buNone/>
            </a:pPr>
            <a:endParaRPr lang="en-US" sz="2000" dirty="0"/>
          </a:p>
          <a:p>
            <a:pPr marL="0" indent="0">
              <a:buNone/>
            </a:pPr>
            <a:endParaRPr lang="en-US" sz="2000" dirty="0"/>
          </a:p>
        </p:txBody>
      </p:sp>
      <p:sp>
        <p:nvSpPr>
          <p:cNvPr id="21" name="Content Placeholder 2">
            <a:extLst>
              <a:ext uri="{FF2B5EF4-FFF2-40B4-BE49-F238E27FC236}">
                <a16:creationId xmlns:a16="http://schemas.microsoft.com/office/drawing/2014/main" id="{F85E1A07-48BD-433E-88D3-457BA545497D}"/>
              </a:ext>
            </a:extLst>
          </p:cNvPr>
          <p:cNvSpPr txBox="1">
            <a:spLocks/>
          </p:cNvSpPr>
          <p:nvPr/>
        </p:nvSpPr>
        <p:spPr>
          <a:xfrm>
            <a:off x="823503" y="895151"/>
            <a:ext cx="10454097" cy="573416"/>
          </a:xfrm>
          <a:prstGeom prst="rect">
            <a:avLst/>
          </a:prstGeom>
          <a:solidFill>
            <a:schemeClr val="accent5">
              <a:lumMod val="20000"/>
              <a:lumOff val="80000"/>
            </a:schemeClr>
          </a:solidFill>
          <a:ln w="15875">
            <a:no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Cambria" panose="02040503050406030204" pitchFamily="18" charset="0"/>
                <a:ea typeface="Cambria" panose="02040503050406030204" pitchFamily="18" charset="0"/>
              </a:rPr>
              <a:t>For loop are used in java to execute statements repeatedly for a given number of times.                             </a:t>
            </a:r>
            <a:r>
              <a:rPr lang="en-US" sz="1600" i="1" dirty="0">
                <a:latin typeface="Cambria" panose="02040503050406030204" pitchFamily="18" charset="0"/>
                <a:ea typeface="Cambria" panose="02040503050406030204" pitchFamily="18" charset="0"/>
              </a:rPr>
              <a:t>Initializing the loop control variable, Testing the loop control variable,  Updating the loop control variable</a:t>
            </a:r>
            <a:endParaRPr lang="en-US" sz="1800" i="1" dirty="0">
              <a:latin typeface="Cambria" panose="02040503050406030204" pitchFamily="18" charset="0"/>
              <a:ea typeface="Cambria" panose="02040503050406030204" pitchFamily="18" charset="0"/>
            </a:endParaRPr>
          </a:p>
          <a:p>
            <a:pPr marL="0" indent="0">
              <a:buNone/>
            </a:pPr>
            <a:endParaRPr lang="en-US" sz="2000" dirty="0">
              <a:latin typeface="Cambria" panose="02040503050406030204" pitchFamily="18" charset="0"/>
              <a:ea typeface="Cambria" panose="02040503050406030204" pitchFamily="18" charset="0"/>
              <a:cs typeface="Vrinda" panose="020B0502040204020203" pitchFamily="34" charset="0"/>
            </a:endParaRPr>
          </a:p>
        </p:txBody>
      </p:sp>
      <p:pic>
        <p:nvPicPr>
          <p:cNvPr id="6" name="Picture 5" descr="Diagram&#10;&#10;Description automatically generated">
            <a:extLst>
              <a:ext uri="{FF2B5EF4-FFF2-40B4-BE49-F238E27FC236}">
                <a16:creationId xmlns:a16="http://schemas.microsoft.com/office/drawing/2014/main" id="{BF9DA353-3603-465E-BE5B-32D66DF53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184" y="1562419"/>
            <a:ext cx="7180404" cy="3733161"/>
          </a:xfrm>
          <a:prstGeom prst="rect">
            <a:avLst/>
          </a:prstGeom>
        </p:spPr>
      </p:pic>
      <p:sp>
        <p:nvSpPr>
          <p:cNvPr id="10" name="Text Placeholder 3">
            <a:extLst>
              <a:ext uri="{FF2B5EF4-FFF2-40B4-BE49-F238E27FC236}">
                <a16:creationId xmlns:a16="http://schemas.microsoft.com/office/drawing/2014/main" id="{9806268B-9C4E-4B9A-A2F0-F772D13DB53F}"/>
              </a:ext>
            </a:extLst>
          </p:cNvPr>
          <p:cNvSpPr txBox="1">
            <a:spLocks/>
          </p:cNvSpPr>
          <p:nvPr/>
        </p:nvSpPr>
        <p:spPr>
          <a:xfrm>
            <a:off x="1918014" y="5563877"/>
            <a:ext cx="8355972" cy="797943"/>
          </a:xfrm>
          <a:prstGeom prst="rect">
            <a:avLst/>
          </a:prstGeom>
          <a:solidFill>
            <a:schemeClr val="accent6">
              <a:lumMod val="60000"/>
              <a:lumOff val="40000"/>
            </a:schemeClr>
          </a:solidFill>
          <a:ln>
            <a:solidFill>
              <a:srgbClr val="92D050"/>
            </a:solid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800" b="1" dirty="0">
                <a:solidFill>
                  <a:srgbClr val="C00000"/>
                </a:solidFill>
                <a:latin typeface="Cambria" panose="02040503050406030204" pitchFamily="18" charset="0"/>
                <a:ea typeface="Calibri" panose="020F0502020204030204" pitchFamily="34" charset="0"/>
                <a:cs typeface="Vrinda" panose="020B0502040204020203" pitchFamily="34" charset="0"/>
              </a:rPr>
              <a:t>Initialization</a:t>
            </a:r>
            <a:r>
              <a:rPr lang="en-US" sz="1800" dirty="0">
                <a:solidFill>
                  <a:srgbClr val="002060"/>
                </a:solidFill>
                <a:latin typeface="Cambria" panose="02040503050406030204" pitchFamily="18" charset="0"/>
                <a:ea typeface="Calibri" panose="020F0502020204030204" pitchFamily="34" charset="0"/>
                <a:cs typeface="Vrinda" panose="020B0502040204020203" pitchFamily="34" charset="0"/>
              </a:rPr>
              <a:t>           is executed (one time) before the execution of the code block.</a:t>
            </a:r>
            <a:endParaRPr lang="en-US" sz="1800" dirty="0">
              <a:solidFill>
                <a:srgbClr val="002060"/>
              </a:solidFill>
              <a:latin typeface="Calibri" panose="020F0502020204030204" pitchFamily="34" charset="0"/>
              <a:ea typeface="Calibri" panose="020F0502020204030204" pitchFamily="34" charset="0"/>
              <a:cs typeface="Vrinda" panose="020B0502040204020203" pitchFamily="34" charset="0"/>
            </a:endParaRPr>
          </a:p>
          <a:p>
            <a:pPr marL="0" indent="0">
              <a:spcBef>
                <a:spcPts val="0"/>
              </a:spcBef>
              <a:buNone/>
            </a:pPr>
            <a:r>
              <a:rPr lang="en-US" sz="1800" b="1" dirty="0">
                <a:solidFill>
                  <a:srgbClr val="002060"/>
                </a:solidFill>
                <a:latin typeface="Cambria" panose="02040503050406030204" pitchFamily="18" charset="0"/>
                <a:ea typeface="Calibri" panose="020F0502020204030204" pitchFamily="34" charset="0"/>
                <a:cs typeface="Vrinda" panose="020B0502040204020203" pitchFamily="34" charset="0"/>
              </a:rPr>
              <a:t>Condition</a:t>
            </a:r>
            <a:r>
              <a:rPr lang="en-US" sz="1800" dirty="0">
                <a:solidFill>
                  <a:srgbClr val="002060"/>
                </a:solidFill>
                <a:latin typeface="Cambria" panose="02040503050406030204" pitchFamily="18" charset="0"/>
                <a:ea typeface="Calibri" panose="020F0502020204030204" pitchFamily="34" charset="0"/>
                <a:cs typeface="Vrinda" panose="020B0502040204020203" pitchFamily="34" charset="0"/>
              </a:rPr>
              <a:t>                 defines the condition for executing the code block.</a:t>
            </a:r>
            <a:endParaRPr lang="en-US" sz="1800" dirty="0">
              <a:solidFill>
                <a:srgbClr val="002060"/>
              </a:solidFill>
              <a:latin typeface="Calibri" panose="020F0502020204030204" pitchFamily="34" charset="0"/>
              <a:ea typeface="Calibri" panose="020F0502020204030204" pitchFamily="34" charset="0"/>
              <a:cs typeface="Vrinda" panose="020B0502040204020203" pitchFamily="34" charset="0"/>
            </a:endParaRPr>
          </a:p>
          <a:p>
            <a:pPr marL="0" indent="0">
              <a:spcBef>
                <a:spcPts val="0"/>
              </a:spcBef>
              <a:buNone/>
            </a:pPr>
            <a:r>
              <a:rPr lang="en-US" sz="1400" b="1" dirty="0">
                <a:solidFill>
                  <a:srgbClr val="C00000"/>
                </a:solidFill>
                <a:latin typeface="Cambria" panose="02040503050406030204" pitchFamily="18" charset="0"/>
                <a:ea typeface="Calibri" panose="020F0502020204030204" pitchFamily="34" charset="0"/>
                <a:cs typeface="Vrinda" panose="020B0502040204020203" pitchFamily="34" charset="0"/>
              </a:rPr>
              <a:t>Increment/Decrement</a:t>
            </a:r>
            <a:r>
              <a:rPr lang="en-US" sz="1400" dirty="0">
                <a:solidFill>
                  <a:srgbClr val="002060"/>
                </a:solidFill>
                <a:latin typeface="Cambria" panose="02040503050406030204" pitchFamily="18" charset="0"/>
                <a:ea typeface="Calibri" panose="020F0502020204030204" pitchFamily="34" charset="0"/>
                <a:cs typeface="Vrinda" panose="020B0502040204020203" pitchFamily="34" charset="0"/>
              </a:rPr>
              <a:t> </a:t>
            </a:r>
            <a:r>
              <a:rPr lang="en-US" sz="1800" dirty="0">
                <a:solidFill>
                  <a:srgbClr val="002060"/>
                </a:solidFill>
                <a:latin typeface="Cambria" panose="02040503050406030204" pitchFamily="18" charset="0"/>
                <a:ea typeface="Calibri" panose="020F0502020204030204" pitchFamily="34" charset="0"/>
                <a:cs typeface="Vrinda" panose="020B0502040204020203" pitchFamily="34" charset="0"/>
              </a:rPr>
              <a:t>is executed (every time) after the code block has been executed.</a:t>
            </a:r>
            <a:endParaRPr lang="en-US" sz="1800" dirty="0">
              <a:solidFill>
                <a:srgbClr val="002060"/>
              </a:solidFill>
              <a:latin typeface="Calibri" panose="020F0502020204030204" pitchFamily="34" charset="0"/>
              <a:ea typeface="Calibri" panose="020F0502020204030204" pitchFamily="34" charset="0"/>
              <a:cs typeface="Vrinda" panose="020B0502040204020203" pitchFamily="34" charset="0"/>
            </a:endParaRPr>
          </a:p>
          <a:p>
            <a:endParaRPr lang="en-US" dirty="0"/>
          </a:p>
        </p:txBody>
      </p:sp>
    </p:spTree>
    <p:extLst>
      <p:ext uri="{BB962C8B-B14F-4D97-AF65-F5344CB8AC3E}">
        <p14:creationId xmlns:p14="http://schemas.microsoft.com/office/powerpoint/2010/main" val="2096991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1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27" dur="5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3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655</TotalTime>
  <Words>1541</Words>
  <Application>Microsoft Office PowerPoint</Application>
  <PresentationFormat>Widescreen</PresentationFormat>
  <Paragraphs>271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vt:lpstr>
      <vt:lpstr>Consolas</vt:lpstr>
      <vt:lpstr>Office Theme</vt:lpstr>
      <vt:lpstr>Java LOOPING</vt:lpstr>
      <vt:lpstr>PowerPoint Presentation</vt:lpstr>
      <vt:lpstr>Looping</vt:lpstr>
      <vt:lpstr>Different Types of loops</vt:lpstr>
      <vt:lpstr>While loop</vt:lpstr>
      <vt:lpstr>While loop</vt:lpstr>
      <vt:lpstr>do while loop</vt:lpstr>
      <vt:lpstr>do while loop</vt:lpstr>
      <vt:lpstr>for loop</vt:lpstr>
      <vt:lpstr>for loop</vt:lpstr>
      <vt:lpstr>PowerPoint Presentation</vt:lpstr>
      <vt:lpstr>for each loop / Enhanced loop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Looping</dc:title>
  <dc:creator>sahadat sajib</dc:creator>
  <cp:lastModifiedBy>ashraful.chowdhury</cp:lastModifiedBy>
  <cp:revision>34</cp:revision>
  <dcterms:created xsi:type="dcterms:W3CDTF">2021-06-20T02:35:10Z</dcterms:created>
  <dcterms:modified xsi:type="dcterms:W3CDTF">2021-12-28T22:09:48Z</dcterms:modified>
</cp:coreProperties>
</file>