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jNePDcPkdnhf/T+u5IOhush/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23D611-714C-4BE1-A873-F3DCB88F8772}">
  <a:tblStyle styleId="{E423D611-714C-4BE1-A873-F3DCB88F87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2087217" y="487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{E423D611-714C-4BE1-A873-F3DCB88F8772}</a:tableStyleId>
              </a:tblPr>
              <a:tblGrid>
                <a:gridCol w="907775"/>
                <a:gridCol w="1358350"/>
                <a:gridCol w="1497500"/>
                <a:gridCol w="1292100"/>
                <a:gridCol w="887900"/>
                <a:gridCol w="1205950"/>
                <a:gridCol w="1192700"/>
              </a:tblGrid>
              <a:tr h="37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30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9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NB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0.78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/>
        </p:nvGraphicFramePr>
        <p:xfrm>
          <a:off x="2017649" y="87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{E423D611-714C-4BE1-A873-F3DCB88F8772}</a:tableStyleId>
              </a:tblPr>
              <a:tblGrid>
                <a:gridCol w="887575"/>
                <a:gridCol w="1328150"/>
                <a:gridCol w="1464200"/>
                <a:gridCol w="1263350"/>
                <a:gridCol w="868150"/>
                <a:gridCol w="1179125"/>
                <a:gridCol w="1166175"/>
              </a:tblGrid>
              <a:tr h="35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b="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NB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b="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23789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7268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19869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50926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8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Negative(0)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Neutral(1)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Positive(2)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 avg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b="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b="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29610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9149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24898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63657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63657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2022-10-25T11:44:57Z</dcterms:created>
  <dc:creator>CSEJnU</dc:creator>
</cp:coreProperties>
</file>