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3600"/>
              <a:buNone/>
            </a:pPr>
            <a:r>
              <a:rPr b="1" lang="en" sz="2300">
                <a:solidFill>
                  <a:srgbClr val="333333"/>
                </a:solidFill>
                <a:highlight>
                  <a:srgbClr val="FCFCFC"/>
                </a:highlight>
              </a:rPr>
              <a:t>Early detection of emergency events from social media: a new text clustering approach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1"/>
            <a:ext cx="42426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Group-05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ID: 20301227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Name: Md. Ashraful Kabir Alif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ST: </a:t>
            </a:r>
            <a:r>
              <a:rPr lang="en" sz="1500">
                <a:solidFill>
                  <a:schemeClr val="dk2"/>
                </a:solidFill>
              </a:rPr>
              <a:t>Sadiul Arefin Rafi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>
                <a:solidFill>
                  <a:schemeClr val="dk2"/>
                </a:solidFill>
              </a:rPr>
              <a:t>RA:</a:t>
            </a:r>
            <a:r>
              <a:rPr lang="en" sz="1500">
                <a:solidFill>
                  <a:schemeClr val="dk1"/>
                </a:solidFill>
              </a:rPr>
              <a:t> Sania Azhmee Bhuiyan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795500" y="1930500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ts val="3600"/>
              <a:buNone/>
            </a:pPr>
            <a:r>
              <a:rPr b="1" lang="en" sz="9600">
                <a:solidFill>
                  <a:srgbClr val="333333"/>
                </a:solidFill>
                <a:highlight>
                  <a:srgbClr val="CFE2F3"/>
                </a:highlight>
              </a:rPr>
              <a:t>Thank</a:t>
            </a:r>
            <a:r>
              <a:rPr b="1" lang="en" sz="9600">
                <a:solidFill>
                  <a:srgbClr val="333333"/>
                </a:solidFill>
                <a:highlight>
                  <a:schemeClr val="accent1"/>
                </a:highlight>
              </a:rPr>
              <a:t> </a:t>
            </a:r>
            <a:r>
              <a:rPr b="1" lang="en" sz="9600">
                <a:solidFill>
                  <a:schemeClr val="lt1"/>
                </a:solidFill>
                <a:highlight>
                  <a:schemeClr val="accent1"/>
                </a:highlight>
              </a:rPr>
              <a:t>you</a:t>
            </a:r>
            <a:endParaRPr b="1" sz="96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3400" y="2219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Three-phase process: Text Classification, Entity Extraction, and Event Clustering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Collection and preprocessing of microblog posts from the Sina platform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Utilization of the BERT-Att-BiLSTM model for extracting relevant posts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Advancements in emergency management through improved monitoring and response capabilities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Enhanced ability to identify and extract crucial information about emergencies from social media data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of machine learning techniques and natural language processing for accurate classification and extraction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the Paper says?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method utilizing social media data for early detection of emergencies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Three-step process: classification, extraction, and clustering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 step uses BERT and BERT-Att-BiLSTM models to identify emergency-related posts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Extraction step extracts the "what," "where," and "when" information from the posts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Clustering step groups social media posts into different events using an autonomous dynamical text clustering algorithm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Phase I - Text Classification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2568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 phase of the EDEE framework: Text Classification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Categorization of 30 emergencies into four groups: natural disasters, man-made accidents, public health events, and social security events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Manual collection of seed words from microblog posts associated with each emergency type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Calculation of seed word frequency to determine their importance in identifying emergency-related posts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Preprocessing of raw posts by removing URLs, whitespaces, and punctuations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Encoding of posts in UTF-8 format for uniformity and compatibility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Utilization of the BERT-Att-BiLSTM model for analyzing the semantic representation of each post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Phase II - Entity Extraction</a:t>
            </a:r>
            <a:endParaRPr sz="30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27250" y="911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Entity Extraction phase in the EDEE framework focuses on extracting crucial information from emergency-related posts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Three key steps involved: type recognition, location extraction, and time extraction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Type recognition utilizes seed word occurrence count and weighted summation to label posts as specific types of emergencies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Threshold applied to determine if a post exceeds the threshold for a specific emergency type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Location extraction utilizes geotags or Gaode APIs to extract location entities mentioned in the posts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Time extraction utilizes regular expression matching to identify time information mentioned in the posts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Phase III - Event Clustering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27225" y="-1267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Final phase of the EDEE framework: Event Clustering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Event Clustering focuses on grouping emergency-related posts into distinct events based on similarities in event type, location, and time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Similarity-based approach employed in the algorithm, with event type playing a decisive role, and location and time having equal importance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Threshold of 0.5 used to determine if posts are considered to describe the same event based on their similarity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Strategies applied to handle cases where location or time entities are missing in the posts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Accurate grouping of emergency-related posts achieved through the Event Clustering phase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Enables effective analysis and management of identified emergencies</a:t>
            </a:r>
            <a:endParaRPr sz="140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the Study was done?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0" y="174350"/>
            <a:ext cx="4166400" cy="4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Importance of finding and responding quickly to emergencies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Role of social media users as "social sensors" in monitoring emergencies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of extracting useful information from vast amounts of social media data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need for a comprehensive framework to identify and classify emergency events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components of the framework for finding and classifying emergencies on social media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 techniques for social media analysis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Utilizing natural language processing and machine learning algorithms for event detection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directions and potential improvements for emergency event identification on social media.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Key contribution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96975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Enhancing the ability to classify various types of emergency situations using social media data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Introducing a comprehensive framework for processing social network data for early detection of emergency events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Integration of text classification, attribute information extraction, and a novel text clustering method within the framework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Leveraging the large volume of social media data for improved identification of emergency events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 early discovery and response to emergencies through efficient analysis of social media content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 Topics for Future Works</a:t>
            </a:r>
            <a:endParaRPr sz="30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27225" y="1173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Exploring the optimization of the suggested method for improved accuracy and efficiency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Investigating the impact of using different seed words to enhance the identification of emergency-related posts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Expanding the applicability of the proposed method to other social media platforms and languages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Considering the integration of the framework with various social media sites to ensure comprehensive coverage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Enhancing the extraction of "what, where, and when" information from social media posts through advanced models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Developing more sophisticated models to capture and analyze critical information from social media content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