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35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6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A284-7250-4C2D-B5F8-F0AB92A8E83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53A3-08B3-47B4-9D39-D5773917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What are these slides about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Here I will uploads the screenshots of the commands with details of that command under it.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If the screenshots are not that clear then sir please check my other file that I gave you with this </a:t>
            </a:r>
            <a:r>
              <a:rPr lang="en-US" sz="4400" dirty="0" smtClean="0">
                <a:solidFill>
                  <a:schemeClr val="bg1"/>
                </a:solidFill>
              </a:rPr>
              <a:t>PDF</a:t>
            </a:r>
          </a:p>
          <a:p>
            <a:r>
              <a:rPr lang="en-US" sz="7000" dirty="0" smtClean="0">
                <a:solidFill>
                  <a:schemeClr val="bg1"/>
                </a:solidFill>
              </a:rPr>
              <a:t>Lab report lecture 2 starts from 7no slide.</a:t>
            </a:r>
            <a:br>
              <a:rPr lang="en-US" sz="7000" dirty="0" smtClean="0">
                <a:solidFill>
                  <a:schemeClr val="bg1"/>
                </a:solidFill>
              </a:rPr>
            </a:b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357" y="-2768555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Here we found that we can not make directory by only writing the command ‘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’.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we have to use ‘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’ command to make a new directory by giving </a:t>
            </a:r>
            <a:r>
              <a:rPr lang="en-US" dirty="0" err="1" smtClean="0">
                <a:solidFill>
                  <a:schemeClr val="bg1"/>
                </a:solidFill>
              </a:rPr>
              <a:t>accesable</a:t>
            </a:r>
            <a:r>
              <a:rPr lang="en-US" dirty="0" smtClean="0">
                <a:solidFill>
                  <a:schemeClr val="bg1"/>
                </a:solidFill>
              </a:rPr>
              <a:t> password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57" y="237679"/>
            <a:ext cx="9929053" cy="39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64" y="-2882318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18626"/>
            <a:ext cx="9905999" cy="55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" y="213864"/>
            <a:ext cx="11127347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25" y="309092"/>
            <a:ext cx="7624994" cy="60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36" y="-1380219"/>
            <a:ext cx="9906000" cy="2852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883449"/>
            <a:ext cx="9906000" cy="24336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Here </a:t>
            </a:r>
            <a:r>
              <a:rPr lang="en-US" dirty="0" err="1" smtClean="0">
                <a:solidFill>
                  <a:schemeClr val="bg1"/>
                </a:solidFill>
              </a:rPr>
              <a:t>pwd</a:t>
            </a:r>
            <a:r>
              <a:rPr lang="en-US" dirty="0" smtClean="0">
                <a:solidFill>
                  <a:schemeClr val="bg1"/>
                </a:solidFill>
              </a:rPr>
              <a:t> means present working directory.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Ls</a:t>
            </a:r>
            <a:r>
              <a:rPr lang="en-US" dirty="0" smtClean="0">
                <a:solidFill>
                  <a:schemeClr val="bg1"/>
                </a:solidFill>
              </a:rPr>
              <a:t> command shows how many directory and files present in an individual directory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Cd is for changing the directory.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going back to previous directory we use cd ../ and cd Directory name/</a:t>
            </a:r>
            <a:r>
              <a:rPr lang="en-US" dirty="0">
                <a:solidFill>
                  <a:schemeClr val="bg1"/>
                </a:solidFill>
              </a:rPr>
              <a:t> Directory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86366"/>
            <a:ext cx="99060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795940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to make a new directory we use the command ‘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223390"/>
            <a:ext cx="10882648" cy="40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2702014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1"/>
            <a:ext cx="9906000" cy="231128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to make a new text file we use the command ‘touch’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to write something on that file text we use the command ‘Cat &gt; file name’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stop the writing we pressed </a:t>
            </a:r>
            <a:r>
              <a:rPr lang="en-US" dirty="0" err="1" smtClean="0">
                <a:solidFill>
                  <a:schemeClr val="bg1"/>
                </a:solidFill>
              </a:rPr>
              <a:t>cltr+z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 to add some new lines we use ‘cat &gt;&gt; filename’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18627"/>
            <a:ext cx="9906001" cy="40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2852737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to transfer the writing of one file to another file then we use the command ‘cat file name&gt;&gt;file name’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9101"/>
            <a:ext cx="9906000" cy="39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3152774"/>
            <a:ext cx="9906000" cy="28527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24336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Here we copied one text file to another text file with the command ‘</a:t>
            </a:r>
            <a:r>
              <a:rPr lang="en-US" dirty="0" err="1" smtClean="0">
                <a:solidFill>
                  <a:schemeClr val="bg1"/>
                </a:solidFill>
              </a:rPr>
              <a:t>cp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move file to another directory by ‘mv’ command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deleted a directory with the command  ‘</a:t>
            </a:r>
            <a:r>
              <a:rPr lang="en-US" dirty="0" err="1" smtClean="0">
                <a:solidFill>
                  <a:schemeClr val="bg1"/>
                </a:solidFill>
              </a:rPr>
              <a:t>rm-rf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deleted a text file by typing ‘</a:t>
            </a:r>
            <a:r>
              <a:rPr lang="en-US" dirty="0" err="1" smtClean="0">
                <a:solidFill>
                  <a:schemeClr val="bg1"/>
                </a:solidFill>
              </a:rPr>
              <a:t>rm</a:t>
            </a:r>
            <a:r>
              <a:rPr lang="en-US" dirty="0" smtClean="0">
                <a:solidFill>
                  <a:schemeClr val="bg1"/>
                </a:solidFill>
              </a:rPr>
              <a:t>-r’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results of these action are shown on the next slide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18627"/>
            <a:ext cx="9905999" cy="40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3" b="21613"/>
          <a:stretch>
            <a:fillRect/>
          </a:stretch>
        </p:blipFill>
        <p:spPr>
          <a:xfrm>
            <a:off x="1141413" y="528034"/>
            <a:ext cx="3195240" cy="3662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4" b="21844"/>
          <a:stretch>
            <a:fillRect/>
          </a:stretch>
        </p:blipFill>
        <p:spPr>
          <a:xfrm>
            <a:off x="4489053" y="528034"/>
            <a:ext cx="3198940" cy="3662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0" b="21640"/>
          <a:stretch>
            <a:fillRect/>
          </a:stretch>
        </p:blipFill>
        <p:spPr>
          <a:xfrm>
            <a:off x="7852442" y="528034"/>
            <a:ext cx="3194969" cy="3662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955" y="-2852737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Here we go back to our main home and check the directories in this home then we select the directory named ‘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’ where we will make a new directory.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18627"/>
            <a:ext cx="9906000" cy="38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273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What are these slides 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Ashrak Shohas</dc:creator>
  <cp:lastModifiedBy>Ashrak Shohas</cp:lastModifiedBy>
  <cp:revision>7</cp:revision>
  <dcterms:created xsi:type="dcterms:W3CDTF">2020-10-07T11:03:08Z</dcterms:created>
  <dcterms:modified xsi:type="dcterms:W3CDTF">2020-10-08T05:37:18Z</dcterms:modified>
</cp:coreProperties>
</file>