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Fraud Detection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Learning-Based Approach</a:t>
            </a:r>
          </a:p>
          <a:p>
            <a:r>
              <a:t>Presented by: [Your Name/Team]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Fraud detection is crucial in digital transactions to prevent unauthorized activities.</a:t>
            </a:r>
          </a:p>
          <a:p>
            <a:r>
              <a:t>This system analyzes transaction data and predicts whether a transaction is fraudulent or not.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With the rise of digital payments, fraudulent transactions have increased.</a:t>
            </a:r>
          </a:p>
          <a:p>
            <a:r>
              <a:t>Traditional rule-based fraud detection methods are inefficient.</a:t>
            </a:r>
          </a:p>
          <a:p>
            <a:r>
              <a:t>A machine learning-based approach is required to identify suspicious activities accurately.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system uses a machine learning model to predict fraudulent transactions.</a:t>
            </a:r>
          </a:p>
          <a:p>
            <a:r>
              <a:t>It takes transaction details such as amount, sender, receiver, location, etc.</a:t>
            </a:r>
          </a:p>
          <a:p>
            <a:r>
              <a:t>It returns a prediction: 'Fraud' or 'Not Fraud'.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Flask for backend API</a:t>
            </a:r>
          </a:p>
          <a:p>
            <a:r>
              <a:t>- Machine Learning Model (e.g., Decision Tree, Random Forest, etc.)</a:t>
            </a:r>
          </a:p>
          <a:p>
            <a:r>
              <a:t>- HTML, CSS, JavaScript for Frontend</a:t>
            </a:r>
          </a:p>
          <a:p>
            <a:r>
              <a:t>- Pandas, NumPy for data processing</a:t>
            </a:r>
          </a:p>
          <a:p>
            <a:r>
              <a:t>- SQLite/PostgreSQL for transaction data storage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User enters transaction details via the frontend.</a:t>
            </a:r>
          </a:p>
          <a:p>
            <a:r>
              <a:t>2. The backend processes the input and sends it to the ML model.</a:t>
            </a:r>
          </a:p>
          <a:p>
            <a:r>
              <a:t>3. The ML model predicts whether the transaction is fraudulent.</a:t>
            </a:r>
          </a:p>
          <a:p>
            <a:r>
              <a:t>4. The result is displayed on the UI.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Current results show an accuracy of XX% in detecting fraud.</a:t>
            </a:r>
          </a:p>
          <a:p>
            <a:r>
              <a:t>Future work includes improving model accuracy, integrating real-time detection, and adding more security features.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