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9" r:id="rId7"/>
    <p:sldId id="285" r:id="rId8"/>
    <p:sldId id="283" r:id="rId9"/>
    <p:sldId id="284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5"/>
            <p14:sldId id="283"/>
            <p14:sldId id="284"/>
            <p14:sldId id="286"/>
            <p14:sldId id="287"/>
            <p14:sldId id="288"/>
            <p14:sldId id="289"/>
            <p14:sldId id="29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238D0-0BBD-53BF-EAA0-E721F3239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51769-48E5-23CB-891C-288A6256C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410CEF-E447-7EAA-0899-74A3888BC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B2C49-CA51-F326-9D7D-B5A1A6C067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3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786" y="208815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SEQUENTIAL CIRCUITS IN CADENCE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7E84E-F935-AA3B-63D6-17952172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7EEF5-439F-6F16-7EEC-E9431D81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0" y="410349"/>
            <a:ext cx="8085465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 COUNTER TRANSIENT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6B616-4926-7E4C-5D05-6BC6ABAC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0" y="1685328"/>
            <a:ext cx="11789317" cy="43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2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1C937-B19E-C270-463C-A6A452DD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7EC0-619C-179A-1FC2-172FF6BB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pic>
        <p:nvPicPr>
          <p:cNvPr id="4" name="Picture 3" descr="PowerPoint program icon">
            <a:extLst>
              <a:ext uri="{FF2B5EF4-FFF2-40B4-BE49-F238E27FC236}">
                <a16:creationId xmlns:a16="http://schemas.microsoft.com/office/drawing/2014/main" id="{F1CC28B5-447C-4168-1094-4D373E86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4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803665-2749-FA02-66F8-CF9E75EC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 SCHEMATIC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2CEC9-7C21-E602-7CDC-304FDF11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21619"/>
            <a:ext cx="1109523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 TRANSIENT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A8E51-2474-BB94-CB7F-00AD91FC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6" y="1543927"/>
            <a:ext cx="11558767" cy="42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22F02-7D13-1C4C-05DA-CA04270C0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FD99A-DA33-499B-74D6-EF9D2A9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16" y="420435"/>
            <a:ext cx="11670793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 TRANSIENT ANALYSIS WITH SET &amp; RESET SIGNALS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2858C-E085-7C63-06F9-51A37F8D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" y="1638195"/>
            <a:ext cx="11670793" cy="42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8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F1795-06AD-32D3-7C54-5786FA595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821912-D91C-6469-752B-66A36BE9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SISO SHIFT REGISTER SCHEMATIC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FE114-9964-F4D5-9E65-EEED9C08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" y="1837552"/>
            <a:ext cx="11604395" cy="35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4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1DF00-1361-CC00-F25C-0F2CC0676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D7B64C-4698-089F-AAAD-DE8E191B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0" y="410349"/>
            <a:ext cx="8085465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SISO SHIFT REGISTER TRANSIENT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F5198-6868-087F-FB7A-86CAD1D9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" y="1594451"/>
            <a:ext cx="12071101" cy="44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6829-7324-F1A3-BCA5-CB6B4D38D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786081-AAAD-F4FA-62D4-2FAAF1B2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COUNTER SCHEMATIC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23DD6-B138-056F-906F-73B40379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3" y="1683135"/>
            <a:ext cx="11772453" cy="41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5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20C9B-A996-ED26-BEBF-D979F9BE8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C8B859-AEB4-E0DC-A9DB-343EEE32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0" y="410349"/>
            <a:ext cx="8085465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COUNTER TRANSIENT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A321F-8FE8-C703-1463-5B67FD02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0" y="1628768"/>
            <a:ext cx="11738085" cy="43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5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C33A-671C-03A3-8105-B8CCE17A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4D89F2-51D1-086E-E130-973C5764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 COUNTER SCHEMATIC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6BE9B-64E7-3D44-1934-CD985905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2" y="1557484"/>
            <a:ext cx="1166095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{E6F25DAD-EF9E-497F-A6E4-58F7D2A881A3}tf10001108_win32</Template>
  <TotalTime>17</TotalTime>
  <Words>50</Words>
  <Application>Microsoft Office PowerPoint</Application>
  <PresentationFormat>Widescreen</PresentationFormat>
  <Paragraphs>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Times New Roman</vt:lpstr>
      <vt:lpstr>Custom</vt:lpstr>
      <vt:lpstr>DESIGN OF SEQUENTIAL CIRCUITS IN CADENCE</vt:lpstr>
      <vt:lpstr>D FLIPFLOP SCHEMATIC </vt:lpstr>
      <vt:lpstr>D FLIPFLOP TRANSIENT ANALYSIS</vt:lpstr>
      <vt:lpstr>D FLIPFLOP TRANSIENT ANALYSIS WITH SET &amp; RESET SIGNALS</vt:lpstr>
      <vt:lpstr>SISO SHIFT REGISTER SCHEMATIC </vt:lpstr>
      <vt:lpstr>SISO SHIFT REGISTER TRANSIENT ANALYSIS</vt:lpstr>
      <vt:lpstr>RING COUNTER SCHEMATIC </vt:lpstr>
      <vt:lpstr>RING COUNTER TRANSIENT ANALYSIS</vt:lpstr>
      <vt:lpstr>JOHNSON COUNTER SCHEMATIC </vt:lpstr>
      <vt:lpstr>JOHNSON COUNTER TRANSIENT ANALYSIS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Ashreta Sahay</dc:creator>
  <cp:keywords/>
  <cp:lastModifiedBy>Ashreta Sahay</cp:lastModifiedBy>
  <cp:revision>11</cp:revision>
  <dcterms:created xsi:type="dcterms:W3CDTF">2024-10-17T11:47:40Z</dcterms:created>
  <dcterms:modified xsi:type="dcterms:W3CDTF">2024-10-17T12:05:36Z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