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75" d="100"/>
          <a:sy n="75" d="100"/>
        </p:scale>
        <p:origin x="173" y="5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si dhingra" userId="48c6a8cc22b6eea6" providerId="LiveId" clId="{3D6FB112-78F6-4801-AD6C-52A1314DCFD1}"/>
    <pc:docChg chg="undo custSel addSld delSld modSld">
      <pc:chgData name="Mansi dhingra" userId="48c6a8cc22b6eea6" providerId="LiveId" clId="{3D6FB112-78F6-4801-AD6C-52A1314DCFD1}" dt="2023-06-21T18:26:32.231" v="285" actId="1076"/>
      <pc:docMkLst>
        <pc:docMk/>
      </pc:docMkLst>
      <pc:sldChg chg="modSp mod">
        <pc:chgData name="Mansi dhingra" userId="48c6a8cc22b6eea6" providerId="LiveId" clId="{3D6FB112-78F6-4801-AD6C-52A1314DCFD1}" dt="2023-06-21T18:13:24.381" v="111" actId="255"/>
        <pc:sldMkLst>
          <pc:docMk/>
          <pc:sldMk cId="3114142822" sldId="257"/>
        </pc:sldMkLst>
        <pc:spChg chg="mod">
          <ac:chgData name="Mansi dhingra" userId="48c6a8cc22b6eea6" providerId="LiveId" clId="{3D6FB112-78F6-4801-AD6C-52A1314DCFD1}" dt="2023-06-21T18:13:05.597" v="110" actId="115"/>
          <ac:spMkLst>
            <pc:docMk/>
            <pc:sldMk cId="3114142822" sldId="257"/>
            <ac:spMk id="2" creationId="{263373A5-9D0F-8C6C-99A7-14AC398484FD}"/>
          </ac:spMkLst>
        </pc:spChg>
        <pc:spChg chg="mod">
          <ac:chgData name="Mansi dhingra" userId="48c6a8cc22b6eea6" providerId="LiveId" clId="{3D6FB112-78F6-4801-AD6C-52A1314DCFD1}" dt="2023-06-21T18:13:24.381" v="111" actId="255"/>
          <ac:spMkLst>
            <pc:docMk/>
            <pc:sldMk cId="3114142822" sldId="257"/>
            <ac:spMk id="3" creationId="{4359B61D-E8D9-67C2-8569-9179F56F7EFA}"/>
          </ac:spMkLst>
        </pc:spChg>
      </pc:sldChg>
      <pc:sldChg chg="modSp new mod">
        <pc:chgData name="Mansi dhingra" userId="48c6a8cc22b6eea6" providerId="LiveId" clId="{3D6FB112-78F6-4801-AD6C-52A1314DCFD1}" dt="2023-06-21T18:13:46.435" v="116" actId="255"/>
        <pc:sldMkLst>
          <pc:docMk/>
          <pc:sldMk cId="3982571526" sldId="258"/>
        </pc:sldMkLst>
        <pc:spChg chg="mod">
          <ac:chgData name="Mansi dhingra" userId="48c6a8cc22b6eea6" providerId="LiveId" clId="{3D6FB112-78F6-4801-AD6C-52A1314DCFD1}" dt="2023-06-21T18:13:35.644" v="114" actId="115"/>
          <ac:spMkLst>
            <pc:docMk/>
            <pc:sldMk cId="3982571526" sldId="258"/>
            <ac:spMk id="2" creationId="{32D2C8CC-EDE3-08C3-30B5-6595ABECF697}"/>
          </ac:spMkLst>
        </pc:spChg>
        <pc:spChg chg="mod">
          <ac:chgData name="Mansi dhingra" userId="48c6a8cc22b6eea6" providerId="LiveId" clId="{3D6FB112-78F6-4801-AD6C-52A1314DCFD1}" dt="2023-06-21T18:13:46.435" v="116" actId="255"/>
          <ac:spMkLst>
            <pc:docMk/>
            <pc:sldMk cId="3982571526" sldId="258"/>
            <ac:spMk id="3" creationId="{15259152-EF9E-8202-8405-7A5108356052}"/>
          </ac:spMkLst>
        </pc:spChg>
      </pc:sldChg>
      <pc:sldChg chg="modSp new mod">
        <pc:chgData name="Mansi dhingra" userId="48c6a8cc22b6eea6" providerId="LiveId" clId="{3D6FB112-78F6-4801-AD6C-52A1314DCFD1}" dt="2023-06-21T18:14:22.504" v="121" actId="1076"/>
        <pc:sldMkLst>
          <pc:docMk/>
          <pc:sldMk cId="2220611059" sldId="259"/>
        </pc:sldMkLst>
        <pc:spChg chg="mod">
          <ac:chgData name="Mansi dhingra" userId="48c6a8cc22b6eea6" providerId="LiveId" clId="{3D6FB112-78F6-4801-AD6C-52A1314DCFD1}" dt="2023-06-21T18:14:22.504" v="121" actId="1076"/>
          <ac:spMkLst>
            <pc:docMk/>
            <pc:sldMk cId="2220611059" sldId="259"/>
            <ac:spMk id="2" creationId="{E4DC85A6-8911-3660-9C86-A2DF5744C1A9}"/>
          </ac:spMkLst>
        </pc:spChg>
        <pc:spChg chg="mod">
          <ac:chgData name="Mansi dhingra" userId="48c6a8cc22b6eea6" providerId="LiveId" clId="{3D6FB112-78F6-4801-AD6C-52A1314DCFD1}" dt="2023-06-21T18:12:39.850" v="106" actId="1076"/>
          <ac:spMkLst>
            <pc:docMk/>
            <pc:sldMk cId="2220611059" sldId="259"/>
            <ac:spMk id="3" creationId="{87E8710E-2377-DD78-D55B-ECB866806300}"/>
          </ac:spMkLst>
        </pc:spChg>
      </pc:sldChg>
      <pc:sldChg chg="modSp new mod">
        <pc:chgData name="Mansi dhingra" userId="48c6a8cc22b6eea6" providerId="LiveId" clId="{3D6FB112-78F6-4801-AD6C-52A1314DCFD1}" dt="2023-06-21T18:14:07.970" v="120" actId="255"/>
        <pc:sldMkLst>
          <pc:docMk/>
          <pc:sldMk cId="803464023" sldId="260"/>
        </pc:sldMkLst>
        <pc:spChg chg="mod">
          <ac:chgData name="Mansi dhingra" userId="48c6a8cc22b6eea6" providerId="LiveId" clId="{3D6FB112-78F6-4801-AD6C-52A1314DCFD1}" dt="2023-06-21T18:13:59.673" v="119" actId="115"/>
          <ac:spMkLst>
            <pc:docMk/>
            <pc:sldMk cId="803464023" sldId="260"/>
            <ac:spMk id="2" creationId="{2200DFFC-28DE-264A-0E8F-764690FE2795}"/>
          </ac:spMkLst>
        </pc:spChg>
        <pc:spChg chg="mod">
          <ac:chgData name="Mansi dhingra" userId="48c6a8cc22b6eea6" providerId="LiveId" clId="{3D6FB112-78F6-4801-AD6C-52A1314DCFD1}" dt="2023-06-21T18:14:07.970" v="120" actId="255"/>
          <ac:spMkLst>
            <pc:docMk/>
            <pc:sldMk cId="803464023" sldId="260"/>
            <ac:spMk id="3" creationId="{EC3A3267-D7AB-5544-5131-C9CE66BC7803}"/>
          </ac:spMkLst>
        </pc:spChg>
      </pc:sldChg>
      <pc:sldChg chg="new">
        <pc:chgData name="Mansi dhingra" userId="48c6a8cc22b6eea6" providerId="LiveId" clId="{3D6FB112-78F6-4801-AD6C-52A1314DCFD1}" dt="2023-06-21T18:09:07.723" v="77" actId="680"/>
        <pc:sldMkLst>
          <pc:docMk/>
          <pc:sldMk cId="1610788141" sldId="261"/>
        </pc:sldMkLst>
      </pc:sldChg>
      <pc:sldChg chg="modSp new del mod">
        <pc:chgData name="Mansi dhingra" userId="48c6a8cc22b6eea6" providerId="LiveId" clId="{3D6FB112-78F6-4801-AD6C-52A1314DCFD1}" dt="2023-06-21T18:20:57.581" v="252" actId="2696"/>
        <pc:sldMkLst>
          <pc:docMk/>
          <pc:sldMk cId="1163961277" sldId="262"/>
        </pc:sldMkLst>
        <pc:spChg chg="mod">
          <ac:chgData name="Mansi dhingra" userId="48c6a8cc22b6eea6" providerId="LiveId" clId="{3D6FB112-78F6-4801-AD6C-52A1314DCFD1}" dt="2023-06-21T18:20:52.570" v="251" actId="20577"/>
          <ac:spMkLst>
            <pc:docMk/>
            <pc:sldMk cId="1163961277" sldId="262"/>
            <ac:spMk id="2" creationId="{D6450963-49C8-FE22-4615-7D064400EA7E}"/>
          </ac:spMkLst>
        </pc:spChg>
      </pc:sldChg>
      <pc:sldChg chg="addSp delSp modSp new del mod setBg modClrScheme chgLayout">
        <pc:chgData name="Mansi dhingra" userId="48c6a8cc22b6eea6" providerId="LiveId" clId="{3D6FB112-78F6-4801-AD6C-52A1314DCFD1}" dt="2023-06-21T18:20:35.623" v="244" actId="2696"/>
        <pc:sldMkLst>
          <pc:docMk/>
          <pc:sldMk cId="2621315275" sldId="262"/>
        </pc:sldMkLst>
        <pc:spChg chg="del">
          <ac:chgData name="Mansi dhingra" userId="48c6a8cc22b6eea6" providerId="LiveId" clId="{3D6FB112-78F6-4801-AD6C-52A1314DCFD1}" dt="2023-06-21T18:14:59.627" v="123" actId="700"/>
          <ac:spMkLst>
            <pc:docMk/>
            <pc:sldMk cId="2621315275" sldId="262"/>
            <ac:spMk id="2" creationId="{BC8E91CC-7404-77E7-C8D7-3353F82CB963}"/>
          </ac:spMkLst>
        </pc:spChg>
        <pc:spChg chg="del">
          <ac:chgData name="Mansi dhingra" userId="48c6a8cc22b6eea6" providerId="LiveId" clId="{3D6FB112-78F6-4801-AD6C-52A1314DCFD1}" dt="2023-06-21T18:14:59.627" v="123" actId="700"/>
          <ac:spMkLst>
            <pc:docMk/>
            <pc:sldMk cId="2621315275" sldId="262"/>
            <ac:spMk id="3" creationId="{4E1A8E60-3469-A812-9DBE-77CEC153BED2}"/>
          </ac:spMkLst>
        </pc:spChg>
        <pc:spChg chg="add mod">
          <ac:chgData name="Mansi dhingra" userId="48c6a8cc22b6eea6" providerId="LiveId" clId="{3D6FB112-78F6-4801-AD6C-52A1314DCFD1}" dt="2023-06-21T18:19:41.703" v="227" actId="14861"/>
          <ac:spMkLst>
            <pc:docMk/>
            <pc:sldMk cId="2621315275" sldId="262"/>
            <ac:spMk id="4" creationId="{0D82267E-5F6E-C0AC-5773-9D1ABB35A699}"/>
          </ac:spMkLst>
        </pc:spChg>
      </pc:sldChg>
      <pc:sldChg chg="addSp delSp modSp new mod">
        <pc:chgData name="Mansi dhingra" userId="48c6a8cc22b6eea6" providerId="LiveId" clId="{3D6FB112-78F6-4801-AD6C-52A1314DCFD1}" dt="2023-06-21T18:26:32.231" v="285" actId="1076"/>
        <pc:sldMkLst>
          <pc:docMk/>
          <pc:sldMk cId="3320797995" sldId="262"/>
        </pc:sldMkLst>
        <pc:spChg chg="add del mod">
          <ac:chgData name="Mansi dhingra" userId="48c6a8cc22b6eea6" providerId="LiveId" clId="{3D6FB112-78F6-4801-AD6C-52A1314DCFD1}" dt="2023-06-21T18:22:43.057" v="255" actId="21"/>
          <ac:spMkLst>
            <pc:docMk/>
            <pc:sldMk cId="3320797995" sldId="262"/>
            <ac:spMk id="4" creationId="{AE06DE0D-0E1E-E7BB-EF3D-1EC2EDF59228}"/>
          </ac:spMkLst>
        </pc:spChg>
        <pc:spChg chg="add mod">
          <ac:chgData name="Mansi dhingra" userId="48c6a8cc22b6eea6" providerId="LiveId" clId="{3D6FB112-78F6-4801-AD6C-52A1314DCFD1}" dt="2023-06-21T18:26:32.231" v="285" actId="1076"/>
          <ac:spMkLst>
            <pc:docMk/>
            <pc:sldMk cId="3320797995" sldId="262"/>
            <ac:spMk id="5" creationId="{9AEAE153-EF32-4181-D3C4-AEE665A88C84}"/>
          </ac:spMkLst>
        </pc:spChg>
        <pc:picChg chg="add del mod">
          <ac:chgData name="Mansi dhingra" userId="48c6a8cc22b6eea6" providerId="LiveId" clId="{3D6FB112-78F6-4801-AD6C-52A1314DCFD1}" dt="2023-06-21T18:22:43.057" v="255" actId="21"/>
          <ac:picMkLst>
            <pc:docMk/>
            <pc:sldMk cId="3320797995" sldId="262"/>
            <ac:picMk id="3" creationId="{B6495756-2FE8-D0BC-9A5C-978321E8E79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738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895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2790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982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5638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274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2517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571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6075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811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686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019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3627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6622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15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9075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9637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1BEF0D-F0BB-DE4B-95CE-6DB70DBA9567}" type="datetimeFigureOut">
              <a:rPr lang="en-US" smtClean="0"/>
              <a:pPr/>
              <a:t>6/21/2023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192283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D214C-4374-351A-4821-52C593E63FCF}"/>
              </a:ext>
            </a:extLst>
          </p:cNvPr>
          <p:cNvSpPr>
            <a:spLocks noGrp="1"/>
          </p:cNvSpPr>
          <p:nvPr>
            <p:ph type="ctrTitle"/>
          </p:nvPr>
        </p:nvSpPr>
        <p:spPr>
          <a:xfrm>
            <a:off x="405517" y="4607151"/>
            <a:ext cx="8809381" cy="1641490"/>
          </a:xfrm>
        </p:spPr>
        <p:txBody>
          <a:bodyPr>
            <a:normAutofit/>
          </a:bodyPr>
          <a:lstStyle/>
          <a:p>
            <a:pPr algn="l"/>
            <a:r>
              <a:rPr lang="en-US" sz="2800" dirty="0">
                <a:latin typeface="Times New Roman" panose="02020603050405020304" pitchFamily="18" charset="0"/>
                <a:cs typeface="Times New Roman" panose="02020603050405020304" pitchFamily="18" charset="0"/>
              </a:rPr>
              <a:t>Team Members :  A </a:t>
            </a:r>
            <a:r>
              <a:rPr lang="en-US" sz="2800" dirty="0" err="1">
                <a:latin typeface="Times New Roman" panose="02020603050405020304" pitchFamily="18" charset="0"/>
                <a:cs typeface="Times New Roman" panose="02020603050405020304" pitchFamily="18" charset="0"/>
              </a:rPr>
              <a:t>shrey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Bhoil</a:t>
            </a:r>
            <a:r>
              <a:rPr lang="en-US" sz="2800" dirty="0">
                <a:latin typeface="Times New Roman" panose="02020603050405020304" pitchFamily="18" charset="0"/>
                <a:cs typeface="Times New Roman" panose="02020603050405020304" pitchFamily="18" charset="0"/>
              </a:rPr>
              <a:t>  , Mansi  Dhingra  , Shruti  </a:t>
            </a:r>
            <a:r>
              <a:rPr lang="en-US" sz="2800" dirty="0" err="1">
                <a:latin typeface="Times New Roman" panose="02020603050405020304" pitchFamily="18" charset="0"/>
                <a:cs typeface="Times New Roman" panose="02020603050405020304" pitchFamily="18" charset="0"/>
              </a:rPr>
              <a:t>Kumra</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C23BDC7-4BD4-F9BD-EFD5-D4BC560C9910}"/>
              </a:ext>
            </a:extLst>
          </p:cNvPr>
          <p:cNvSpPr>
            <a:spLocks noGrp="1"/>
          </p:cNvSpPr>
          <p:nvPr>
            <p:ph type="subTitle" idx="1"/>
          </p:nvPr>
        </p:nvSpPr>
        <p:spPr>
          <a:xfrm>
            <a:off x="174928" y="2314459"/>
            <a:ext cx="8579457" cy="2722967"/>
          </a:xfrm>
        </p:spPr>
        <p:txBody>
          <a:bodyPr/>
          <a:lstStyle/>
          <a:p>
            <a:pPr algn="ctr"/>
            <a:r>
              <a:rPr lang="en-US" sz="4800" u="sng" dirty="0">
                <a:latin typeface="Times New Roman" panose="02020603050405020304" pitchFamily="18" charset="0"/>
                <a:cs typeface="Times New Roman" panose="02020603050405020304" pitchFamily="18" charset="0"/>
              </a:rPr>
              <a:t>AI Based Team Name Generator</a:t>
            </a:r>
          </a:p>
          <a:p>
            <a:endParaRPr lang="en-IN" sz="6000" dirty="0"/>
          </a:p>
        </p:txBody>
      </p:sp>
    </p:spTree>
    <p:extLst>
      <p:ext uri="{BB962C8B-B14F-4D97-AF65-F5344CB8AC3E}">
        <p14:creationId xmlns:p14="http://schemas.microsoft.com/office/powerpoint/2010/main" val="4002538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73A5-9D0F-8C6C-99A7-14AC398484FD}"/>
              </a:ext>
            </a:extLst>
          </p:cNvPr>
          <p:cNvSpPr>
            <a:spLocks noGrp="1"/>
          </p:cNvSpPr>
          <p:nvPr>
            <p:ph type="title"/>
          </p:nvPr>
        </p:nvSpPr>
        <p:spPr/>
        <p:txBody>
          <a:bodyPr>
            <a:normAutofit/>
          </a:bodyPr>
          <a:lstStyle/>
          <a:p>
            <a:r>
              <a:rPr lang="en-US" sz="3200" b="1" u="sng" dirty="0"/>
              <a:t>Introduction</a:t>
            </a:r>
            <a:endParaRPr lang="en-IN" sz="3200" b="1" u="sng" dirty="0"/>
          </a:p>
        </p:txBody>
      </p:sp>
      <p:sp>
        <p:nvSpPr>
          <p:cNvPr id="3" name="Content Placeholder 2">
            <a:extLst>
              <a:ext uri="{FF2B5EF4-FFF2-40B4-BE49-F238E27FC236}">
                <a16:creationId xmlns:a16="http://schemas.microsoft.com/office/drawing/2014/main" id="{4359B61D-E8D9-67C2-8569-9179F56F7EFA}"/>
              </a:ext>
            </a:extLst>
          </p:cNvPr>
          <p:cNvSpPr>
            <a:spLocks noGrp="1"/>
          </p:cNvSpPr>
          <p:nvPr>
            <p:ph idx="1"/>
          </p:nvPr>
        </p:nvSpPr>
        <p:spPr/>
        <p:txBody>
          <a:bodyPr>
            <a:normAutofit/>
          </a:bodyPr>
          <a:lstStyle/>
          <a:p>
            <a:pPr marL="0" indent="0" algn="just">
              <a:buNone/>
            </a:pPr>
            <a:r>
              <a:rPr lang="en-US" sz="2600" dirty="0"/>
              <a:t>The AI-based Team Name Generator is a project that utilizes machine learning to generate creative and unique team names based on the input of skills and the name of the employee. The goal is to provide employees or team leaders with an automated tool to generate catchy and relevant team names that align with the skills and characteristics of the team members.</a:t>
            </a:r>
            <a:endParaRPr lang="en-IN" sz="2600" dirty="0"/>
          </a:p>
        </p:txBody>
      </p:sp>
    </p:spTree>
    <p:extLst>
      <p:ext uri="{BB962C8B-B14F-4D97-AF65-F5344CB8AC3E}">
        <p14:creationId xmlns:p14="http://schemas.microsoft.com/office/powerpoint/2010/main" val="311414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85A6-8911-3660-9C86-A2DF5744C1A9}"/>
              </a:ext>
            </a:extLst>
          </p:cNvPr>
          <p:cNvSpPr>
            <a:spLocks noGrp="1"/>
          </p:cNvSpPr>
          <p:nvPr>
            <p:ph type="title"/>
          </p:nvPr>
        </p:nvSpPr>
        <p:spPr>
          <a:xfrm>
            <a:off x="979100" y="632797"/>
            <a:ext cx="10515600" cy="1325563"/>
          </a:xfrm>
        </p:spPr>
        <p:txBody>
          <a:bodyPr>
            <a:normAutofit/>
          </a:bodyPr>
          <a:lstStyle/>
          <a:p>
            <a:r>
              <a:rPr lang="en-US" sz="3200" b="1" u="sng" dirty="0"/>
              <a:t>Problem Statement</a:t>
            </a:r>
            <a:endParaRPr lang="en-IN" sz="3200" b="1" u="sng" dirty="0"/>
          </a:p>
        </p:txBody>
      </p:sp>
      <p:sp>
        <p:nvSpPr>
          <p:cNvPr id="3" name="Content Placeholder 2">
            <a:extLst>
              <a:ext uri="{FF2B5EF4-FFF2-40B4-BE49-F238E27FC236}">
                <a16:creationId xmlns:a16="http://schemas.microsoft.com/office/drawing/2014/main" id="{87E8710E-2377-DD78-D55B-ECB866806300}"/>
              </a:ext>
            </a:extLst>
          </p:cNvPr>
          <p:cNvSpPr>
            <a:spLocks noGrp="1"/>
          </p:cNvSpPr>
          <p:nvPr>
            <p:ph idx="1"/>
          </p:nvPr>
        </p:nvSpPr>
        <p:spPr>
          <a:xfrm>
            <a:off x="1120000" y="1648644"/>
            <a:ext cx="10233800" cy="4742323"/>
          </a:xfrm>
        </p:spPr>
        <p:txBody>
          <a:bodyPr>
            <a:normAutofit fontScale="92500"/>
          </a:bodyPr>
          <a:lstStyle/>
          <a:p>
            <a:pPr algn="l">
              <a:buFont typeface="Arial" panose="020B0604020202020204" pitchFamily="34" charset="0"/>
              <a:buChar char="•"/>
            </a:pPr>
            <a:r>
              <a:rPr lang="en-US" b="0" i="0" dirty="0">
                <a:solidFill>
                  <a:srgbClr val="D1D5DB"/>
                </a:solidFill>
                <a:effectLst/>
                <a:latin typeface="Söhne"/>
              </a:rPr>
              <a:t>Challenge faced by employers and team leaders in deciding team names based on the employee’s skills.</a:t>
            </a:r>
          </a:p>
          <a:p>
            <a:pPr algn="l">
              <a:buFont typeface="Arial" panose="020B0604020202020204" pitchFamily="34" charset="0"/>
              <a:buChar char="•"/>
            </a:pPr>
            <a:r>
              <a:rPr lang="en-US" b="0" i="0" dirty="0">
                <a:solidFill>
                  <a:srgbClr val="D1D5DB"/>
                </a:solidFill>
                <a:effectLst/>
                <a:latin typeface="Söhne"/>
              </a:rPr>
              <a:t>Need for a tool to automate the team name generation process.</a:t>
            </a:r>
          </a:p>
          <a:p>
            <a:pPr marL="0" indent="0" algn="l">
              <a:buNone/>
            </a:pPr>
            <a:r>
              <a:rPr lang="en-US" sz="3500" b="1" u="sng" dirty="0">
                <a:solidFill>
                  <a:srgbClr val="D1D5DB"/>
                </a:solidFill>
                <a:latin typeface="Söhne"/>
              </a:rPr>
              <a:t>Benefits</a:t>
            </a:r>
          </a:p>
          <a:p>
            <a:pPr algn="l">
              <a:buFont typeface="Arial" panose="020B0604020202020204" pitchFamily="34" charset="0"/>
              <a:buChar char="•"/>
            </a:pPr>
            <a:r>
              <a:rPr lang="en-US" b="0" i="0" dirty="0">
                <a:solidFill>
                  <a:srgbClr val="D1D5DB"/>
                </a:solidFill>
                <a:effectLst/>
                <a:latin typeface="Söhne"/>
              </a:rPr>
              <a:t>Catchy and Relevant Team Names:</a:t>
            </a:r>
          </a:p>
          <a:p>
            <a:pPr marL="742950" lvl="1" indent="-285750" algn="l">
              <a:buFont typeface="Arial" panose="020B0604020202020204" pitchFamily="34" charset="0"/>
              <a:buChar char="•"/>
            </a:pPr>
            <a:r>
              <a:rPr lang="en-US" b="0" i="0" dirty="0">
                <a:solidFill>
                  <a:srgbClr val="D1D5DB"/>
                </a:solidFill>
                <a:effectLst/>
                <a:latin typeface="Söhne"/>
              </a:rPr>
              <a:t>The generated names align with the skills and characteristics of team members.</a:t>
            </a:r>
          </a:p>
          <a:p>
            <a:pPr marL="742950" lvl="1" indent="-285750" algn="l">
              <a:buFont typeface="Arial" panose="020B0604020202020204" pitchFamily="34" charset="0"/>
              <a:buChar char="•"/>
            </a:pPr>
            <a:r>
              <a:rPr lang="en-US" b="0" i="0" dirty="0">
                <a:solidFill>
                  <a:srgbClr val="D1D5DB"/>
                </a:solidFill>
                <a:effectLst/>
                <a:latin typeface="Söhne"/>
              </a:rPr>
              <a:t>Fosters unity and a sense of identity within the team.</a:t>
            </a:r>
          </a:p>
          <a:p>
            <a:pPr algn="l">
              <a:buFont typeface="Arial" panose="020B0604020202020204" pitchFamily="34" charset="0"/>
              <a:buChar char="•"/>
            </a:pPr>
            <a:r>
              <a:rPr lang="en-US" b="0" i="0" dirty="0">
                <a:solidFill>
                  <a:srgbClr val="D1D5DB"/>
                </a:solidFill>
                <a:effectLst/>
                <a:latin typeface="Söhne"/>
              </a:rPr>
              <a:t>Time and Effort Savings:</a:t>
            </a:r>
          </a:p>
          <a:p>
            <a:pPr marL="742950" lvl="1" indent="-285750" algn="l">
              <a:buFont typeface="Arial" panose="020B0604020202020204" pitchFamily="34" charset="0"/>
              <a:buChar char="•"/>
            </a:pPr>
            <a:r>
              <a:rPr lang="en-US" b="0" i="0" dirty="0">
                <a:solidFill>
                  <a:srgbClr val="D1D5DB"/>
                </a:solidFill>
                <a:effectLst/>
                <a:latin typeface="Söhne"/>
              </a:rPr>
              <a:t>Automating the team name generation process saves employers and team leaders' time.</a:t>
            </a:r>
          </a:p>
          <a:p>
            <a:pPr marL="742950" lvl="1" indent="-285750" algn="l">
              <a:buFont typeface="Arial" panose="020B0604020202020204" pitchFamily="34" charset="0"/>
              <a:buChar char="•"/>
            </a:pPr>
            <a:r>
              <a:rPr lang="en-US" b="0" i="0" dirty="0">
                <a:solidFill>
                  <a:srgbClr val="D1D5DB"/>
                </a:solidFill>
                <a:effectLst/>
                <a:latin typeface="Söhne"/>
              </a:rPr>
              <a:t>Reduces the need for brainstorming and manual selection.</a:t>
            </a:r>
          </a:p>
          <a:p>
            <a:pPr algn="l">
              <a:buFont typeface="Arial" panose="020B0604020202020204" pitchFamily="34" charset="0"/>
              <a:buChar char="•"/>
            </a:pPr>
            <a:endParaRPr lang="en-US" b="0" i="0" dirty="0">
              <a:solidFill>
                <a:srgbClr val="D1D5DB"/>
              </a:solidFill>
              <a:effectLst/>
              <a:latin typeface="Söhne"/>
            </a:endParaRPr>
          </a:p>
          <a:p>
            <a:pPr marL="0" indent="0">
              <a:buNone/>
            </a:pPr>
            <a:endParaRPr lang="en-IN" dirty="0"/>
          </a:p>
        </p:txBody>
      </p:sp>
    </p:spTree>
    <p:extLst>
      <p:ext uri="{BB962C8B-B14F-4D97-AF65-F5344CB8AC3E}">
        <p14:creationId xmlns:p14="http://schemas.microsoft.com/office/powerpoint/2010/main" val="2220611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8CC-EDE3-08C3-30B5-6595ABECF697}"/>
              </a:ext>
            </a:extLst>
          </p:cNvPr>
          <p:cNvSpPr>
            <a:spLocks noGrp="1"/>
          </p:cNvSpPr>
          <p:nvPr>
            <p:ph type="title"/>
          </p:nvPr>
        </p:nvSpPr>
        <p:spPr/>
        <p:txBody>
          <a:bodyPr>
            <a:normAutofit/>
          </a:bodyPr>
          <a:lstStyle/>
          <a:p>
            <a:r>
              <a:rPr lang="en-IN" sz="3200" b="1" i="0" u="sng" dirty="0">
                <a:solidFill>
                  <a:srgbClr val="D1D5DB"/>
                </a:solidFill>
                <a:effectLst/>
                <a:latin typeface="Söhne"/>
              </a:rPr>
              <a:t>Solution Overview</a:t>
            </a:r>
            <a:endParaRPr lang="en-IN" sz="3200" b="1" u="sng" dirty="0"/>
          </a:p>
        </p:txBody>
      </p:sp>
      <p:sp>
        <p:nvSpPr>
          <p:cNvPr id="3" name="Content Placeholder 2">
            <a:extLst>
              <a:ext uri="{FF2B5EF4-FFF2-40B4-BE49-F238E27FC236}">
                <a16:creationId xmlns:a16="http://schemas.microsoft.com/office/drawing/2014/main" id="{15259152-EF9E-8202-8405-7A5108356052}"/>
              </a:ext>
            </a:extLst>
          </p:cNvPr>
          <p:cNvSpPr>
            <a:spLocks noGrp="1"/>
          </p:cNvSpPr>
          <p:nvPr>
            <p:ph idx="1"/>
          </p:nvPr>
        </p:nvSpPr>
        <p:spPr/>
        <p:txBody>
          <a:bodyPr/>
          <a:lstStyle/>
          <a:p>
            <a:pPr algn="l">
              <a:buFont typeface="Arial" panose="020B0604020202020204" pitchFamily="34" charset="0"/>
              <a:buChar char="•"/>
            </a:pPr>
            <a:r>
              <a:rPr lang="en-US" sz="2600" b="0" i="0" dirty="0">
                <a:solidFill>
                  <a:srgbClr val="D1D5DB"/>
                </a:solidFill>
                <a:effectLst/>
                <a:latin typeface="Söhne"/>
              </a:rPr>
              <a:t>Utilizing machine learning to generate creative and unique team names.</a:t>
            </a:r>
          </a:p>
          <a:p>
            <a:pPr algn="l">
              <a:buFont typeface="Arial" panose="020B0604020202020204" pitchFamily="34" charset="0"/>
              <a:buChar char="•"/>
            </a:pPr>
            <a:r>
              <a:rPr lang="en-US" sz="2600" b="0" i="0" dirty="0">
                <a:solidFill>
                  <a:srgbClr val="D1D5DB"/>
                </a:solidFill>
                <a:effectLst/>
                <a:latin typeface="Söhne"/>
              </a:rPr>
              <a:t>Input Parameters:</a:t>
            </a:r>
          </a:p>
          <a:p>
            <a:pPr marL="742950" lvl="1" indent="-285750" algn="l">
              <a:buFont typeface="Arial" panose="020B0604020202020204" pitchFamily="34" charset="0"/>
              <a:buChar char="•"/>
            </a:pPr>
            <a:r>
              <a:rPr lang="en-US" sz="2600" b="0" i="0" dirty="0">
                <a:solidFill>
                  <a:srgbClr val="D1D5DB"/>
                </a:solidFill>
                <a:effectLst/>
                <a:latin typeface="Söhne"/>
              </a:rPr>
              <a:t>Skills and characteristics of team members.</a:t>
            </a:r>
          </a:p>
          <a:p>
            <a:pPr marL="742950" lvl="1" indent="-285750" algn="l">
              <a:buFont typeface="Arial" panose="020B0604020202020204" pitchFamily="34" charset="0"/>
              <a:buChar char="•"/>
            </a:pPr>
            <a:r>
              <a:rPr lang="en-US" sz="2600" b="0" i="0" dirty="0">
                <a:solidFill>
                  <a:srgbClr val="D1D5DB"/>
                </a:solidFill>
                <a:effectLst/>
                <a:latin typeface="Söhne"/>
              </a:rPr>
              <a:t>Name of the employer or team.</a:t>
            </a:r>
          </a:p>
          <a:p>
            <a:pPr algn="l">
              <a:buFont typeface="Arial" panose="020B0604020202020204" pitchFamily="34" charset="0"/>
              <a:buChar char="•"/>
            </a:pPr>
            <a:r>
              <a:rPr lang="en-US" sz="2600" b="0" i="0" dirty="0">
                <a:solidFill>
                  <a:srgbClr val="D1D5DB"/>
                </a:solidFill>
                <a:effectLst/>
                <a:latin typeface="Söhne"/>
              </a:rPr>
              <a:t>Algorithm:</a:t>
            </a:r>
          </a:p>
          <a:p>
            <a:pPr marL="742950" lvl="1" indent="-285750" algn="l">
              <a:buFont typeface="Arial" panose="020B0604020202020204" pitchFamily="34" charset="0"/>
              <a:buChar char="•"/>
            </a:pPr>
            <a:r>
              <a:rPr lang="en-US" sz="2600" b="0" i="0" dirty="0">
                <a:solidFill>
                  <a:srgbClr val="D1D5DB"/>
                </a:solidFill>
                <a:effectLst/>
                <a:latin typeface="Söhne"/>
              </a:rPr>
              <a:t>Training a model using a diverse dataset of existing team names.</a:t>
            </a:r>
          </a:p>
          <a:p>
            <a:pPr marL="742950" lvl="1" indent="-285750" algn="l">
              <a:buFont typeface="Arial" panose="020B0604020202020204" pitchFamily="34" charset="0"/>
              <a:buChar char="•"/>
            </a:pPr>
            <a:r>
              <a:rPr lang="en-US" sz="2600" b="0" i="0" dirty="0">
                <a:solidFill>
                  <a:srgbClr val="D1D5DB"/>
                </a:solidFill>
                <a:effectLst/>
                <a:latin typeface="Söhne"/>
              </a:rPr>
              <a:t>Associating input parameters with corresponding team names.</a:t>
            </a:r>
          </a:p>
          <a:p>
            <a:endParaRPr lang="en-IN" dirty="0"/>
          </a:p>
        </p:txBody>
      </p:sp>
    </p:spTree>
    <p:extLst>
      <p:ext uri="{BB962C8B-B14F-4D97-AF65-F5344CB8AC3E}">
        <p14:creationId xmlns:p14="http://schemas.microsoft.com/office/powerpoint/2010/main" val="398257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0DFFC-28DE-264A-0E8F-764690FE2795}"/>
              </a:ext>
            </a:extLst>
          </p:cNvPr>
          <p:cNvSpPr>
            <a:spLocks noGrp="1"/>
          </p:cNvSpPr>
          <p:nvPr>
            <p:ph type="title"/>
          </p:nvPr>
        </p:nvSpPr>
        <p:spPr/>
        <p:txBody>
          <a:bodyPr>
            <a:normAutofit/>
          </a:bodyPr>
          <a:lstStyle/>
          <a:p>
            <a:r>
              <a:rPr lang="en-US" sz="3200" b="1" i="0" u="sng" dirty="0">
                <a:solidFill>
                  <a:srgbClr val="D1D5DB"/>
                </a:solidFill>
                <a:effectLst/>
                <a:latin typeface="Söhne"/>
              </a:rPr>
              <a:t>Implementation Steps</a:t>
            </a:r>
            <a:endParaRPr lang="en-IN" sz="3200" b="1" u="sng" dirty="0"/>
          </a:p>
        </p:txBody>
      </p:sp>
      <p:sp>
        <p:nvSpPr>
          <p:cNvPr id="3" name="Content Placeholder 2">
            <a:extLst>
              <a:ext uri="{FF2B5EF4-FFF2-40B4-BE49-F238E27FC236}">
                <a16:creationId xmlns:a16="http://schemas.microsoft.com/office/drawing/2014/main" id="{EC3A3267-D7AB-5544-5131-C9CE66BC7803}"/>
              </a:ext>
            </a:extLst>
          </p:cNvPr>
          <p:cNvSpPr>
            <a:spLocks noGrp="1"/>
          </p:cNvSpPr>
          <p:nvPr>
            <p:ph idx="1"/>
          </p:nvPr>
        </p:nvSpPr>
        <p:spPr/>
        <p:txBody>
          <a:bodyPr/>
          <a:lstStyle/>
          <a:p>
            <a:pPr algn="l">
              <a:buFont typeface="+mj-lt"/>
              <a:buAutoNum type="arabicPeriod"/>
            </a:pPr>
            <a:r>
              <a:rPr lang="en-US" sz="2600" b="0" i="0" dirty="0">
                <a:solidFill>
                  <a:srgbClr val="D1D5DB"/>
                </a:solidFill>
                <a:effectLst/>
                <a:latin typeface="Söhne"/>
              </a:rPr>
              <a:t>Data Collection</a:t>
            </a:r>
          </a:p>
          <a:p>
            <a:pPr algn="l">
              <a:buFont typeface="+mj-lt"/>
              <a:buAutoNum type="arabicPeriod"/>
            </a:pPr>
            <a:r>
              <a:rPr lang="en-US" sz="2600" b="0" i="0" dirty="0">
                <a:solidFill>
                  <a:srgbClr val="D1D5DB"/>
                </a:solidFill>
                <a:effectLst/>
                <a:latin typeface="Söhne"/>
              </a:rPr>
              <a:t>Preprocessing</a:t>
            </a:r>
          </a:p>
          <a:p>
            <a:pPr algn="l">
              <a:buFont typeface="+mj-lt"/>
              <a:buAutoNum type="arabicPeriod"/>
            </a:pPr>
            <a:r>
              <a:rPr lang="en-US" sz="2600" b="0" i="0" dirty="0">
                <a:solidFill>
                  <a:srgbClr val="D1D5DB"/>
                </a:solidFill>
                <a:effectLst/>
                <a:latin typeface="Söhne"/>
              </a:rPr>
              <a:t>Feature Engineering</a:t>
            </a:r>
          </a:p>
          <a:p>
            <a:pPr algn="l">
              <a:buFont typeface="+mj-lt"/>
              <a:buAutoNum type="arabicPeriod"/>
            </a:pPr>
            <a:r>
              <a:rPr lang="en-US" sz="2600" b="0" i="0" dirty="0">
                <a:solidFill>
                  <a:srgbClr val="D1D5DB"/>
                </a:solidFill>
                <a:effectLst/>
                <a:latin typeface="Söhne"/>
              </a:rPr>
              <a:t>Model Training</a:t>
            </a:r>
          </a:p>
          <a:p>
            <a:pPr algn="l">
              <a:buFont typeface="+mj-lt"/>
              <a:buAutoNum type="arabicPeriod"/>
            </a:pPr>
            <a:r>
              <a:rPr lang="en-US" sz="2600" b="0" i="0" dirty="0">
                <a:solidFill>
                  <a:srgbClr val="D1D5DB"/>
                </a:solidFill>
                <a:effectLst/>
                <a:latin typeface="Söhne"/>
              </a:rPr>
              <a:t>Fine-tuning and Evaluation</a:t>
            </a:r>
          </a:p>
          <a:p>
            <a:pPr algn="l">
              <a:buFont typeface="+mj-lt"/>
              <a:buAutoNum type="arabicPeriod"/>
            </a:pPr>
            <a:r>
              <a:rPr lang="en-US" sz="2600" b="0" i="0" dirty="0">
                <a:solidFill>
                  <a:srgbClr val="D1D5DB"/>
                </a:solidFill>
                <a:effectLst/>
                <a:latin typeface="Söhne"/>
              </a:rPr>
              <a:t>Deployment</a:t>
            </a:r>
          </a:p>
          <a:p>
            <a:endParaRPr lang="en-IN" dirty="0"/>
          </a:p>
        </p:txBody>
      </p:sp>
    </p:spTree>
    <p:extLst>
      <p:ext uri="{BB962C8B-B14F-4D97-AF65-F5344CB8AC3E}">
        <p14:creationId xmlns:p14="http://schemas.microsoft.com/office/powerpoint/2010/main" val="80346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BF2F-2AB1-1626-5E87-0307BF6E73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9ECD80-DC9F-179B-12A1-5FD0573F90B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610788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EAE153-EF32-4181-D3C4-AEE665A88C84}"/>
              </a:ext>
            </a:extLst>
          </p:cNvPr>
          <p:cNvSpPr txBox="1"/>
          <p:nvPr/>
        </p:nvSpPr>
        <p:spPr>
          <a:xfrm>
            <a:off x="1530555" y="2661920"/>
            <a:ext cx="9517626" cy="1323439"/>
          </a:xfrm>
          <a:prstGeom prst="rect">
            <a:avLst/>
          </a:prstGeom>
          <a:noFill/>
        </p:spPr>
        <p:txBody>
          <a:bodyPr wrap="square" rtlCol="0">
            <a:spAutoFit/>
          </a:bodyPr>
          <a:lstStyle/>
          <a:p>
            <a:r>
              <a:rPr lang="en-US" sz="8000" dirty="0"/>
              <a:t>       THANKYOU !</a:t>
            </a:r>
            <a:endParaRPr lang="en-IN" sz="8000" dirty="0"/>
          </a:p>
        </p:txBody>
      </p:sp>
    </p:spTree>
    <p:extLst>
      <p:ext uri="{BB962C8B-B14F-4D97-AF65-F5344CB8AC3E}">
        <p14:creationId xmlns:p14="http://schemas.microsoft.com/office/powerpoint/2010/main" val="332079799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40</TotalTime>
  <Words>240</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Corbel</vt:lpstr>
      <vt:lpstr>Söhne</vt:lpstr>
      <vt:lpstr>Times New Roman</vt:lpstr>
      <vt:lpstr>Depth</vt:lpstr>
      <vt:lpstr>Team Members :  A shrey  Bhoil  , Mansi  Dhingra  , Shruti  Kumra</vt:lpstr>
      <vt:lpstr>Introduction</vt:lpstr>
      <vt:lpstr>Problem Statement</vt:lpstr>
      <vt:lpstr>Solution Overview</vt:lpstr>
      <vt:lpstr>Implementation Steps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  A shrey  Bhoil  , Mansi  Dhingra  , Shruti  Kumra</dc:title>
  <dc:creator>Mansi dhingra</dc:creator>
  <cp:lastModifiedBy>Mansi dhingra</cp:lastModifiedBy>
  <cp:revision>1</cp:revision>
  <dcterms:created xsi:type="dcterms:W3CDTF">2023-06-21T17:46:40Z</dcterms:created>
  <dcterms:modified xsi:type="dcterms:W3CDTF">2023-06-21T18:27:18Z</dcterms:modified>
</cp:coreProperties>
</file>