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</p:sldMasterIdLst>
  <p:notesMasterIdLst>
    <p:notesMasterId r:id="rId10"/>
  </p:notesMasterIdLst>
  <p:handoutMasterIdLst>
    <p:handoutMasterId r:id="rId11"/>
  </p:handoutMasterIdLst>
  <p:sldIdLst>
    <p:sldId id="278" r:id="rId5"/>
    <p:sldId id="298" r:id="rId6"/>
    <p:sldId id="302" r:id="rId7"/>
    <p:sldId id="301" r:id="rId8"/>
    <p:sldId id="30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FFFFCC"/>
    <a:srgbClr val="A74462"/>
    <a:srgbClr val="BDA48E"/>
    <a:srgbClr val="96AB78"/>
    <a:srgbClr val="202C8F"/>
    <a:srgbClr val="FDFBF6"/>
    <a:srgbClr val="AAC4E9"/>
    <a:srgbClr val="F5CDCE"/>
    <a:srgbClr val="D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ED246-BA52-4297-913C-0E757159008B}" v="2134" dt="2023-10-10T18:46:37.782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612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gnikita.1909@gmail.com" userId="6d0b607a5f66e69e" providerId="LiveId" clId="{FFBED246-BA52-4297-913C-0E757159008B}"/>
    <pc:docChg chg="undo custSel addSld delSld modSld sldOrd">
      <pc:chgData name="rgnikita.1909@gmail.com" userId="6d0b607a5f66e69e" providerId="LiveId" clId="{FFBED246-BA52-4297-913C-0E757159008B}" dt="2023-10-10T18:47:12.066" v="3256" actId="1037"/>
      <pc:docMkLst>
        <pc:docMk/>
      </pc:docMkLst>
      <pc:sldChg chg="modSp mod modTransition">
        <pc:chgData name="rgnikita.1909@gmail.com" userId="6d0b607a5f66e69e" providerId="LiveId" clId="{FFBED246-BA52-4297-913C-0E757159008B}" dt="2023-10-10T17:35:38.697" v="2350" actId="1076"/>
        <pc:sldMkLst>
          <pc:docMk/>
          <pc:sldMk cId="2131568492" sldId="278"/>
        </pc:sldMkLst>
        <pc:spChg chg="mod">
          <ac:chgData name="rgnikita.1909@gmail.com" userId="6d0b607a5f66e69e" providerId="LiveId" clId="{FFBED246-BA52-4297-913C-0E757159008B}" dt="2023-10-10T17:35:38.697" v="2350" actId="1076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rgnikita.1909@gmail.com" userId="6d0b607a5f66e69e" providerId="LiveId" clId="{FFBED246-BA52-4297-913C-0E757159008B}" dt="2023-10-10T17:35:36.484" v="2349" actId="1076"/>
          <ac:spMkLst>
            <pc:docMk/>
            <pc:sldMk cId="2131568492" sldId="278"/>
            <ac:spMk id="3" creationId="{86C1060B-300F-3CE3-E5AA-D8E29791C960}"/>
          </ac:spMkLst>
        </pc:spChg>
      </pc:sldChg>
      <pc:sldChg chg="del">
        <pc:chgData name="rgnikita.1909@gmail.com" userId="6d0b607a5f66e69e" providerId="LiveId" clId="{FFBED246-BA52-4297-913C-0E757159008B}" dt="2023-10-02T12:45:44.094" v="11" actId="47"/>
        <pc:sldMkLst>
          <pc:docMk/>
          <pc:sldMk cId="3855531800" sldId="279"/>
        </pc:sldMkLst>
      </pc:sldChg>
      <pc:sldChg chg="addSp delSp modSp del mod modTransition delAnim modAnim">
        <pc:chgData name="rgnikita.1909@gmail.com" userId="6d0b607a5f66e69e" providerId="LiveId" clId="{FFBED246-BA52-4297-913C-0E757159008B}" dt="2023-10-03T05:23:55.186" v="399" actId="47"/>
        <pc:sldMkLst>
          <pc:docMk/>
          <pc:sldMk cId="979622006" sldId="280"/>
        </pc:sldMkLst>
        <pc:spChg chg="mod">
          <ac:chgData name="rgnikita.1909@gmail.com" userId="6d0b607a5f66e69e" providerId="LiveId" clId="{FFBED246-BA52-4297-913C-0E757159008B}" dt="2023-10-03T05:21:17.985" v="364" actId="255"/>
          <ac:spMkLst>
            <pc:docMk/>
            <pc:sldMk cId="979622006" sldId="280"/>
            <ac:spMk id="5" creationId="{F204B2C0-EFA8-8FE9-2D66-ACC7FD207DC6}"/>
          </ac:spMkLst>
        </pc:spChg>
        <pc:spChg chg="mod">
          <ac:chgData name="rgnikita.1909@gmail.com" userId="6d0b607a5f66e69e" providerId="LiveId" clId="{FFBED246-BA52-4297-913C-0E757159008B}" dt="2023-10-02T12:52:16.951" v="68" actId="1076"/>
          <ac:spMkLst>
            <pc:docMk/>
            <pc:sldMk cId="979622006" sldId="280"/>
            <ac:spMk id="8" creationId="{B5240B44-A546-24CD-0188-F0E67AA8AD65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43" creationId="{EECD629D-1DBB-1BD8-627F-1ECC645F070C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44" creationId="{4AE43F73-0603-5931-52C8-A97ECAA59ACD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45" creationId="{52C6D555-B1DA-74AE-8479-26A4B83B47A3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48" creationId="{82AD57CE-AE4A-D01E-D8E4-4785EB6BFBE1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49" creationId="{4AEDD8EE-A5C2-A7EB-40CC-70FAE8DF1450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0" creationId="{4D122DF9-1EED-6F04-B865-DD7DF2976E97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1" creationId="{B70603F0-FA84-0BF0-765C-8DA0EE349E72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2" creationId="{8216E2CF-C77E-DF37-E0F0-3ABAA18DE6EF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3" creationId="{25E1F34F-AA88-9FB9-D5B7-083986C234C6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4" creationId="{B50A2F28-AF11-65C2-F49C-A3D6A7D98D3B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5" creationId="{DD58C588-6BA5-4A31-380E-22135FDEADA8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6" creationId="{9B6A250A-A5A0-5D81-512F-064F6065ACBC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7" creationId="{38B14A0F-06C5-C91A-865D-81778679D4AB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58" creationId="{634ED50A-18D3-475E-653F-27A0BE5A0A3E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60" creationId="{E526DAD6-BBA5-15C9-F675-D4FE431E43E4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61" creationId="{0390AE83-8495-E2CF-835B-881FAF76E68D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62" creationId="{21C56914-B8C1-6F31-9CE9-F645650357DF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63" creationId="{7EFE6CA9-EDA9-EC37-3ADF-1565592C3E4A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28" creationId="{FB42168A-0F8E-0C30-1694-D8F6CEE52C04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29" creationId="{3F541028-84C0-ECF3-FB04-D07480B8DBB9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0" creationId="{9753A8B5-577D-C148-781D-5032281B3625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1" creationId="{04AC4201-B274-91B9-7716-473F1764362D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2" creationId="{ACCCC6B5-9E6B-71E0-2275-83B061593698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3" creationId="{AF0DD6DE-5B1B-6306-A2FC-038FF31FDFB4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6" creationId="{BB7C2378-0283-6AFC-EB97-E72051A01DF5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7" creationId="{266521F3-0C43-145F-2CA2-4FF993E5179B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8" creationId="{ACEDF3D6-B9F1-1546-4CF0-619EDD46A287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39" creationId="{194B0AD7-E543-F328-832D-9CC591286BAB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0" creationId="{B74550B4-F70C-09AE-04B9-8C5C16ACBC18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1" creationId="{5B96826F-3A15-F5FA-F7FD-227820A5865B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2" creationId="{ACA4BBC4-D914-089F-3B18-1A4F5DE39423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3" creationId="{2DE392B2-C505-090D-90A6-C9288F36D51E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4" creationId="{AE783224-9B6A-F45D-49B9-7E49641FB31D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5" creationId="{520C2973-2C80-30A2-AE80-1D4CCE10EE76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8" creationId="{A56E2B2D-6F2D-D121-AE88-CDEECCDA7321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49" creationId="{3211EEAF-61BC-3EAE-A93C-1E8BF2C4BCD5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0" creationId="{7E96E8F3-071C-071E-4980-C8DE40F584D2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1" creationId="{23FBA44D-4852-488C-1A06-08B2B746C1F2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2" creationId="{497416AC-1576-53B4-5F94-9B52B80BE2F2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3" creationId="{954B2907-F85B-5BC6-11C7-830B670A1327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4" creationId="{32F052F5-C5BC-B64E-062F-2D8B95FB35DB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5" creationId="{996E4901-7BBD-6933-ED89-B66CA836255E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6" creationId="{FF5F7C7E-B982-97B8-3323-97880986BBB0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7" creationId="{ECD7B338-BE1F-CB85-AAAA-53E631739D6D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58" creationId="{5734825A-ABDD-F4EE-5C6E-2C470B947E34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1" creationId="{A1158E18-420B-ACD8-A62F-06230F0291E2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2" creationId="{3CEEEE36-99A9-2D9D-8B81-3AB5B8B7ED1F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3" creationId="{D94A7058-5400-079E-6766-FD192BA10F7C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4" creationId="{E98FABA0-54A8-979F-16E9-483BA821E1DA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5" creationId="{9143F316-CADB-FE7D-09CF-1DE1FEA5552E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6" creationId="{F691FE44-0FA7-C789-120E-051BECD5324C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7" creationId="{20E8D263-D17A-7F2F-7CB9-0B2879E3DFDF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8" creationId="{D26EBF0D-A65C-7F1F-7758-7B1159B56C06}"/>
          </ac:spMkLst>
        </pc:spChg>
        <pc:spChg chg="mod">
          <ac:chgData name="rgnikita.1909@gmail.com" userId="6d0b607a5f66e69e" providerId="LiveId" clId="{FFBED246-BA52-4297-913C-0E757159008B}" dt="2023-10-03T05:18:40.695" v="297"/>
          <ac:spMkLst>
            <pc:docMk/>
            <pc:sldMk cId="979622006" sldId="280"/>
            <ac:spMk id="169" creationId="{A4324610-931C-91E2-DB43-6DF851EDE78D}"/>
          </ac:spMkLst>
        </pc:spChg>
        <pc:spChg chg="mod">
          <ac:chgData name="rgnikita.1909@gmail.com" userId="6d0b607a5f66e69e" providerId="LiveId" clId="{FFBED246-BA52-4297-913C-0E757159008B}" dt="2023-10-03T05:18:22.853" v="294" actId="255"/>
          <ac:spMkLst>
            <pc:docMk/>
            <pc:sldMk cId="979622006" sldId="280"/>
            <ac:spMk id="2084" creationId="{6D99BFD0-3D9E-2ED5-4FBA-0981AE6992A0}"/>
          </ac:spMkLst>
        </pc:spChg>
        <pc:spChg chg="mod">
          <ac:chgData name="rgnikita.1909@gmail.com" userId="6d0b607a5f66e69e" providerId="LiveId" clId="{FFBED246-BA52-4297-913C-0E757159008B}" dt="2023-10-03T05:21:16.825" v="360" actId="14100"/>
          <ac:spMkLst>
            <pc:docMk/>
            <pc:sldMk cId="979622006" sldId="280"/>
            <ac:spMk id="2126" creationId="{EF85A55A-9494-1C64-04FD-C3AC879D50D8}"/>
          </ac:spMkLst>
        </pc:spChg>
        <pc:spChg chg="del mod">
          <ac:chgData name="rgnikita.1909@gmail.com" userId="6d0b607a5f66e69e" providerId="LiveId" clId="{FFBED246-BA52-4297-913C-0E757159008B}" dt="2023-10-02T13:00:24.534" v="234" actId="478"/>
          <ac:spMkLst>
            <pc:docMk/>
            <pc:sldMk cId="979622006" sldId="280"/>
            <ac:spMk id="2127" creationId="{314F3456-5F8F-FE66-EFDC-67A8B21E0620}"/>
          </ac:spMkLst>
        </pc:spChg>
        <pc:grpChg chg="add mod">
          <ac:chgData name="rgnikita.1909@gmail.com" userId="6d0b607a5f66e69e" providerId="LiveId" clId="{FFBED246-BA52-4297-913C-0E757159008B}" dt="2023-10-03T05:22:16.104" v="378" actId="1076"/>
          <ac:grpSpMkLst>
            <pc:docMk/>
            <pc:sldMk cId="979622006" sldId="280"/>
            <ac:grpSpMk id="2" creationId="{0464AD7D-1C20-417A-52BC-2EC135522EAD}"/>
          </ac:grpSpMkLst>
        </pc:grpChg>
        <pc:grpChg chg="add del mod">
          <ac:chgData name="rgnikita.1909@gmail.com" userId="6d0b607a5f66e69e" providerId="LiveId" clId="{FFBED246-BA52-4297-913C-0E757159008B}" dt="2023-10-03T05:21:19.698" v="370"/>
          <ac:grpSpMkLst>
            <pc:docMk/>
            <pc:sldMk cId="979622006" sldId="280"/>
            <ac:grpSpMk id="3" creationId="{95A5FD47-9E7C-2372-9947-5DA497D3A2D2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6" creationId="{2E84DF88-7C21-DFD3-00CB-2703D77F0EEE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7" creationId="{B1E018F7-A174-B459-C49F-641A296DEA7F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9" creationId="{55AA23DE-F8F0-5F7C-2FC2-98054589661A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4" creationId="{BBFE6211-1565-7EED-2C65-7DE9E2ED3DE9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41" creationId="{F6D0D0C8-885F-4C68-CFC1-101FA8A47C05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46" creationId="{1BE237F0-39BF-1CE6-A240-E6A5EEB838F5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47" creationId="{2F16B17F-45B2-6929-AFAE-556BD5AC573C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59" creationId="{10FFD788-3FC2-3568-5C2D-4E5648639480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34" creationId="{7C61F332-0610-5EA2-6258-A7F1ECFBADB9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35" creationId="{F8F632C4-2DCC-5C64-F866-60940B3A771F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46" creationId="{911822AA-9057-D2FC-28F0-1D7A84A477C9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47" creationId="{14EC43E5-0834-BDCD-68EE-D7E825252052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59" creationId="{22784422-B27F-4B41-6D6B-F7F0560FFC47}"/>
          </ac:grpSpMkLst>
        </pc:grpChg>
        <pc:grpChg chg="mod">
          <ac:chgData name="rgnikita.1909@gmail.com" userId="6d0b607a5f66e69e" providerId="LiveId" clId="{FFBED246-BA52-4297-913C-0E757159008B}" dt="2023-10-03T05:18:40.695" v="297"/>
          <ac:grpSpMkLst>
            <pc:docMk/>
            <pc:sldMk cId="979622006" sldId="280"/>
            <ac:grpSpMk id="160" creationId="{4844E1F7-CC93-1BB0-4B1B-3E09AD9E9C06}"/>
          </ac:grpSpMkLst>
        </pc:grpChg>
        <pc:grpChg chg="mod">
          <ac:chgData name="rgnikita.1909@gmail.com" userId="6d0b607a5f66e69e" providerId="LiveId" clId="{FFBED246-BA52-4297-913C-0E757159008B}" dt="2023-10-03T05:18:01.752" v="288" actId="164"/>
          <ac:grpSpMkLst>
            <pc:docMk/>
            <pc:sldMk cId="979622006" sldId="280"/>
            <ac:grpSpMk id="2130" creationId="{4D407D5A-15D5-1DC8-244E-DE4DDB68E656}"/>
          </ac:grpSpMkLst>
        </pc:grpChg>
        <pc:picChg chg="mod">
          <ac:chgData name="rgnikita.1909@gmail.com" userId="6d0b607a5f66e69e" providerId="LiveId" clId="{FFBED246-BA52-4297-913C-0E757159008B}" dt="2023-10-03T05:21:17.700" v="363" actId="1076"/>
          <ac:picMkLst>
            <pc:docMk/>
            <pc:sldMk cId="979622006" sldId="280"/>
            <ac:picMk id="4" creationId="{B7352AF6-AE63-C14E-772F-D4AC157CF37B}"/>
          </ac:picMkLst>
        </pc:picChg>
        <pc:picChg chg="mod">
          <ac:chgData name="rgnikita.1909@gmail.com" userId="6d0b607a5f66e69e" providerId="LiveId" clId="{FFBED246-BA52-4297-913C-0E757159008B}" dt="2023-10-03T05:18:40.695" v="297"/>
          <ac:picMkLst>
            <pc:docMk/>
            <pc:sldMk cId="979622006" sldId="280"/>
            <ac:picMk id="42" creationId="{40B6BB91-BD2B-01C8-A488-7C3A5948FCE1}"/>
          </ac:picMkLst>
        </pc:picChg>
        <pc:picChg chg="mod">
          <ac:chgData name="rgnikita.1909@gmail.com" userId="6d0b607a5f66e69e" providerId="LiveId" clId="{FFBED246-BA52-4297-913C-0E757159008B}" dt="2023-10-03T05:21:16.534" v="359" actId="1037"/>
          <ac:picMkLst>
            <pc:docMk/>
            <pc:sldMk cId="979622006" sldId="280"/>
            <ac:picMk id="2086" creationId="{B5497050-6D30-2929-7A1F-B49977D01E30}"/>
          </ac:picMkLst>
        </pc:picChg>
        <pc:picChg chg="del mod">
          <ac:chgData name="rgnikita.1909@gmail.com" userId="6d0b607a5f66e69e" providerId="LiveId" clId="{FFBED246-BA52-4297-913C-0E757159008B}" dt="2023-10-02T13:00:23.182" v="233" actId="478"/>
          <ac:picMkLst>
            <pc:docMk/>
            <pc:sldMk cId="979622006" sldId="280"/>
            <ac:picMk id="2129" creationId="{D87433BF-3D32-26E8-5B18-636B76B0E34A}"/>
          </ac:picMkLst>
        </pc:picChg>
      </pc:sldChg>
      <pc:sldChg chg="del">
        <pc:chgData name="rgnikita.1909@gmail.com" userId="6d0b607a5f66e69e" providerId="LiveId" clId="{FFBED246-BA52-4297-913C-0E757159008B}" dt="2023-10-02T13:04:26.062" v="246" actId="47"/>
        <pc:sldMkLst>
          <pc:docMk/>
          <pc:sldMk cId="2952923800" sldId="281"/>
        </pc:sldMkLst>
      </pc:sldChg>
      <pc:sldChg chg="del">
        <pc:chgData name="rgnikita.1909@gmail.com" userId="6d0b607a5f66e69e" providerId="LiveId" clId="{FFBED246-BA52-4297-913C-0E757159008B}" dt="2023-10-02T13:04:26.062" v="246" actId="47"/>
        <pc:sldMkLst>
          <pc:docMk/>
          <pc:sldMk cId="685681062" sldId="282"/>
        </pc:sldMkLst>
      </pc:sldChg>
      <pc:sldChg chg="del">
        <pc:chgData name="rgnikita.1909@gmail.com" userId="6d0b607a5f66e69e" providerId="LiveId" clId="{FFBED246-BA52-4297-913C-0E757159008B}" dt="2023-10-02T13:04:26.062" v="246" actId="47"/>
        <pc:sldMkLst>
          <pc:docMk/>
          <pc:sldMk cId="2886474736" sldId="284"/>
        </pc:sldMkLst>
      </pc:sldChg>
      <pc:sldChg chg="del">
        <pc:chgData name="rgnikita.1909@gmail.com" userId="6d0b607a5f66e69e" providerId="LiveId" clId="{FFBED246-BA52-4297-913C-0E757159008B}" dt="2023-10-02T13:04:26.062" v="246" actId="47"/>
        <pc:sldMkLst>
          <pc:docMk/>
          <pc:sldMk cId="2011930182" sldId="285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2452269796" sldId="287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1600494506" sldId="288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2502887943" sldId="289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3170280394" sldId="290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249904479" sldId="291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94818171" sldId="292"/>
        </pc:sldMkLst>
      </pc:sldChg>
      <pc:sldChg chg="del">
        <pc:chgData name="rgnikita.1909@gmail.com" userId="6d0b607a5f66e69e" providerId="LiveId" clId="{FFBED246-BA52-4297-913C-0E757159008B}" dt="2023-10-02T13:04:21.242" v="245" actId="47"/>
        <pc:sldMkLst>
          <pc:docMk/>
          <pc:sldMk cId="1003962426" sldId="293"/>
        </pc:sldMkLst>
      </pc:sldChg>
      <pc:sldChg chg="modSp mod ord modTransition modShow">
        <pc:chgData name="rgnikita.1909@gmail.com" userId="6d0b607a5f66e69e" providerId="LiveId" clId="{FFBED246-BA52-4297-913C-0E757159008B}" dt="2023-10-10T16:23:37.966" v="2139"/>
        <pc:sldMkLst>
          <pc:docMk/>
          <pc:sldMk cId="366291556" sldId="294"/>
        </pc:sldMkLst>
        <pc:spChg chg="mod">
          <ac:chgData name="rgnikita.1909@gmail.com" userId="6d0b607a5f66e69e" providerId="LiveId" clId="{FFBED246-BA52-4297-913C-0E757159008B}" dt="2023-10-03T05:35:03.596" v="686" actId="255"/>
          <ac:spMkLst>
            <pc:docMk/>
            <pc:sldMk cId="366291556" sldId="294"/>
            <ac:spMk id="54" creationId="{3B159D13-D18D-88E5-B947-D66EF28546C5}"/>
          </ac:spMkLst>
        </pc:spChg>
        <pc:spChg chg="mod">
          <ac:chgData name="rgnikita.1909@gmail.com" userId="6d0b607a5f66e69e" providerId="LiveId" clId="{FFBED246-BA52-4297-913C-0E757159008B}" dt="2023-10-03T05:35:03.596" v="686" actId="255"/>
          <ac:spMkLst>
            <pc:docMk/>
            <pc:sldMk cId="366291556" sldId="294"/>
            <ac:spMk id="56" creationId="{AF250107-F6A9-A364-5D2F-2F60D84849CA}"/>
          </ac:spMkLst>
        </pc:spChg>
        <pc:spChg chg="mod">
          <ac:chgData name="rgnikita.1909@gmail.com" userId="6d0b607a5f66e69e" providerId="LiveId" clId="{FFBED246-BA52-4297-913C-0E757159008B}" dt="2023-10-03T05:35:03.596" v="686" actId="255"/>
          <ac:spMkLst>
            <pc:docMk/>
            <pc:sldMk cId="366291556" sldId="294"/>
            <ac:spMk id="60" creationId="{1CB4BE43-FA2E-92F1-D2A3-97D509B3A29B}"/>
          </ac:spMkLst>
        </pc:spChg>
        <pc:spChg chg="mod">
          <ac:chgData name="rgnikita.1909@gmail.com" userId="6d0b607a5f66e69e" providerId="LiveId" clId="{FFBED246-BA52-4297-913C-0E757159008B}" dt="2023-10-03T05:35:03.596" v="686" actId="255"/>
          <ac:spMkLst>
            <pc:docMk/>
            <pc:sldMk cId="366291556" sldId="294"/>
            <ac:spMk id="61" creationId="{06ACACB1-2528-DB64-3B75-EBD9AE09D1B8}"/>
          </ac:spMkLst>
        </pc:spChg>
        <pc:picChg chg="ord">
          <ac:chgData name="rgnikita.1909@gmail.com" userId="6d0b607a5f66e69e" providerId="LiveId" clId="{FFBED246-BA52-4297-913C-0E757159008B}" dt="2023-10-02T15:03:36.206" v="250" actId="167"/>
          <ac:picMkLst>
            <pc:docMk/>
            <pc:sldMk cId="366291556" sldId="294"/>
            <ac:picMk id="58" creationId="{4B8D921F-8A60-ECAC-6CF5-1ADB1F6AC046}"/>
          </ac:picMkLst>
        </pc:picChg>
      </pc:sldChg>
      <pc:sldChg chg="new del">
        <pc:chgData name="rgnikita.1909@gmail.com" userId="6d0b607a5f66e69e" providerId="LiveId" clId="{FFBED246-BA52-4297-913C-0E757159008B}" dt="2023-10-02T12:43:55.982" v="1" actId="47"/>
        <pc:sldMkLst>
          <pc:docMk/>
          <pc:sldMk cId="1041108440" sldId="295"/>
        </pc:sldMkLst>
      </pc:sldChg>
      <pc:sldChg chg="addSp delSp modSp add del mod modTransition delAnim modAnim">
        <pc:chgData name="rgnikita.1909@gmail.com" userId="6d0b607a5f66e69e" providerId="LiveId" clId="{FFBED246-BA52-4297-913C-0E757159008B}" dt="2023-10-02T12:52:28.290" v="86" actId="47"/>
        <pc:sldMkLst>
          <pc:docMk/>
          <pc:sldMk cId="3022067831" sldId="295"/>
        </pc:sldMkLst>
        <pc:spChg chg="add del mod">
          <ac:chgData name="rgnikita.1909@gmail.com" userId="6d0b607a5f66e69e" providerId="LiveId" clId="{FFBED246-BA52-4297-913C-0E757159008B}" dt="2023-10-02T12:46:34.547" v="14" actId="478"/>
          <ac:spMkLst>
            <pc:docMk/>
            <pc:sldMk cId="3022067831" sldId="295"/>
            <ac:spMk id="2" creationId="{99FCC54D-3450-60D0-6AAA-51799CC83D15}"/>
          </ac:spMkLst>
        </pc:spChg>
        <pc:spChg chg="del">
          <ac:chgData name="rgnikita.1909@gmail.com" userId="6d0b607a5f66e69e" providerId="LiveId" clId="{FFBED246-BA52-4297-913C-0E757159008B}" dt="2023-10-02T12:44:07.158" v="3" actId="478"/>
          <ac:spMkLst>
            <pc:docMk/>
            <pc:sldMk cId="3022067831" sldId="295"/>
            <ac:spMk id="2084" creationId="{6D99BFD0-3D9E-2ED5-4FBA-0981AE6992A0}"/>
          </ac:spMkLst>
        </pc:spChg>
        <pc:spChg chg="del">
          <ac:chgData name="rgnikita.1909@gmail.com" userId="6d0b607a5f66e69e" providerId="LiveId" clId="{FFBED246-BA52-4297-913C-0E757159008B}" dt="2023-10-02T12:44:23.785" v="4" actId="478"/>
          <ac:spMkLst>
            <pc:docMk/>
            <pc:sldMk cId="3022067831" sldId="295"/>
            <ac:spMk id="2126" creationId="{EF85A55A-9494-1C64-04FD-C3AC879D50D8}"/>
          </ac:spMkLst>
        </pc:spChg>
        <pc:spChg chg="del">
          <ac:chgData name="rgnikita.1909@gmail.com" userId="6d0b607a5f66e69e" providerId="LiveId" clId="{FFBED246-BA52-4297-913C-0E757159008B}" dt="2023-10-02T12:44:25.685" v="5" actId="478"/>
          <ac:spMkLst>
            <pc:docMk/>
            <pc:sldMk cId="3022067831" sldId="295"/>
            <ac:spMk id="2127" creationId="{314F3456-5F8F-FE66-EFDC-67A8B21E0620}"/>
          </ac:spMkLst>
        </pc:spChg>
        <pc:picChg chg="mod">
          <ac:chgData name="rgnikita.1909@gmail.com" userId="6d0b607a5f66e69e" providerId="LiveId" clId="{FFBED246-BA52-4297-913C-0E757159008B}" dt="2023-10-02T12:48:24.812" v="27" actId="1076"/>
          <ac:picMkLst>
            <pc:docMk/>
            <pc:sldMk cId="3022067831" sldId="295"/>
            <ac:picMk id="2086" creationId="{B5497050-6D30-2929-7A1F-B49977D01E30}"/>
          </ac:picMkLst>
        </pc:picChg>
        <pc:picChg chg="del">
          <ac:chgData name="rgnikita.1909@gmail.com" userId="6d0b607a5f66e69e" providerId="LiveId" clId="{FFBED246-BA52-4297-913C-0E757159008B}" dt="2023-10-02T12:44:36.553" v="8" actId="478"/>
          <ac:picMkLst>
            <pc:docMk/>
            <pc:sldMk cId="3022067831" sldId="295"/>
            <ac:picMk id="2129" creationId="{D87433BF-3D32-26E8-5B18-636B76B0E34A}"/>
          </ac:picMkLst>
        </pc:picChg>
      </pc:sldChg>
      <pc:sldChg chg="addSp delSp modSp add del mod modTransition delAnim modAnim">
        <pc:chgData name="rgnikita.1909@gmail.com" userId="6d0b607a5f66e69e" providerId="LiveId" clId="{FFBED246-BA52-4297-913C-0E757159008B}" dt="2023-10-10T15:48:01.603" v="1682" actId="47"/>
        <pc:sldMkLst>
          <pc:docMk/>
          <pc:sldMk cId="3132202839" sldId="295"/>
        </pc:sldMkLst>
        <pc:spChg chg="add mod">
          <ac:chgData name="rgnikita.1909@gmail.com" userId="6d0b607a5f66e69e" providerId="LiveId" clId="{FFBED246-BA52-4297-913C-0E757159008B}" dt="2023-10-03T05:35:48.562" v="703" actId="255"/>
          <ac:spMkLst>
            <pc:docMk/>
            <pc:sldMk cId="3132202839" sldId="295"/>
            <ac:spMk id="2" creationId="{9C8CE0B5-8934-3225-BC8F-63ED6FE10D5E}"/>
          </ac:spMkLst>
        </pc:spChg>
        <pc:spChg chg="del">
          <ac:chgData name="rgnikita.1909@gmail.com" userId="6d0b607a5f66e69e" providerId="LiveId" clId="{FFBED246-BA52-4297-913C-0E757159008B}" dt="2023-10-02T12:52:34.557" v="88" actId="478"/>
          <ac:spMkLst>
            <pc:docMk/>
            <pc:sldMk cId="3132202839" sldId="295"/>
            <ac:spMk id="2084" creationId="{6D99BFD0-3D9E-2ED5-4FBA-0981AE6992A0}"/>
          </ac:spMkLst>
        </pc:spChg>
        <pc:spChg chg="del">
          <ac:chgData name="rgnikita.1909@gmail.com" userId="6d0b607a5f66e69e" providerId="LiveId" clId="{FFBED246-BA52-4297-913C-0E757159008B}" dt="2023-10-02T12:52:37.590" v="90" actId="478"/>
          <ac:spMkLst>
            <pc:docMk/>
            <pc:sldMk cId="3132202839" sldId="295"/>
            <ac:spMk id="2126" creationId="{EF85A55A-9494-1C64-04FD-C3AC879D50D8}"/>
          </ac:spMkLst>
        </pc:spChg>
        <pc:spChg chg="del">
          <ac:chgData name="rgnikita.1909@gmail.com" userId="6d0b607a5f66e69e" providerId="LiveId" clId="{FFBED246-BA52-4297-913C-0E757159008B}" dt="2023-10-02T12:52:35.644" v="89" actId="478"/>
          <ac:spMkLst>
            <pc:docMk/>
            <pc:sldMk cId="3132202839" sldId="295"/>
            <ac:spMk id="2127" creationId="{314F3456-5F8F-FE66-EFDC-67A8B21E0620}"/>
          </ac:spMkLst>
        </pc:spChg>
        <pc:picChg chg="mod">
          <ac:chgData name="rgnikita.1909@gmail.com" userId="6d0b607a5f66e69e" providerId="LiveId" clId="{FFBED246-BA52-4297-913C-0E757159008B}" dt="2023-10-02T12:52:55.099" v="93" actId="1076"/>
          <ac:picMkLst>
            <pc:docMk/>
            <pc:sldMk cId="3132202839" sldId="295"/>
            <ac:picMk id="2086" creationId="{B5497050-6D30-2929-7A1F-B49977D01E30}"/>
          </ac:picMkLst>
        </pc:picChg>
        <pc:picChg chg="del">
          <ac:chgData name="rgnikita.1909@gmail.com" userId="6d0b607a5f66e69e" providerId="LiveId" clId="{FFBED246-BA52-4297-913C-0E757159008B}" dt="2023-10-02T12:52:43.398" v="92" actId="478"/>
          <ac:picMkLst>
            <pc:docMk/>
            <pc:sldMk cId="3132202839" sldId="295"/>
            <ac:picMk id="2129" creationId="{D87433BF-3D32-26E8-5B18-636B76B0E34A}"/>
          </ac:picMkLst>
        </pc:picChg>
      </pc:sldChg>
      <pc:sldChg chg="addSp delSp modSp add del mod modTransition delAnim modAnim">
        <pc:chgData name="rgnikita.1909@gmail.com" userId="6d0b607a5f66e69e" providerId="LiveId" clId="{FFBED246-BA52-4297-913C-0E757159008B}" dt="2023-10-10T15:47:59.329" v="1681" actId="47"/>
        <pc:sldMkLst>
          <pc:docMk/>
          <pc:sldMk cId="3037500411" sldId="296"/>
        </pc:sldMkLst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2" creationId="{BE222C62-A29C-9E91-9F4E-8D0BFE0A3146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3" creationId="{191FB8AC-2941-54CA-B066-931F5E7DE023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6" creationId="{C85A8A17-E62D-173A-B99E-1585818A323B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9" creationId="{119D211C-A907-9F31-4AEF-BD87AE29692E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" creationId="{B7823613-61BA-D8C8-A17C-F8E218E1FBD4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1" creationId="{7FC8BD9C-8A0E-842F-93C6-21C7B13848A4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2" creationId="{B65109B2-1B21-FEAE-BC26-82A293BC6266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3" creationId="{69713286-8963-FCE7-B3B8-71D070D20EAE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4" creationId="{165D2608-1CDD-09B4-9B9C-2F4AE95A6365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5" creationId="{43C3FF74-7CAA-B1F7-C337-757934E712B8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6" creationId="{7B28451E-971D-E2F6-8DD4-5AE5BB6482DB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7" creationId="{E8802D36-BBF2-23A4-6EF7-4DD6AA01D5F1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8" creationId="{59D33AA7-5249-1047-0832-4242BE8C0612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9" creationId="{9ED60047-F944-188B-90A3-BB853A8957EE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1" creationId="{61333A89-2F08-31DC-82C8-8309DC2C2587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2" creationId="{B70BF9BE-6EBA-C405-BC1C-E3E21897E2BA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3" creationId="{0C614BA0-26DB-CF8A-061C-1532329BC8FF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4" creationId="{F77D6D6C-11E8-3A20-04FB-060E2C43A2EF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5" creationId="{2679FB9E-8F95-1148-1FF5-8A606EBB4BA6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6" creationId="{44D9AF2C-812B-3F67-2FE4-AA87AD4591F5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7" creationId="{CE53C3AA-F289-B333-65B2-12004E6C9973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8" creationId="{C242F507-9ED8-24FD-4BED-8DA30AFEAE48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39" creationId="{E38106F1-D03E-9A71-611B-DF4D9F6B882E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40" creationId="{005F641F-B1C5-AEF1-E60E-CA19B97227DB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75" creationId="{A28E9E27-52BE-C19A-744F-475E808F155C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76" creationId="{28B97DC5-520B-643C-36F1-2C9874F650C8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77" creationId="{007354D2-B7E3-C9F3-BEF9-583A81E69646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78" creationId="{33CC507A-41D0-F20A-0F6E-A595B17515B9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79" creationId="{581AFEA8-A7D1-E8EF-3AC0-0ED9F0205242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80" creationId="{676C1445-FDD1-CD4D-45B2-E230E9DB6AE4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81" creationId="{EEDDDDB4-B6D1-879B-7BA6-B86F61D88532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82" creationId="{E1C6C176-E738-7E45-D4E6-011390F6674F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83" creationId="{B6A0A88F-D143-3DF9-D126-B7C4C3452BD7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184" creationId="{3F330554-7457-624E-B874-0BBCFC0E815A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59" creationId="{E563E35B-F6C5-BC24-904A-DB090B3B91EB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0" creationId="{52CED2E5-0B52-CD96-A888-A17240440D90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1" creationId="{7D351AC8-77BD-36CE-E1D5-C63708BA1D60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2" creationId="{337AD3E3-A155-D714-3457-3302A6509034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3" creationId="{B8E705A8-1C39-AB0B-CD1A-7CC4679A1E93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4" creationId="{EB7B7697-C3E9-7756-B840-0AD842BC193B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5" creationId="{366F8484-2800-7CE1-4E5D-8E554AD59603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6" creationId="{F7DA0964-CD9E-1649-E6C1-9005D7F0BC46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7" creationId="{578F4ADB-1635-D689-7062-99DC70A28894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68" creationId="{B83B7515-E3D1-DFC0-E143-6DD5DA8CF14C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72" creationId="{B377BAA4-4684-7790-EC75-F515B8F1BB69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75" creationId="{4A3619C4-DB67-20C1-4557-B343EC61F131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76" creationId="{E7A2CF64-64C8-590E-155E-1CAE0387D4AF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77" creationId="{0D4A8E7B-2AB7-1068-CFD3-B81E91BA6723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78" creationId="{28F28918-F811-F04F-958F-5CB825B6B2D8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79" creationId="{7862DCE7-1BF9-3280-723E-7A7E8B0C7BAA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80" creationId="{FE1EA445-5AE7-F1E7-5F9E-50AE7E323877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81" creationId="{9597D262-B4F6-6CE3-2203-EB146A9ECCCE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82" creationId="{8A1CB9D5-58C0-3C69-C484-8AAC99BF5C86}"/>
          </ac:spMkLst>
        </pc:spChg>
        <pc:spChg chg="mod">
          <ac:chgData name="rgnikita.1909@gmail.com" userId="6d0b607a5f66e69e" providerId="LiveId" clId="{FFBED246-BA52-4297-913C-0E757159008B}" dt="2023-10-03T05:21:20.098" v="371" actId="164"/>
          <ac:spMkLst>
            <pc:docMk/>
            <pc:sldMk cId="3037500411" sldId="296"/>
            <ac:spMk id="2083" creationId="{17DF1515-2846-EEE6-EFFF-B994C0DFC6CC}"/>
          </ac:spMkLst>
        </pc:spChg>
        <pc:spChg chg="del">
          <ac:chgData name="rgnikita.1909@gmail.com" userId="6d0b607a5f66e69e" providerId="LiveId" clId="{FFBED246-BA52-4297-913C-0E757159008B}" dt="2023-10-02T13:00:17.907" v="232" actId="478"/>
          <ac:spMkLst>
            <pc:docMk/>
            <pc:sldMk cId="3037500411" sldId="296"/>
            <ac:spMk id="2084" creationId="{6D99BFD0-3D9E-2ED5-4FBA-0981AE6992A0}"/>
          </ac:spMkLst>
        </pc:spChg>
        <pc:spChg chg="del">
          <ac:chgData name="rgnikita.1909@gmail.com" userId="6d0b607a5f66e69e" providerId="LiveId" clId="{FFBED246-BA52-4297-913C-0E757159008B}" dt="2023-10-02T13:00:15.738" v="231" actId="478"/>
          <ac:spMkLst>
            <pc:docMk/>
            <pc:sldMk cId="3037500411" sldId="296"/>
            <ac:spMk id="2126" creationId="{EF85A55A-9494-1C64-04FD-C3AC879D50D8}"/>
          </ac:spMkLst>
        </pc:spChg>
        <pc:spChg chg="mod">
          <ac:chgData name="rgnikita.1909@gmail.com" userId="6d0b607a5f66e69e" providerId="LiveId" clId="{FFBED246-BA52-4297-913C-0E757159008B}" dt="2023-10-03T05:35:40.539" v="702" actId="255"/>
          <ac:spMkLst>
            <pc:docMk/>
            <pc:sldMk cId="3037500411" sldId="296"/>
            <ac:spMk id="2127" creationId="{314F3456-5F8F-FE66-EFDC-67A8B21E0620}"/>
          </ac:spMkLst>
        </pc:spChg>
        <pc:grpChg chg="add 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" creationId="{05B431FC-4D53-201B-AA8A-0C855964FE19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11" creationId="{AEA28339-4055-D303-AF52-221CF0045F2F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17" creationId="{2BEF1D3A-A15F-480C-E286-B8778FB1B1C6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18" creationId="{859751E2-A144-8EA5-5C8E-1B06676F62DE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30" creationId="{200F0FFA-7E5B-E7E9-2C27-035EDF6AE594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172" creationId="{F9197862-6DE8-2D1F-5CB3-D2A45D21BC8D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173" creationId="{F966A523-A22C-DA6B-9352-1424DBBDC760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174" creationId="{798FD6B2-D57F-7DEB-F56A-0A5E4F9D4324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056" creationId="{69DDD943-44F9-D341-A2BD-F72240B8D3A9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057" creationId="{37CFB5FE-CD3F-0427-CE54-F7247A763FC8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058" creationId="{0C45B772-A4B9-DCAD-F1B8-EF4696980606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071" creationId="{C964C537-8365-9753-7C8F-70F5A2F3C431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073" creationId="{81196D0E-AB3D-49D0-37DF-0AA680ADE3DF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074" creationId="{C85896C7-5E7E-F923-0888-69B5D86E27A5}"/>
          </ac:grpSpMkLst>
        </pc:grpChg>
        <pc:grpChg chg="mod">
          <ac:chgData name="rgnikita.1909@gmail.com" userId="6d0b607a5f66e69e" providerId="LiveId" clId="{FFBED246-BA52-4297-913C-0E757159008B}" dt="2023-10-03T05:21:20.098" v="371" actId="164"/>
          <ac:grpSpMkLst>
            <pc:docMk/>
            <pc:sldMk cId="3037500411" sldId="296"/>
            <ac:grpSpMk id="2130" creationId="{4D407D5A-15D5-1DC8-244E-DE4DDB68E656}"/>
          </ac:grpSpMkLst>
        </pc:grpChg>
        <pc:picChg chg="mod">
          <ac:chgData name="rgnikita.1909@gmail.com" userId="6d0b607a5f66e69e" providerId="LiveId" clId="{FFBED246-BA52-4297-913C-0E757159008B}" dt="2023-10-03T05:21:20.098" v="371" actId="164"/>
          <ac:picMkLst>
            <pc:docMk/>
            <pc:sldMk cId="3037500411" sldId="296"/>
            <ac:picMk id="10" creationId="{E7D2668E-00DD-4946-402B-DCD7B81AF347}"/>
          </ac:picMkLst>
        </pc:picChg>
        <pc:picChg chg="del">
          <ac:chgData name="rgnikita.1909@gmail.com" userId="6d0b607a5f66e69e" providerId="LiveId" clId="{FFBED246-BA52-4297-913C-0E757159008B}" dt="2023-10-02T13:00:09.725" v="230" actId="478"/>
          <ac:picMkLst>
            <pc:docMk/>
            <pc:sldMk cId="3037500411" sldId="296"/>
            <ac:picMk id="2086" creationId="{B5497050-6D30-2929-7A1F-B49977D01E30}"/>
          </ac:picMkLst>
        </pc:picChg>
        <pc:picChg chg="mod ord">
          <ac:chgData name="rgnikita.1909@gmail.com" userId="6d0b607a5f66e69e" providerId="LiveId" clId="{FFBED246-BA52-4297-913C-0E757159008B}" dt="2023-10-03T05:21:20.098" v="371" actId="164"/>
          <ac:picMkLst>
            <pc:docMk/>
            <pc:sldMk cId="3037500411" sldId="296"/>
            <ac:picMk id="2129" creationId="{D87433BF-3D32-26E8-5B18-636B76B0E34A}"/>
          </ac:picMkLst>
        </pc:picChg>
      </pc:sldChg>
      <pc:sldChg chg="addSp delSp modSp add del mod ord modTransition delAnim modAnim modShow">
        <pc:chgData name="rgnikita.1909@gmail.com" userId="6d0b607a5f66e69e" providerId="LiveId" clId="{FFBED246-BA52-4297-913C-0E757159008B}" dt="2023-10-10T15:48:08.601" v="1683" actId="47"/>
        <pc:sldMkLst>
          <pc:docMk/>
          <pc:sldMk cId="2905352820" sldId="297"/>
        </pc:sldMkLst>
        <pc:spChg chg="del mod">
          <ac:chgData name="rgnikita.1909@gmail.com" userId="6d0b607a5f66e69e" providerId="LiveId" clId="{FFBED246-BA52-4297-913C-0E757159008B}" dt="2023-10-02T13:02:40.261" v="244" actId="478"/>
          <ac:spMkLst>
            <pc:docMk/>
            <pc:sldMk cId="2905352820" sldId="297"/>
            <ac:spMk id="2" creationId="{9C8CE0B5-8934-3225-BC8F-63ED6FE10D5E}"/>
          </ac:spMkLst>
        </pc:spChg>
        <pc:spChg chg="add mod">
          <ac:chgData name="rgnikita.1909@gmail.com" userId="6d0b607a5f66e69e" providerId="LiveId" clId="{FFBED246-BA52-4297-913C-0E757159008B}" dt="2023-10-03T05:36:12" v="711" actId="14100"/>
          <ac:spMkLst>
            <pc:docMk/>
            <pc:sldMk cId="2905352820" sldId="297"/>
            <ac:spMk id="4" creationId="{DAC336AF-059B-3D94-7A33-9B55DB4CCCF4}"/>
          </ac:spMkLst>
        </pc:spChg>
        <pc:grpChg chg="add del mod">
          <ac:chgData name="rgnikita.1909@gmail.com" userId="6d0b607a5f66e69e" providerId="LiveId" clId="{FFBED246-BA52-4297-913C-0E757159008B}" dt="2023-10-03T05:36:05.038" v="707" actId="1076"/>
          <ac:grpSpMkLst>
            <pc:docMk/>
            <pc:sldMk cId="2905352820" sldId="297"/>
            <ac:grpSpMk id="2130" creationId="{4D407D5A-15D5-1DC8-244E-DE4DDB68E656}"/>
          </ac:grpSpMkLst>
        </pc:grpChg>
        <pc:picChg chg="add mod ord modCrop">
          <ac:chgData name="rgnikita.1909@gmail.com" userId="6d0b607a5f66e69e" providerId="LiveId" clId="{FFBED246-BA52-4297-913C-0E757159008B}" dt="2023-10-03T05:25:05.608" v="414" actId="166"/>
          <ac:picMkLst>
            <pc:docMk/>
            <pc:sldMk cId="2905352820" sldId="297"/>
            <ac:picMk id="3" creationId="{51826167-23BF-7BCF-C29E-DDA7E3534FAB}"/>
          </ac:picMkLst>
        </pc:picChg>
        <pc:picChg chg="del mod">
          <ac:chgData name="rgnikita.1909@gmail.com" userId="6d0b607a5f66e69e" providerId="LiveId" clId="{FFBED246-BA52-4297-913C-0E757159008B}" dt="2023-10-03T05:25:01.936" v="413" actId="478"/>
          <ac:picMkLst>
            <pc:docMk/>
            <pc:sldMk cId="2905352820" sldId="297"/>
            <ac:picMk id="10" creationId="{E7D2668E-00DD-4946-402B-DCD7B81AF347}"/>
          </ac:picMkLst>
        </pc:picChg>
      </pc:sldChg>
      <pc:sldChg chg="addSp delSp modSp add mod ord modTransition modAnim">
        <pc:chgData name="rgnikita.1909@gmail.com" userId="6d0b607a5f66e69e" providerId="LiveId" clId="{FFBED246-BA52-4297-913C-0E757159008B}" dt="2023-10-10T15:21:46.539" v="1543" actId="20577"/>
        <pc:sldMkLst>
          <pc:docMk/>
          <pc:sldMk cId="3239068464" sldId="298"/>
        </pc:sldMkLst>
        <pc:spChg chg="del mod topLvl">
          <ac:chgData name="rgnikita.1909@gmail.com" userId="6d0b607a5f66e69e" providerId="LiveId" clId="{FFBED246-BA52-4297-913C-0E757159008B}" dt="2023-10-10T14:48:20.780" v="1079" actId="478"/>
          <ac:spMkLst>
            <pc:docMk/>
            <pc:sldMk cId="3239068464" sldId="298"/>
            <ac:spMk id="5" creationId="{DCC3157A-E762-38D4-836A-B0BE577EFDA4}"/>
          </ac:spMkLst>
        </pc:spChg>
        <pc:spChg chg="del mod topLvl">
          <ac:chgData name="rgnikita.1909@gmail.com" userId="6d0b607a5f66e69e" providerId="LiveId" clId="{FFBED246-BA52-4297-913C-0E757159008B}" dt="2023-10-10T14:48:23.846" v="1080" actId="478"/>
          <ac:spMkLst>
            <pc:docMk/>
            <pc:sldMk cId="3239068464" sldId="298"/>
            <ac:spMk id="6" creationId="{93EE3A0E-1486-7FE1-CABF-476F434BB071}"/>
          </ac:spMkLst>
        </pc:spChg>
        <pc:spChg chg="mod">
          <ac:chgData name="rgnikita.1909@gmail.com" userId="6d0b607a5f66e69e" providerId="LiveId" clId="{FFBED246-BA52-4297-913C-0E757159008B}" dt="2023-10-10T15:21:46.539" v="1543" actId="20577"/>
          <ac:spMkLst>
            <pc:docMk/>
            <pc:sldMk cId="3239068464" sldId="298"/>
            <ac:spMk id="8" creationId="{B5240B44-A546-24CD-0188-F0E67AA8AD65}"/>
          </ac:spMkLst>
        </pc:spChg>
        <pc:spChg chg="add mod">
          <ac:chgData name="rgnikita.1909@gmail.com" userId="6d0b607a5f66e69e" providerId="LiveId" clId="{FFBED246-BA52-4297-913C-0E757159008B}" dt="2023-10-10T15:04:34.337" v="1145" actId="14100"/>
          <ac:spMkLst>
            <pc:docMk/>
            <pc:sldMk cId="3239068464" sldId="298"/>
            <ac:spMk id="12" creationId="{A4D82620-6895-085A-6CC6-AAA9EEC9E487}"/>
          </ac:spMkLst>
        </pc:spChg>
        <pc:spChg chg="add mod">
          <ac:chgData name="rgnikita.1909@gmail.com" userId="6d0b607a5f66e69e" providerId="LiveId" clId="{FFBED246-BA52-4297-913C-0E757159008B}" dt="2023-10-10T15:05:11.044" v="1156" actId="20577"/>
          <ac:spMkLst>
            <pc:docMk/>
            <pc:sldMk cId="3239068464" sldId="298"/>
            <ac:spMk id="13" creationId="{D88DBF87-6A0C-C64C-B2A9-AB3A0ABEA557}"/>
          </ac:spMkLst>
        </pc:spChg>
        <pc:spChg chg="add mod ord">
          <ac:chgData name="rgnikita.1909@gmail.com" userId="6d0b607a5f66e69e" providerId="LiveId" clId="{FFBED246-BA52-4297-913C-0E757159008B}" dt="2023-10-10T15:17:46.985" v="1458" actId="167"/>
          <ac:spMkLst>
            <pc:docMk/>
            <pc:sldMk cId="3239068464" sldId="298"/>
            <ac:spMk id="16" creationId="{30F4F97C-1B2E-1874-3989-B9310D4861DC}"/>
          </ac:spMkLst>
        </pc:spChg>
        <pc:spChg chg="add mod ord">
          <ac:chgData name="rgnikita.1909@gmail.com" userId="6d0b607a5f66e69e" providerId="LiveId" clId="{FFBED246-BA52-4297-913C-0E757159008B}" dt="2023-10-10T15:17:53.243" v="1460" actId="166"/>
          <ac:spMkLst>
            <pc:docMk/>
            <pc:sldMk cId="3239068464" sldId="298"/>
            <ac:spMk id="17" creationId="{A82C51DC-2381-01B3-3B90-D89D237776EF}"/>
          </ac:spMkLst>
        </pc:spChg>
        <pc:spChg chg="add mod">
          <ac:chgData name="rgnikita.1909@gmail.com" userId="6d0b607a5f66e69e" providerId="LiveId" clId="{FFBED246-BA52-4297-913C-0E757159008B}" dt="2023-10-10T15:18:54.896" v="1523" actId="1076"/>
          <ac:spMkLst>
            <pc:docMk/>
            <pc:sldMk cId="3239068464" sldId="298"/>
            <ac:spMk id="22" creationId="{8E2C481C-C3D7-4A4A-6B3F-7C2DDDD9947E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43" creationId="{4C167224-58B5-8FBA-097F-99764D83AC90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44" creationId="{9FBC24AF-BD72-FC13-9AA0-67B44374535C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45" creationId="{E0AE61CA-5B25-9266-FAA3-7FB686E52167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48" creationId="{7D777027-99A7-9175-5CCD-136C1E4EF445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49" creationId="{586B8E79-3811-5905-6D2F-D790C97A4B19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0" creationId="{39A0AB64-D154-07E2-00E5-D8B27AA90944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1" creationId="{9E9ADE80-6957-7299-847B-193AA145C223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2" creationId="{0144E212-DB3B-17A3-CBD0-E45DE08F6A69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3" creationId="{3BFF9505-F3E6-9A52-7895-9FFDB990D954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4" creationId="{86822BA2-B57E-A12F-8890-A8C9C7EF7E9D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5" creationId="{012CB4F3-6637-79F9-6C6A-284671EC4E03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6" creationId="{CABCACDB-AB2F-9BD3-F034-30C6DF28D09B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7" creationId="{30FD8893-9E6D-51C1-5A0F-05246E996EE0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58" creationId="{71F86B59-0BA3-9FCD-B229-9FFE61A7CC43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60" creationId="{C7068572-0921-DA66-F86A-EB31AE17C43D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61" creationId="{0668CCBD-F43B-5E46-0955-3DE43A44636B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62" creationId="{67946FED-6C70-88BE-E63D-CD812C3AECFE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63" creationId="{F6F97A18-50FE-8B54-0305-EDAAFB4BEFE3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28" creationId="{53C05120-3522-BCF1-5DEE-AADF94AB2CEB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29" creationId="{7E9EFA55-F1D2-D666-10EB-0446FB6B3038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0" creationId="{6FDBED60-726D-438D-C458-716F4AB7FDE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1" creationId="{4A9A5EF7-4026-B23F-C9DA-67AD76B4A484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2" creationId="{84AF95C9-B051-BF08-5313-589ED1FCF3E1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3" creationId="{4B3B7ECF-D6C1-EFC0-75DE-3C100062FBFE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6" creationId="{05FBD930-BC7D-243D-9432-119ED5BCF8D0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7" creationId="{742B1576-ABE7-3247-03A1-3C687FC9C5EF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8" creationId="{97B0482D-E02E-71CD-B3FC-63B45FA6E61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39" creationId="{01E41716-6651-A4C2-D95B-3CC141A127E3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0" creationId="{675B76C8-8030-7057-8A08-FBB2EBF2C92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1" creationId="{42CE1332-76DB-6A4B-B785-369189DD533A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2" creationId="{F024208A-F2EA-E862-B237-BCF29F8E2E4D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3" creationId="{C0466405-B7CE-0478-4437-FE93C59DC8C8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4" creationId="{E2FEA194-1869-36D9-444E-2100C9E7E848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5" creationId="{CF9430B3-FD5B-FAF9-D987-3C92E6229B93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8" creationId="{A5140773-C817-B803-C669-5463451D2807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49" creationId="{5D9DAD1C-ED4C-8701-3B6C-1D3506817C04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0" creationId="{5489980D-1A38-55F5-61DD-215FEBC0ED75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1" creationId="{90F836E1-4290-E66A-C136-57082172198E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2" creationId="{DADFC243-577E-E315-2F00-E448A42C7C4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3" creationId="{401B2E74-A35F-BAA1-E914-F2B63B46242D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4" creationId="{F42BF0B4-66FD-98FE-D317-91C7D19194A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5" creationId="{9808A35B-4E1E-86AF-C4C6-DEA29C15FC6F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6" creationId="{54E96A9C-557A-6130-B1EE-F75D94601F18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7" creationId="{1F80FE82-FA5D-49BF-7EF1-D9B1202E0D09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58" creationId="{F124CE5F-2E7D-FB76-30B7-97634C15738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1" creationId="{9B216A3D-F994-0C72-9D15-9490B3F715AB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2" creationId="{51E517A4-4918-B7F7-F669-15E886910A19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3" creationId="{C3E4A238-C392-962B-FC57-E7D010788C1C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4" creationId="{12B34E54-C2C2-D58C-0B5C-AC0A7050BB8D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5" creationId="{A503123E-F77F-505F-BF1B-69816B018AAC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6" creationId="{8A62D0BF-EEDD-0DF9-1490-56CC846FD1D5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7" creationId="{3F7B2BDB-9292-0DA8-CA81-F3737F93C3D8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8" creationId="{B5E52396-11A5-DE79-EE5E-D0F384E11242}"/>
          </ac:spMkLst>
        </pc:spChg>
        <pc:spChg chg="mod">
          <ac:chgData name="rgnikita.1909@gmail.com" userId="6d0b607a5f66e69e" providerId="LiveId" clId="{FFBED246-BA52-4297-913C-0E757159008B}" dt="2023-10-10T14:48:16.264" v="1078" actId="165"/>
          <ac:spMkLst>
            <pc:docMk/>
            <pc:sldMk cId="3239068464" sldId="298"/>
            <ac:spMk id="169" creationId="{73B568EC-7E62-92B4-154A-6872D17D0715}"/>
          </ac:spMkLst>
        </pc:spChg>
        <pc:spChg chg="del">
          <ac:chgData name="rgnikita.1909@gmail.com" userId="6d0b607a5f66e69e" providerId="LiveId" clId="{FFBED246-BA52-4297-913C-0E757159008B}" dt="2023-10-03T05:23:46.226" v="397" actId="478"/>
          <ac:spMkLst>
            <pc:docMk/>
            <pc:sldMk cId="3239068464" sldId="298"/>
            <ac:spMk id="2127" creationId="{314F3456-5F8F-FE66-EFDC-67A8B21E0620}"/>
          </ac:spMkLst>
        </pc:spChg>
        <pc:grpChg chg="add del mod or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2" creationId="{DFC0C4AA-F7E8-AD3D-B666-F7523D3257D5}"/>
          </ac:grpSpMkLst>
        </pc:grpChg>
        <pc:grpChg chg="mod topLvl">
          <ac:chgData name="rgnikita.1909@gmail.com" userId="6d0b607a5f66e69e" providerId="LiveId" clId="{FFBED246-BA52-4297-913C-0E757159008B}" dt="2023-10-10T14:58:13.319" v="1107" actId="1076"/>
          <ac:grpSpMkLst>
            <pc:docMk/>
            <pc:sldMk cId="3239068464" sldId="298"/>
            <ac:grpSpMk id="4" creationId="{317ED67C-627B-EDFF-6D2B-0991D3337787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7" creationId="{06B0937F-2565-8CFF-F27E-4622A18B1D5B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9" creationId="{FD061D51-EEBF-8345-3BE6-B09DA970F579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4" creationId="{1F5242C9-CC5F-7749-B0E2-8D01914B4C15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41" creationId="{CBE245B7-DEE3-6017-7020-3E012BAD2094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46" creationId="{7165E744-38AA-2633-12C9-12323B4460E9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47" creationId="{051AA69C-F1D6-8C5C-BAFA-1DE61C660408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59" creationId="{13FA902F-DFBF-5DBC-113C-F604C047F0A3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34" creationId="{68D5F5BA-CB08-E325-4EAA-5FA2B748B95D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35" creationId="{4363AA93-EAE9-FC5F-6365-5A4B9B20C752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46" creationId="{4CCB2AFA-5E05-07A1-C997-F9A5F6EF33A3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47" creationId="{5676D7C2-806B-968D-9FA9-111EBFF9901A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59" creationId="{60C510A0-B6C2-DC13-3704-10C69E52718C}"/>
          </ac:grpSpMkLst>
        </pc:grpChg>
        <pc:grpChg chg="mod">
          <ac:chgData name="rgnikita.1909@gmail.com" userId="6d0b607a5f66e69e" providerId="LiveId" clId="{FFBED246-BA52-4297-913C-0E757159008B}" dt="2023-10-10T14:48:16.264" v="1078" actId="165"/>
          <ac:grpSpMkLst>
            <pc:docMk/>
            <pc:sldMk cId="3239068464" sldId="298"/>
            <ac:grpSpMk id="160" creationId="{ECDB9655-7324-9411-7BDA-797E1A39817F}"/>
          </ac:grpSpMkLst>
        </pc:grpChg>
        <pc:grpChg chg="del">
          <ac:chgData name="rgnikita.1909@gmail.com" userId="6d0b607a5f66e69e" providerId="LiveId" clId="{FFBED246-BA52-4297-913C-0E757159008B}" dt="2023-10-03T05:23:47.712" v="398" actId="478"/>
          <ac:grpSpMkLst>
            <pc:docMk/>
            <pc:sldMk cId="3239068464" sldId="298"/>
            <ac:grpSpMk id="2130" creationId="{4D407D5A-15D5-1DC8-244E-DE4DDB68E656}"/>
          </ac:grpSpMkLst>
        </pc:grpChg>
        <pc:picChg chg="mod topLvl">
          <ac:chgData name="rgnikita.1909@gmail.com" userId="6d0b607a5f66e69e" providerId="LiveId" clId="{FFBED246-BA52-4297-913C-0E757159008B}" dt="2023-10-10T15:02:10.120" v="1112" actId="1076"/>
          <ac:picMkLst>
            <pc:docMk/>
            <pc:sldMk cId="3239068464" sldId="298"/>
            <ac:picMk id="3" creationId="{EE968F95-401C-305C-68A3-6AC6C378F843}"/>
          </ac:picMkLst>
        </pc:picChg>
        <pc:picChg chg="add mod modCrop">
          <ac:chgData name="rgnikita.1909@gmail.com" userId="6d0b607a5f66e69e" providerId="LiveId" clId="{FFBED246-BA52-4297-913C-0E757159008B}" dt="2023-10-10T15:04:59.577" v="1149" actId="1076"/>
          <ac:picMkLst>
            <pc:docMk/>
            <pc:sldMk cId="3239068464" sldId="298"/>
            <ac:picMk id="11" creationId="{57E582A4-7B01-7438-6722-80F57CF27FD7}"/>
          </ac:picMkLst>
        </pc:picChg>
        <pc:picChg chg="add mod">
          <ac:chgData name="rgnikita.1909@gmail.com" userId="6d0b607a5f66e69e" providerId="LiveId" clId="{FFBED246-BA52-4297-913C-0E757159008B}" dt="2023-10-10T15:13:42.540" v="1438" actId="1038"/>
          <ac:picMkLst>
            <pc:docMk/>
            <pc:sldMk cId="3239068464" sldId="298"/>
            <ac:picMk id="18" creationId="{CB8D6DDD-341A-201C-7BB0-3B42B924045D}"/>
          </ac:picMkLst>
        </pc:picChg>
        <pc:picChg chg="add del mod">
          <ac:chgData name="rgnikita.1909@gmail.com" userId="6d0b607a5f66e69e" providerId="LiveId" clId="{FFBED246-BA52-4297-913C-0E757159008B}" dt="2023-10-10T15:14:06.134" v="1440"/>
          <ac:picMkLst>
            <pc:docMk/>
            <pc:sldMk cId="3239068464" sldId="298"/>
            <ac:picMk id="19" creationId="{8E456369-F4C3-BED3-F087-C896B93460A3}"/>
          </ac:picMkLst>
        </pc:picChg>
        <pc:picChg chg="add mod modCrop">
          <ac:chgData name="rgnikita.1909@gmail.com" userId="6d0b607a5f66e69e" providerId="LiveId" clId="{FFBED246-BA52-4297-913C-0E757159008B}" dt="2023-10-10T15:16:59.143" v="1454" actId="1076"/>
          <ac:picMkLst>
            <pc:docMk/>
            <pc:sldMk cId="3239068464" sldId="298"/>
            <ac:picMk id="21" creationId="{CF9226A0-4D5F-BD98-9C3A-7F94C96CDE93}"/>
          </ac:picMkLst>
        </pc:picChg>
        <pc:picChg chg="mod">
          <ac:chgData name="rgnikita.1909@gmail.com" userId="6d0b607a5f66e69e" providerId="LiveId" clId="{FFBED246-BA52-4297-913C-0E757159008B}" dt="2023-10-10T14:57:56.797" v="1105" actId="14100"/>
          <ac:picMkLst>
            <pc:docMk/>
            <pc:sldMk cId="3239068464" sldId="298"/>
            <ac:picMk id="42" creationId="{4F0A03D9-0330-C44C-005A-8BEFD6B94416}"/>
          </ac:picMkLst>
        </pc:picChg>
        <pc:picChg chg="del">
          <ac:chgData name="rgnikita.1909@gmail.com" userId="6d0b607a5f66e69e" providerId="LiveId" clId="{FFBED246-BA52-4297-913C-0E757159008B}" dt="2023-10-03T05:23:43.317" v="396" actId="478"/>
          <ac:picMkLst>
            <pc:docMk/>
            <pc:sldMk cId="3239068464" sldId="298"/>
            <ac:picMk id="2129" creationId="{D87433BF-3D32-26E8-5B18-636B76B0E34A}"/>
          </ac:picMkLst>
        </pc:picChg>
      </pc:sldChg>
      <pc:sldChg chg="addSp delSp modSp add del mod modAnim">
        <pc:chgData name="rgnikita.1909@gmail.com" userId="6d0b607a5f66e69e" providerId="LiveId" clId="{FFBED246-BA52-4297-913C-0E757159008B}" dt="2023-10-03T05:52:59.914" v="1012" actId="47"/>
        <pc:sldMkLst>
          <pc:docMk/>
          <pc:sldMk cId="1883441352" sldId="299"/>
        </pc:sldMkLst>
        <pc:spChg chg="mod">
          <ac:chgData name="rgnikita.1909@gmail.com" userId="6d0b607a5f66e69e" providerId="LiveId" clId="{FFBED246-BA52-4297-913C-0E757159008B}" dt="2023-10-03T05:34:26.605" v="670" actId="14100"/>
          <ac:spMkLst>
            <pc:docMk/>
            <pc:sldMk cId="1883441352" sldId="299"/>
            <ac:spMk id="4" creationId="{DAC336AF-059B-3D94-7A33-9B55DB4CCCF4}"/>
          </ac:spMkLst>
        </pc:spChg>
        <pc:spChg chg="add mod">
          <ac:chgData name="rgnikita.1909@gmail.com" userId="6d0b607a5f66e69e" providerId="LiveId" clId="{FFBED246-BA52-4297-913C-0E757159008B}" dt="2023-10-03T05:35:12.117" v="697" actId="1035"/>
          <ac:spMkLst>
            <pc:docMk/>
            <pc:sldMk cId="1883441352" sldId="299"/>
            <ac:spMk id="6" creationId="{71C6F369-4CD4-7245-51CD-8ED4A38841BA}"/>
          </ac:spMkLst>
        </pc:spChg>
        <pc:grpChg chg="mod">
          <ac:chgData name="rgnikita.1909@gmail.com" userId="6d0b607a5f66e69e" providerId="LiveId" clId="{FFBED246-BA52-4297-913C-0E757159008B}" dt="2023-10-03T05:33:15.212" v="650" actId="1076"/>
          <ac:grpSpMkLst>
            <pc:docMk/>
            <pc:sldMk cId="1883441352" sldId="299"/>
            <ac:grpSpMk id="2130" creationId="{4D407D5A-15D5-1DC8-244E-DE4DDB68E656}"/>
          </ac:grpSpMkLst>
        </pc:grpChg>
        <pc:picChg chg="del">
          <ac:chgData name="rgnikita.1909@gmail.com" userId="6d0b607a5f66e69e" providerId="LiveId" clId="{FFBED246-BA52-4297-913C-0E757159008B}" dt="2023-10-03T05:29:14.126" v="598" actId="478"/>
          <ac:picMkLst>
            <pc:docMk/>
            <pc:sldMk cId="1883441352" sldId="299"/>
            <ac:picMk id="3" creationId="{51826167-23BF-7BCF-C29E-DDA7E3534FAB}"/>
          </ac:picMkLst>
        </pc:picChg>
        <pc:picChg chg="add mod ord modCrop">
          <ac:chgData name="rgnikita.1909@gmail.com" userId="6d0b607a5f66e69e" providerId="LiveId" clId="{FFBED246-BA52-4297-913C-0E757159008B}" dt="2023-10-03T05:29:17.404" v="599" actId="166"/>
          <ac:picMkLst>
            <pc:docMk/>
            <pc:sldMk cId="1883441352" sldId="299"/>
            <ac:picMk id="5" creationId="{7E32E296-6CEA-9160-2800-35DA23570D25}"/>
          </ac:picMkLst>
        </pc:picChg>
        <pc:picChg chg="mod">
          <ac:chgData name="rgnikita.1909@gmail.com" userId="6d0b607a5f66e69e" providerId="LiveId" clId="{FFBED246-BA52-4297-913C-0E757159008B}" dt="2023-10-03T05:34:30.677" v="674" actId="1076"/>
          <ac:picMkLst>
            <pc:docMk/>
            <pc:sldMk cId="1883441352" sldId="299"/>
            <ac:picMk id="2086" creationId="{B5497050-6D30-2929-7A1F-B49977D01E30}"/>
          </ac:picMkLst>
        </pc:picChg>
      </pc:sldChg>
      <pc:sldChg chg="addSp delSp modSp add del mod modTransition">
        <pc:chgData name="rgnikita.1909@gmail.com" userId="6d0b607a5f66e69e" providerId="LiveId" clId="{FFBED246-BA52-4297-913C-0E757159008B}" dt="2023-10-10T16:23:27.315" v="2136" actId="47"/>
        <pc:sldMkLst>
          <pc:docMk/>
          <pc:sldMk cId="1370737065" sldId="300"/>
        </pc:sldMkLst>
        <pc:spChg chg="mod">
          <ac:chgData name="rgnikita.1909@gmail.com" userId="6d0b607a5f66e69e" providerId="LiveId" clId="{FFBED246-BA52-4297-913C-0E757159008B}" dt="2023-10-03T05:58:42.258" v="1076" actId="20577"/>
          <ac:spMkLst>
            <pc:docMk/>
            <pc:sldMk cId="1370737065" sldId="300"/>
            <ac:spMk id="4" creationId="{DAC336AF-059B-3D94-7A33-9B55DB4CCCF4}"/>
          </ac:spMkLst>
        </pc:spChg>
        <pc:spChg chg="mod">
          <ac:chgData name="rgnikita.1909@gmail.com" userId="6d0b607a5f66e69e" providerId="LiveId" clId="{FFBED246-BA52-4297-913C-0E757159008B}" dt="2023-10-03T05:52:18.905" v="1011" actId="14100"/>
          <ac:spMkLst>
            <pc:docMk/>
            <pc:sldMk cId="1370737065" sldId="300"/>
            <ac:spMk id="6" creationId="{71C6F369-4CD4-7245-51CD-8ED4A38841BA}"/>
          </ac:spMkLst>
        </pc:spChg>
        <pc:spChg chg="mod">
          <ac:chgData name="rgnikita.1909@gmail.com" userId="6d0b607a5f66e69e" providerId="LiveId" clId="{FFBED246-BA52-4297-913C-0E757159008B}" dt="2023-10-03T05:43:14.221" v="723" actId="20577"/>
          <ac:spMkLst>
            <pc:docMk/>
            <pc:sldMk cId="1370737065" sldId="300"/>
            <ac:spMk id="8" creationId="{B5240B44-A546-24CD-0188-F0E67AA8AD65}"/>
          </ac:spMkLst>
        </pc:spChg>
        <pc:picChg chg="add mod ord modCrop">
          <ac:chgData name="rgnikita.1909@gmail.com" userId="6d0b607a5f66e69e" providerId="LiveId" clId="{FFBED246-BA52-4297-913C-0E757159008B}" dt="2023-10-03T05:51:57.304" v="954" actId="166"/>
          <ac:picMkLst>
            <pc:docMk/>
            <pc:sldMk cId="1370737065" sldId="300"/>
            <ac:picMk id="3" creationId="{2A873E24-E706-9829-7024-E6D608ED10DA}"/>
          </ac:picMkLst>
        </pc:picChg>
        <pc:picChg chg="del mod">
          <ac:chgData name="rgnikita.1909@gmail.com" userId="6d0b607a5f66e69e" providerId="LiveId" clId="{FFBED246-BA52-4297-913C-0E757159008B}" dt="2023-10-03T05:51:50.333" v="953" actId="478"/>
          <ac:picMkLst>
            <pc:docMk/>
            <pc:sldMk cId="1370737065" sldId="300"/>
            <ac:picMk id="2086" creationId="{B5497050-6D30-2929-7A1F-B49977D01E30}"/>
          </ac:picMkLst>
        </pc:picChg>
      </pc:sldChg>
      <pc:sldChg chg="addSp delSp modSp add mod modTransition delAnim modAnim">
        <pc:chgData name="rgnikita.1909@gmail.com" userId="6d0b607a5f66e69e" providerId="LiveId" clId="{FFBED246-BA52-4297-913C-0E757159008B}" dt="2023-10-10T18:38:52.257" v="3116" actId="1076"/>
        <pc:sldMkLst>
          <pc:docMk/>
          <pc:sldMk cId="1367785467" sldId="301"/>
        </pc:sldMkLst>
        <pc:spChg chg="add mod">
          <ac:chgData name="rgnikita.1909@gmail.com" userId="6d0b607a5f66e69e" providerId="LiveId" clId="{FFBED246-BA52-4297-913C-0E757159008B}" dt="2023-10-10T17:33:12.894" v="2315" actId="21"/>
          <ac:spMkLst>
            <pc:docMk/>
            <pc:sldMk cId="1367785467" sldId="301"/>
            <ac:spMk id="2" creationId="{1D23EE1D-E406-006B-286D-87973D0A6EAE}"/>
          </ac:spMkLst>
        </pc:spChg>
        <pc:spChg chg="add mod">
          <ac:chgData name="rgnikita.1909@gmail.com" userId="6d0b607a5f66e69e" providerId="LiveId" clId="{FFBED246-BA52-4297-913C-0E757159008B}" dt="2023-10-10T16:38:57.422" v="2295" actId="1076"/>
          <ac:spMkLst>
            <pc:docMk/>
            <pc:sldMk cId="1367785467" sldId="301"/>
            <ac:spMk id="3" creationId="{DB9AC3A0-DF3D-E87D-C3AC-CC0EB162B478}"/>
          </ac:spMkLst>
        </pc:spChg>
        <pc:spChg chg="del">
          <ac:chgData name="rgnikita.1909@gmail.com" userId="6d0b607a5f66e69e" providerId="LiveId" clId="{FFBED246-BA52-4297-913C-0E757159008B}" dt="2023-10-03T05:53:30.473" v="1015" actId="478"/>
          <ac:spMkLst>
            <pc:docMk/>
            <pc:sldMk cId="1367785467" sldId="301"/>
            <ac:spMk id="4" creationId="{DAC336AF-059B-3D94-7A33-9B55DB4CCCF4}"/>
          </ac:spMkLst>
        </pc:spChg>
        <pc:spChg chg="del">
          <ac:chgData name="rgnikita.1909@gmail.com" userId="6d0b607a5f66e69e" providerId="LiveId" clId="{FFBED246-BA52-4297-913C-0E757159008B}" dt="2023-10-03T05:53:27.076" v="1014" actId="478"/>
          <ac:spMkLst>
            <pc:docMk/>
            <pc:sldMk cId="1367785467" sldId="301"/>
            <ac:spMk id="6" creationId="{71C6F369-4CD4-7245-51CD-8ED4A38841BA}"/>
          </ac:spMkLst>
        </pc:spChg>
        <pc:spChg chg="add mod">
          <ac:chgData name="rgnikita.1909@gmail.com" userId="6d0b607a5f66e69e" providerId="LiveId" clId="{FFBED246-BA52-4297-913C-0E757159008B}" dt="2023-10-10T17:33:56.760" v="2323" actId="14100"/>
          <ac:spMkLst>
            <pc:docMk/>
            <pc:sldMk cId="1367785467" sldId="301"/>
            <ac:spMk id="6" creationId="{B7C9344C-07C2-5AF6-8207-7C3B9E73ECE6}"/>
          </ac:spMkLst>
        </pc:spChg>
        <pc:spChg chg="add del">
          <ac:chgData name="rgnikita.1909@gmail.com" userId="6d0b607a5f66e69e" providerId="LiveId" clId="{FFBED246-BA52-4297-913C-0E757159008B}" dt="2023-10-10T18:18:53.355" v="2355" actId="478"/>
          <ac:spMkLst>
            <pc:docMk/>
            <pc:sldMk cId="1367785467" sldId="301"/>
            <ac:spMk id="7" creationId="{7324DD0B-2485-60D0-A065-F126A148E45F}"/>
          </ac:spMkLst>
        </pc:spChg>
        <pc:spChg chg="add mod ord">
          <ac:chgData name="rgnikita.1909@gmail.com" userId="6d0b607a5f66e69e" providerId="LiveId" clId="{FFBED246-BA52-4297-913C-0E757159008B}" dt="2023-10-10T18:33:47.890" v="3013" actId="171"/>
          <ac:spMkLst>
            <pc:docMk/>
            <pc:sldMk cId="1367785467" sldId="301"/>
            <ac:spMk id="9" creationId="{D6E9D899-09CA-E9DE-3796-1A2BA40DF615}"/>
          </ac:spMkLst>
        </pc:spChg>
        <pc:spChg chg="add del mod">
          <ac:chgData name="rgnikita.1909@gmail.com" userId="6d0b607a5f66e69e" providerId="LiveId" clId="{FFBED246-BA52-4297-913C-0E757159008B}" dt="2023-10-10T18:21:59.325" v="2477" actId="478"/>
          <ac:spMkLst>
            <pc:docMk/>
            <pc:sldMk cId="1367785467" sldId="301"/>
            <ac:spMk id="10" creationId="{20390CF6-5511-046F-2669-357705E666C2}"/>
          </ac:spMkLst>
        </pc:spChg>
        <pc:spChg chg="add del mod">
          <ac:chgData name="rgnikita.1909@gmail.com" userId="6d0b607a5f66e69e" providerId="LiveId" clId="{FFBED246-BA52-4297-913C-0E757159008B}" dt="2023-10-10T18:21:58.718" v="2476" actId="478"/>
          <ac:spMkLst>
            <pc:docMk/>
            <pc:sldMk cId="1367785467" sldId="301"/>
            <ac:spMk id="11" creationId="{D04B5F5A-E91C-B4AE-4544-8B404F172FDC}"/>
          </ac:spMkLst>
        </pc:spChg>
        <pc:spChg chg="add mod ord">
          <ac:chgData name="rgnikita.1909@gmail.com" userId="6d0b607a5f66e69e" providerId="LiveId" clId="{FFBED246-BA52-4297-913C-0E757159008B}" dt="2023-10-10T18:33:47.890" v="3013" actId="171"/>
          <ac:spMkLst>
            <pc:docMk/>
            <pc:sldMk cId="1367785467" sldId="301"/>
            <ac:spMk id="12" creationId="{2C8E259E-3EDD-713C-A2C9-F9604B449D8E}"/>
          </ac:spMkLst>
        </pc:spChg>
        <pc:spChg chg="add mod ord">
          <ac:chgData name="rgnikita.1909@gmail.com" userId="6d0b607a5f66e69e" providerId="LiveId" clId="{FFBED246-BA52-4297-913C-0E757159008B}" dt="2023-10-10T18:33:47.890" v="3013" actId="171"/>
          <ac:spMkLst>
            <pc:docMk/>
            <pc:sldMk cId="1367785467" sldId="301"/>
            <ac:spMk id="13" creationId="{8A9FA5FC-F4DB-49F8-C2F7-8EEC63A9922E}"/>
          </ac:spMkLst>
        </pc:spChg>
        <pc:spChg chg="add mod">
          <ac:chgData name="rgnikita.1909@gmail.com" userId="6d0b607a5f66e69e" providerId="LiveId" clId="{FFBED246-BA52-4297-913C-0E757159008B}" dt="2023-10-10T18:30:07.169" v="2714" actId="20577"/>
          <ac:spMkLst>
            <pc:docMk/>
            <pc:sldMk cId="1367785467" sldId="301"/>
            <ac:spMk id="14" creationId="{F0B23FAA-3EC6-A113-F0DF-83E6FD5FF947}"/>
          </ac:spMkLst>
        </pc:spChg>
        <pc:spChg chg="add mod">
          <ac:chgData name="rgnikita.1909@gmail.com" userId="6d0b607a5f66e69e" providerId="LiveId" clId="{FFBED246-BA52-4297-913C-0E757159008B}" dt="2023-10-10T18:33:07.007" v="3009" actId="1076"/>
          <ac:spMkLst>
            <pc:docMk/>
            <pc:sldMk cId="1367785467" sldId="301"/>
            <ac:spMk id="16" creationId="{EBF19D96-2F26-D543-BA44-8D06D7474A32}"/>
          </ac:spMkLst>
        </pc:spChg>
        <pc:spChg chg="add mod">
          <ac:chgData name="rgnikita.1909@gmail.com" userId="6d0b607a5f66e69e" providerId="LiveId" clId="{FFBED246-BA52-4297-913C-0E757159008B}" dt="2023-10-10T18:38:52.257" v="3116" actId="1076"/>
          <ac:spMkLst>
            <pc:docMk/>
            <pc:sldMk cId="1367785467" sldId="301"/>
            <ac:spMk id="21" creationId="{3976CE23-DB2E-CC6D-481F-D37ACD0AE0D8}"/>
          </ac:spMkLst>
        </pc:spChg>
        <pc:spChg chg="add del mod">
          <ac:chgData name="rgnikita.1909@gmail.com" userId="6d0b607a5f66e69e" providerId="LiveId" clId="{FFBED246-BA52-4297-913C-0E757159008B}" dt="2023-10-03T05:56:34.488" v="1072"/>
          <ac:spMkLst>
            <pc:docMk/>
            <pc:sldMk cId="1367785467" sldId="301"/>
            <ac:spMk id="45" creationId="{520E1CDB-971A-F043-E723-22E91E096F29}"/>
          </ac:spMkLst>
        </pc:spChg>
        <pc:spChg chg="add del mod">
          <ac:chgData name="rgnikita.1909@gmail.com" userId="6d0b607a5f66e69e" providerId="LiveId" clId="{FFBED246-BA52-4297-913C-0E757159008B}" dt="2023-10-10T16:35:47.417" v="2225" actId="478"/>
          <ac:spMkLst>
            <pc:docMk/>
            <pc:sldMk cId="1367785467" sldId="301"/>
            <ac:spMk id="46" creationId="{3E845A47-C996-9D24-78DB-2CD997F1B9FC}"/>
          </ac:spMkLst>
        </pc:spChg>
        <pc:grpChg chg="add del mod">
          <ac:chgData name="rgnikita.1909@gmail.com" userId="6d0b607a5f66e69e" providerId="LiveId" clId="{FFBED246-BA52-4297-913C-0E757159008B}" dt="2023-10-03T05:53:43.089" v="1019" actId="165"/>
          <ac:grpSpMkLst>
            <pc:docMk/>
            <pc:sldMk cId="1367785467" sldId="301"/>
            <ac:grpSpMk id="14" creationId="{D06755DC-5D57-8C24-69B8-7211CFDD64AF}"/>
          </ac:grpSpMkLst>
        </pc:grpChg>
        <pc:grpChg chg="del">
          <ac:chgData name="rgnikita.1909@gmail.com" userId="6d0b607a5f66e69e" providerId="LiveId" clId="{FFBED246-BA52-4297-913C-0E757159008B}" dt="2023-10-03T05:53:27.076" v="1014" actId="478"/>
          <ac:grpSpMkLst>
            <pc:docMk/>
            <pc:sldMk cId="1367785467" sldId="301"/>
            <ac:grpSpMk id="2130" creationId="{4D407D5A-15D5-1DC8-244E-DE4DDB68E656}"/>
          </ac:grpSpMkLst>
        </pc:grpChg>
        <pc:picChg chg="del">
          <ac:chgData name="rgnikita.1909@gmail.com" userId="6d0b607a5f66e69e" providerId="LiveId" clId="{FFBED246-BA52-4297-913C-0E757159008B}" dt="2023-10-03T05:53:27.076" v="1014" actId="478"/>
          <ac:picMkLst>
            <pc:docMk/>
            <pc:sldMk cId="1367785467" sldId="301"/>
            <ac:picMk id="3" creationId="{2A873E24-E706-9829-7024-E6D608ED10DA}"/>
          </ac:picMkLst>
        </pc:picChg>
        <pc:picChg chg="add mod">
          <ac:chgData name="rgnikita.1909@gmail.com" userId="6d0b607a5f66e69e" providerId="LiveId" clId="{FFBED246-BA52-4297-913C-0E757159008B}" dt="2023-10-10T16:40:10.103" v="2307" actId="1076"/>
          <ac:picMkLst>
            <pc:docMk/>
            <pc:sldMk cId="1367785467" sldId="301"/>
            <ac:picMk id="5" creationId="{7D1B2A92-898A-4F1B-6495-041F9B729444}"/>
          </ac:picMkLst>
        </pc:picChg>
        <pc:picChg chg="del">
          <ac:chgData name="rgnikita.1909@gmail.com" userId="6d0b607a5f66e69e" providerId="LiveId" clId="{FFBED246-BA52-4297-913C-0E757159008B}" dt="2023-10-03T05:53:27.076" v="1014" actId="478"/>
          <ac:picMkLst>
            <pc:docMk/>
            <pc:sldMk cId="1367785467" sldId="301"/>
            <ac:picMk id="5" creationId="{7E32E296-6CEA-9160-2800-35DA23570D25}"/>
          </ac:picMkLst>
        </pc:picChg>
        <pc:picChg chg="add del mod topLvl">
          <ac:chgData name="rgnikita.1909@gmail.com" userId="6d0b607a5f66e69e" providerId="LiveId" clId="{FFBED246-BA52-4297-913C-0E757159008B}" dt="2023-10-03T05:53:49.954" v="1024" actId="478"/>
          <ac:picMkLst>
            <pc:docMk/>
            <pc:sldMk cId="1367785467" sldId="301"/>
            <ac:picMk id="7" creationId="{5B0D416D-0F98-0739-F625-2F9C1610A9D9}"/>
          </ac:picMkLst>
        </pc:picChg>
        <pc:picChg chg="add del mod topLvl">
          <ac:chgData name="rgnikita.1909@gmail.com" userId="6d0b607a5f66e69e" providerId="LiveId" clId="{FFBED246-BA52-4297-913C-0E757159008B}" dt="2023-10-03T05:53:49.954" v="1024" actId="478"/>
          <ac:picMkLst>
            <pc:docMk/>
            <pc:sldMk cId="1367785467" sldId="301"/>
            <ac:picMk id="10" creationId="{0B8B56DE-A640-E6E9-B332-AD2BEC3B376A}"/>
          </ac:picMkLst>
        </pc:picChg>
        <pc:picChg chg="add del mod modCrop">
          <ac:chgData name="rgnikita.1909@gmail.com" userId="6d0b607a5f66e69e" providerId="LiveId" clId="{FFBED246-BA52-4297-913C-0E757159008B}" dt="2023-10-10T18:35:36.789" v="3020" actId="478"/>
          <ac:picMkLst>
            <pc:docMk/>
            <pc:sldMk cId="1367785467" sldId="301"/>
            <ac:picMk id="18" creationId="{4E06F62D-B9B4-FC36-FCEC-D75449628AB7}"/>
          </ac:picMkLst>
        </pc:picChg>
        <pc:picChg chg="add mod modCrop">
          <ac:chgData name="rgnikita.1909@gmail.com" userId="6d0b607a5f66e69e" providerId="LiveId" clId="{FFBED246-BA52-4297-913C-0E757159008B}" dt="2023-10-10T18:37:07.638" v="3033" actId="1076"/>
          <ac:picMkLst>
            <pc:docMk/>
            <pc:sldMk cId="1367785467" sldId="301"/>
            <ac:picMk id="20" creationId="{286E94B5-E4F9-92B5-E9E0-10563940392E}"/>
          </ac:picMkLst>
        </pc:picChg>
        <pc:picChg chg="add mod modCrop">
          <ac:chgData name="rgnikita.1909@gmail.com" userId="6d0b607a5f66e69e" providerId="LiveId" clId="{FFBED246-BA52-4297-913C-0E757159008B}" dt="2023-10-10T18:36:15.588" v="3022" actId="2085"/>
          <ac:picMkLst>
            <pc:docMk/>
            <pc:sldMk cId="1367785467" sldId="301"/>
            <ac:picMk id="42" creationId="{E7FADF78-F103-B6A6-96B4-28609F2CC3E3}"/>
          </ac:picMkLst>
        </pc:picChg>
        <pc:picChg chg="add mod modCrop">
          <ac:chgData name="rgnikita.1909@gmail.com" userId="6d0b607a5f66e69e" providerId="LiveId" clId="{FFBED246-BA52-4297-913C-0E757159008B}" dt="2023-10-10T15:44:42.026" v="1666" actId="14100"/>
          <ac:picMkLst>
            <pc:docMk/>
            <pc:sldMk cId="1367785467" sldId="301"/>
            <ac:picMk id="44" creationId="{5887261D-F1B5-FD25-77E9-EDDCCAB12E50}"/>
          </ac:picMkLst>
        </pc:picChg>
      </pc:sldChg>
      <pc:sldChg chg="addSp delSp modSp add mod delAnim modAnim">
        <pc:chgData name="rgnikita.1909@gmail.com" userId="6d0b607a5f66e69e" providerId="LiveId" clId="{FFBED246-BA52-4297-913C-0E757159008B}" dt="2023-10-10T16:35:10.752" v="2224" actId="1076"/>
        <pc:sldMkLst>
          <pc:docMk/>
          <pc:sldMk cId="1081377237" sldId="302"/>
        </pc:sldMkLst>
        <pc:spChg chg="add mod">
          <ac:chgData name="rgnikita.1909@gmail.com" userId="6d0b607a5f66e69e" providerId="LiveId" clId="{FFBED246-BA52-4297-913C-0E757159008B}" dt="2023-10-10T16:24:08.720" v="2167" actId="1038"/>
          <ac:spMkLst>
            <pc:docMk/>
            <pc:sldMk cId="1081377237" sldId="302"/>
            <ac:spMk id="10" creationId="{50345BF3-BE61-E95B-5710-C86DED09E982}"/>
          </ac:spMkLst>
        </pc:spChg>
        <pc:spChg chg="del">
          <ac:chgData name="rgnikita.1909@gmail.com" userId="6d0b607a5f66e69e" providerId="LiveId" clId="{FFBED246-BA52-4297-913C-0E757159008B}" dt="2023-10-10T15:21:16.897" v="1530" actId="478"/>
          <ac:spMkLst>
            <pc:docMk/>
            <pc:sldMk cId="1081377237" sldId="302"/>
            <ac:spMk id="12" creationId="{A4D82620-6895-085A-6CC6-AAA9EEC9E487}"/>
          </ac:spMkLst>
        </pc:spChg>
        <pc:spChg chg="del">
          <ac:chgData name="rgnikita.1909@gmail.com" userId="6d0b607a5f66e69e" providerId="LiveId" clId="{FFBED246-BA52-4297-913C-0E757159008B}" dt="2023-10-10T15:21:15.790" v="1529" actId="478"/>
          <ac:spMkLst>
            <pc:docMk/>
            <pc:sldMk cId="1081377237" sldId="302"/>
            <ac:spMk id="13" creationId="{D88DBF87-6A0C-C64C-B2A9-AB3A0ABEA557}"/>
          </ac:spMkLst>
        </pc:spChg>
        <pc:spChg chg="del">
          <ac:chgData name="rgnikita.1909@gmail.com" userId="6d0b607a5f66e69e" providerId="LiveId" clId="{FFBED246-BA52-4297-913C-0E757159008B}" dt="2023-10-10T15:21:14.967" v="1528" actId="478"/>
          <ac:spMkLst>
            <pc:docMk/>
            <pc:sldMk cId="1081377237" sldId="302"/>
            <ac:spMk id="16" creationId="{30F4F97C-1B2E-1874-3989-B9310D4861DC}"/>
          </ac:spMkLst>
        </pc:spChg>
        <pc:spChg chg="del mod">
          <ac:chgData name="rgnikita.1909@gmail.com" userId="6d0b607a5f66e69e" providerId="LiveId" clId="{FFBED246-BA52-4297-913C-0E757159008B}" dt="2023-10-10T15:21:14.212" v="1527" actId="478"/>
          <ac:spMkLst>
            <pc:docMk/>
            <pc:sldMk cId="1081377237" sldId="302"/>
            <ac:spMk id="17" creationId="{A82C51DC-2381-01B3-3B90-D89D237776EF}"/>
          </ac:spMkLst>
        </pc:spChg>
        <pc:spChg chg="add mod">
          <ac:chgData name="rgnikita.1909@gmail.com" userId="6d0b607a5f66e69e" providerId="LiveId" clId="{FFBED246-BA52-4297-913C-0E757159008B}" dt="2023-10-10T16:24:08.720" v="2167" actId="1038"/>
          <ac:spMkLst>
            <pc:docMk/>
            <pc:sldMk cId="1081377237" sldId="302"/>
            <ac:spMk id="20" creationId="{5B728719-C4E4-B2F9-80E0-0F1A9197FAEC}"/>
          </ac:spMkLst>
        </pc:spChg>
        <pc:spChg chg="del">
          <ac:chgData name="rgnikita.1909@gmail.com" userId="6d0b607a5f66e69e" providerId="LiveId" clId="{FFBED246-BA52-4297-913C-0E757159008B}" dt="2023-10-10T15:21:11.918" v="1525" actId="478"/>
          <ac:spMkLst>
            <pc:docMk/>
            <pc:sldMk cId="1081377237" sldId="302"/>
            <ac:spMk id="22" creationId="{8E2C481C-C3D7-4A4A-6B3F-7C2DDDD9947E}"/>
          </ac:spMkLst>
        </pc:spChg>
        <pc:spChg chg="add mod">
          <ac:chgData name="rgnikita.1909@gmail.com" userId="6d0b607a5f66e69e" providerId="LiveId" clId="{FFBED246-BA52-4297-913C-0E757159008B}" dt="2023-10-10T16:24:08.720" v="2167" actId="1038"/>
          <ac:spMkLst>
            <pc:docMk/>
            <pc:sldMk cId="1081377237" sldId="302"/>
            <ac:spMk id="25" creationId="{E9E2246D-042D-E529-34BB-1E3D8B742087}"/>
          </ac:spMkLst>
        </pc:spChg>
        <pc:spChg chg="add mod">
          <ac:chgData name="rgnikita.1909@gmail.com" userId="6d0b607a5f66e69e" providerId="LiveId" clId="{FFBED246-BA52-4297-913C-0E757159008B}" dt="2023-10-10T16:24:08.720" v="2167" actId="1038"/>
          <ac:spMkLst>
            <pc:docMk/>
            <pc:sldMk cId="1081377237" sldId="302"/>
            <ac:spMk id="27" creationId="{AE77F081-40C1-3918-AA8E-CDEFDE8D7CD9}"/>
          </ac:spMkLst>
        </pc:spChg>
        <pc:spChg chg="add mod">
          <ac:chgData name="rgnikita.1909@gmail.com" userId="6d0b607a5f66e69e" providerId="LiveId" clId="{FFBED246-BA52-4297-913C-0E757159008B}" dt="2023-10-10T16:35:10.752" v="2224" actId="1076"/>
          <ac:spMkLst>
            <pc:docMk/>
            <pc:sldMk cId="1081377237" sldId="302"/>
            <ac:spMk id="30" creationId="{C4343ACF-8757-5F98-5F86-0FD4DFBFA4E4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43" creationId="{4C167224-58B5-8FBA-097F-99764D83AC90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44" creationId="{9FBC24AF-BD72-FC13-9AA0-67B44374535C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45" creationId="{E0AE61CA-5B25-9266-FAA3-7FB686E52167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48" creationId="{7D777027-99A7-9175-5CCD-136C1E4EF445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49" creationId="{586B8E79-3811-5905-6D2F-D790C97A4B19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0" creationId="{39A0AB64-D154-07E2-00E5-D8B27AA90944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1" creationId="{9E9ADE80-6957-7299-847B-193AA145C223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2" creationId="{0144E212-DB3B-17A3-CBD0-E45DE08F6A69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3" creationId="{3BFF9505-F3E6-9A52-7895-9FFDB990D954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4" creationId="{86822BA2-B57E-A12F-8890-A8C9C7EF7E9D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5" creationId="{012CB4F3-6637-79F9-6C6A-284671EC4E03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6" creationId="{CABCACDB-AB2F-9BD3-F034-30C6DF28D09B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7" creationId="{30FD8893-9E6D-51C1-5A0F-05246E996EE0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58" creationId="{71F86B59-0BA3-9FCD-B229-9FFE61A7CC43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60" creationId="{C7068572-0921-DA66-F86A-EB31AE17C43D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61" creationId="{0668CCBD-F43B-5E46-0955-3DE43A44636B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62" creationId="{67946FED-6C70-88BE-E63D-CD812C3AECFE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63" creationId="{F6F97A18-50FE-8B54-0305-EDAAFB4BEFE3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28" creationId="{53C05120-3522-BCF1-5DEE-AADF94AB2CEB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29" creationId="{7E9EFA55-F1D2-D666-10EB-0446FB6B3038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0" creationId="{6FDBED60-726D-438D-C458-716F4AB7FDE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1" creationId="{4A9A5EF7-4026-B23F-C9DA-67AD76B4A484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2" creationId="{84AF95C9-B051-BF08-5313-589ED1FCF3E1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3" creationId="{4B3B7ECF-D6C1-EFC0-75DE-3C100062FBFE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6" creationId="{05FBD930-BC7D-243D-9432-119ED5BCF8D0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7" creationId="{742B1576-ABE7-3247-03A1-3C687FC9C5EF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8" creationId="{97B0482D-E02E-71CD-B3FC-63B45FA6E61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39" creationId="{01E41716-6651-A4C2-D95B-3CC141A127E3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0" creationId="{675B76C8-8030-7057-8A08-FBB2EBF2C92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1" creationId="{42CE1332-76DB-6A4B-B785-369189DD533A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2" creationId="{F024208A-F2EA-E862-B237-BCF29F8E2E4D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3" creationId="{C0466405-B7CE-0478-4437-FE93C59DC8C8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4" creationId="{E2FEA194-1869-36D9-444E-2100C9E7E848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5" creationId="{CF9430B3-FD5B-FAF9-D987-3C92E6229B93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8" creationId="{A5140773-C817-B803-C669-5463451D2807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49" creationId="{5D9DAD1C-ED4C-8701-3B6C-1D3506817C04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0" creationId="{5489980D-1A38-55F5-61DD-215FEBC0ED75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1" creationId="{90F836E1-4290-E66A-C136-57082172198E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2" creationId="{DADFC243-577E-E315-2F00-E448A42C7C4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3" creationId="{401B2E74-A35F-BAA1-E914-F2B63B46242D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4" creationId="{F42BF0B4-66FD-98FE-D317-91C7D19194A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5" creationId="{9808A35B-4E1E-86AF-C4C6-DEA29C15FC6F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6" creationId="{54E96A9C-557A-6130-B1EE-F75D94601F18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7" creationId="{1F80FE82-FA5D-49BF-7EF1-D9B1202E0D09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58" creationId="{F124CE5F-2E7D-FB76-30B7-97634C15738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1" creationId="{9B216A3D-F994-0C72-9D15-9490B3F715AB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2" creationId="{51E517A4-4918-B7F7-F669-15E886910A19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3" creationId="{C3E4A238-C392-962B-FC57-E7D010788C1C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4" creationId="{12B34E54-C2C2-D58C-0B5C-AC0A7050BB8D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5" creationId="{A503123E-F77F-505F-BF1B-69816B018AAC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6" creationId="{8A62D0BF-EEDD-0DF9-1490-56CC846FD1D5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7" creationId="{3F7B2BDB-9292-0DA8-CA81-F3737F93C3D8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8" creationId="{B5E52396-11A5-DE79-EE5E-D0F384E11242}"/>
          </ac:spMkLst>
        </pc:spChg>
        <pc:spChg chg="mod">
          <ac:chgData name="rgnikita.1909@gmail.com" userId="6d0b607a5f66e69e" providerId="LiveId" clId="{FFBED246-BA52-4297-913C-0E757159008B}" dt="2023-10-10T15:52:33.265" v="1849" actId="165"/>
          <ac:spMkLst>
            <pc:docMk/>
            <pc:sldMk cId="1081377237" sldId="302"/>
            <ac:spMk id="169" creationId="{73B568EC-7E62-92B4-154A-6872D17D0715}"/>
          </ac:spMkLst>
        </pc:spChg>
        <pc:grpChg chg="del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4" creationId="{317ED67C-627B-EDFF-6D2B-0991D3337787}"/>
          </ac:grpSpMkLst>
        </pc:grpChg>
        <pc:grpChg chg="mod topLvl">
          <ac:chgData name="rgnikita.1909@gmail.com" userId="6d0b607a5f66e69e" providerId="LiveId" clId="{FFBED246-BA52-4297-913C-0E757159008B}" dt="2023-10-10T16:24:08.720" v="2167" actId="1038"/>
          <ac:grpSpMkLst>
            <pc:docMk/>
            <pc:sldMk cId="1081377237" sldId="302"/>
            <ac:grpSpMk id="7" creationId="{06B0937F-2565-8CFF-F27E-4622A18B1D5B}"/>
          </ac:grpSpMkLst>
        </pc:grpChg>
        <pc:grpChg chg="mod topLvl">
          <ac:chgData name="rgnikita.1909@gmail.com" userId="6d0b607a5f66e69e" providerId="LiveId" clId="{FFBED246-BA52-4297-913C-0E757159008B}" dt="2023-10-10T16:24:08.720" v="2167" actId="1038"/>
          <ac:grpSpMkLst>
            <pc:docMk/>
            <pc:sldMk cId="1081377237" sldId="302"/>
            <ac:grpSpMk id="9" creationId="{FD061D51-EEBF-8345-3BE6-B09DA970F579}"/>
          </ac:grpSpMkLst>
        </pc:grpChg>
        <pc:grpChg chg="mod topLvl">
          <ac:chgData name="rgnikita.1909@gmail.com" userId="6d0b607a5f66e69e" providerId="LiveId" clId="{FFBED246-BA52-4297-913C-0E757159008B}" dt="2023-10-10T16:24:08.720" v="2167" actId="1038"/>
          <ac:grpSpMkLst>
            <pc:docMk/>
            <pc:sldMk cId="1081377237" sldId="302"/>
            <ac:grpSpMk id="14" creationId="{1F5242C9-CC5F-7749-B0E2-8D01914B4C15}"/>
          </ac:grpSpMkLst>
        </pc:grpChg>
        <pc:grpChg chg="mod topLvl">
          <ac:chgData name="rgnikita.1909@gmail.com" userId="6d0b607a5f66e69e" providerId="LiveId" clId="{FFBED246-BA52-4297-913C-0E757159008B}" dt="2023-10-10T16:24:08.720" v="2167" actId="1038"/>
          <ac:grpSpMkLst>
            <pc:docMk/>
            <pc:sldMk cId="1081377237" sldId="302"/>
            <ac:grpSpMk id="41" creationId="{CBE245B7-DEE3-6017-7020-3E012BAD2094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46" creationId="{7165E744-38AA-2633-12C9-12323B4460E9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47" creationId="{051AA69C-F1D6-8C5C-BAFA-1DE61C660408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59" creationId="{13FA902F-DFBF-5DBC-113C-F604C047F0A3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134" creationId="{68D5F5BA-CB08-E325-4EAA-5FA2B748B95D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135" creationId="{4363AA93-EAE9-FC5F-6365-5A4B9B20C752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146" creationId="{4CCB2AFA-5E05-07A1-C997-F9A5F6EF33A3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147" creationId="{5676D7C2-806B-968D-9FA9-111EBFF9901A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159" creationId="{60C510A0-B6C2-DC13-3704-10C69E52718C}"/>
          </ac:grpSpMkLst>
        </pc:grpChg>
        <pc:grpChg chg="mod">
          <ac:chgData name="rgnikita.1909@gmail.com" userId="6d0b607a5f66e69e" providerId="LiveId" clId="{FFBED246-BA52-4297-913C-0E757159008B}" dt="2023-10-10T15:52:33.265" v="1849" actId="165"/>
          <ac:grpSpMkLst>
            <pc:docMk/>
            <pc:sldMk cId="1081377237" sldId="302"/>
            <ac:grpSpMk id="160" creationId="{ECDB9655-7324-9411-7BDA-797E1A39817F}"/>
          </ac:grpSpMkLst>
        </pc:grpChg>
        <pc:picChg chg="add mod">
          <ac:chgData name="rgnikita.1909@gmail.com" userId="6d0b607a5f66e69e" providerId="LiveId" clId="{FFBED246-BA52-4297-913C-0E757159008B}" dt="2023-10-10T16:31:37.073" v="2172" actId="2085"/>
          <ac:picMkLst>
            <pc:docMk/>
            <pc:sldMk cId="1081377237" sldId="302"/>
            <ac:picMk id="2" creationId="{9AE4A5AC-2476-A613-D8BA-FA079B50ACAA}"/>
          </ac:picMkLst>
        </pc:picChg>
        <pc:picChg chg="del">
          <ac:chgData name="rgnikita.1909@gmail.com" userId="6d0b607a5f66e69e" providerId="LiveId" clId="{FFBED246-BA52-4297-913C-0E757159008B}" dt="2023-10-10T15:21:20.444" v="1532" actId="478"/>
          <ac:picMkLst>
            <pc:docMk/>
            <pc:sldMk cId="1081377237" sldId="302"/>
            <ac:picMk id="3" creationId="{EE968F95-401C-305C-68A3-6AC6C378F843}"/>
          </ac:picMkLst>
        </pc:picChg>
        <pc:picChg chg="add del mod modCrop">
          <ac:chgData name="rgnikita.1909@gmail.com" userId="6d0b607a5f66e69e" providerId="LiveId" clId="{FFBED246-BA52-4297-913C-0E757159008B}" dt="2023-10-10T16:24:08.720" v="2167" actId="1038"/>
          <ac:picMkLst>
            <pc:docMk/>
            <pc:sldMk cId="1081377237" sldId="302"/>
            <ac:picMk id="6" creationId="{8D51E344-942B-9F40-AB60-D5847CAF1BE6}"/>
          </ac:picMkLst>
        </pc:picChg>
        <pc:picChg chg="del">
          <ac:chgData name="rgnikita.1909@gmail.com" userId="6d0b607a5f66e69e" providerId="LiveId" clId="{FFBED246-BA52-4297-913C-0E757159008B}" dt="2023-10-10T15:21:19.354" v="1531" actId="478"/>
          <ac:picMkLst>
            <pc:docMk/>
            <pc:sldMk cId="1081377237" sldId="302"/>
            <ac:picMk id="11" creationId="{57E582A4-7B01-7438-6722-80F57CF27FD7}"/>
          </ac:picMkLst>
        </pc:picChg>
        <pc:picChg chg="del">
          <ac:chgData name="rgnikita.1909@gmail.com" userId="6d0b607a5f66e69e" providerId="LiveId" clId="{FFBED246-BA52-4297-913C-0E757159008B}" dt="2023-10-10T15:22:32.238" v="1550" actId="478"/>
          <ac:picMkLst>
            <pc:docMk/>
            <pc:sldMk cId="1081377237" sldId="302"/>
            <ac:picMk id="18" creationId="{CB8D6DDD-341A-201C-7BB0-3B42B924045D}"/>
          </ac:picMkLst>
        </pc:picChg>
        <pc:picChg chg="add mod ord">
          <ac:chgData name="rgnikita.1909@gmail.com" userId="6d0b607a5f66e69e" providerId="LiveId" clId="{FFBED246-BA52-4297-913C-0E757159008B}" dt="2023-10-10T16:24:08.720" v="2167" actId="1038"/>
          <ac:picMkLst>
            <pc:docMk/>
            <pc:sldMk cId="1081377237" sldId="302"/>
            <ac:picMk id="19" creationId="{8B339899-479C-13A4-4FEF-84931AED3F0C}"/>
          </ac:picMkLst>
        </pc:picChg>
        <pc:picChg chg="del mod">
          <ac:chgData name="rgnikita.1909@gmail.com" userId="6d0b607a5f66e69e" providerId="LiveId" clId="{FFBED246-BA52-4297-913C-0E757159008B}" dt="2023-10-10T15:32:17.109" v="1563" actId="478"/>
          <ac:picMkLst>
            <pc:docMk/>
            <pc:sldMk cId="1081377237" sldId="302"/>
            <ac:picMk id="21" creationId="{CF9226A0-4D5F-BD98-9C3A-7F94C96CDE93}"/>
          </ac:picMkLst>
        </pc:picChg>
        <pc:picChg chg="add mod ord modCrop">
          <ac:chgData name="rgnikita.1909@gmail.com" userId="6d0b607a5f66e69e" providerId="LiveId" clId="{FFBED246-BA52-4297-913C-0E757159008B}" dt="2023-10-10T16:24:08.720" v="2167" actId="1038"/>
          <ac:picMkLst>
            <pc:docMk/>
            <pc:sldMk cId="1081377237" sldId="302"/>
            <ac:picMk id="24" creationId="{B6CB366C-8BDA-F714-3BDE-35560AF0E44D}"/>
          </ac:picMkLst>
        </pc:picChg>
        <pc:picChg chg="add mod">
          <ac:chgData name="rgnikita.1909@gmail.com" userId="6d0b607a5f66e69e" providerId="LiveId" clId="{FFBED246-BA52-4297-913C-0E757159008B}" dt="2023-10-10T16:24:08.720" v="2167" actId="1038"/>
          <ac:picMkLst>
            <pc:docMk/>
            <pc:sldMk cId="1081377237" sldId="302"/>
            <ac:picMk id="26" creationId="{5A32AA54-B483-D55F-B877-D78BCA616AF2}"/>
          </ac:picMkLst>
        </pc:picChg>
        <pc:picChg chg="add mod modCrop">
          <ac:chgData name="rgnikita.1909@gmail.com" userId="6d0b607a5f66e69e" providerId="LiveId" clId="{FFBED246-BA52-4297-913C-0E757159008B}" dt="2023-10-10T16:33:43.740" v="2196" actId="1076"/>
          <ac:picMkLst>
            <pc:docMk/>
            <pc:sldMk cId="1081377237" sldId="302"/>
            <ac:picMk id="29" creationId="{6CD66021-5395-8FCB-78EC-B4C4EB073136}"/>
          </ac:picMkLst>
        </pc:picChg>
        <pc:picChg chg="mod ord topLvl">
          <ac:chgData name="rgnikita.1909@gmail.com" userId="6d0b607a5f66e69e" providerId="LiveId" clId="{FFBED246-BA52-4297-913C-0E757159008B}" dt="2023-10-10T16:24:08.720" v="2167" actId="1038"/>
          <ac:picMkLst>
            <pc:docMk/>
            <pc:sldMk cId="1081377237" sldId="302"/>
            <ac:picMk id="42" creationId="{4F0A03D9-0330-C44C-005A-8BEFD6B94416}"/>
          </ac:picMkLst>
        </pc:picChg>
      </pc:sldChg>
      <pc:sldChg chg="addSp delSp modSp add mod delAnim modAnim">
        <pc:chgData name="rgnikita.1909@gmail.com" userId="6d0b607a5f66e69e" providerId="LiveId" clId="{FFBED246-BA52-4297-913C-0E757159008B}" dt="2023-10-10T18:47:12.066" v="3256" actId="1037"/>
        <pc:sldMkLst>
          <pc:docMk/>
          <pc:sldMk cId="959526828" sldId="303"/>
        </pc:sldMkLst>
        <pc:spChg chg="add mod">
          <ac:chgData name="rgnikita.1909@gmail.com" userId="6d0b607a5f66e69e" providerId="LiveId" clId="{FFBED246-BA52-4297-913C-0E757159008B}" dt="2023-10-10T18:43:03.517" v="3182" actId="1076"/>
          <ac:spMkLst>
            <pc:docMk/>
            <pc:sldMk cId="959526828" sldId="303"/>
            <ac:spMk id="5" creationId="{31B6022C-32AD-C147-B04E-FF889E698699}"/>
          </ac:spMkLst>
        </pc:spChg>
        <pc:spChg chg="mod">
          <ac:chgData name="rgnikita.1909@gmail.com" userId="6d0b607a5f66e69e" providerId="LiveId" clId="{FFBED246-BA52-4297-913C-0E757159008B}" dt="2023-10-10T18:42:07.232" v="3143" actId="20577"/>
          <ac:spMkLst>
            <pc:docMk/>
            <pc:sldMk cId="959526828" sldId="303"/>
            <ac:spMk id="8" creationId="{B5240B44-A546-24CD-0188-F0E67AA8AD65}"/>
          </ac:spMkLst>
        </pc:spChg>
        <pc:spChg chg="del">
          <ac:chgData name="rgnikita.1909@gmail.com" userId="6d0b607a5f66e69e" providerId="LiveId" clId="{FFBED246-BA52-4297-913C-0E757159008B}" dt="2023-10-10T18:39:35.234" v="3121" actId="478"/>
          <ac:spMkLst>
            <pc:docMk/>
            <pc:sldMk cId="959526828" sldId="303"/>
            <ac:spMk id="10" creationId="{50345BF3-BE61-E95B-5710-C86DED09E982}"/>
          </ac:spMkLst>
        </pc:spChg>
        <pc:spChg chg="add mod">
          <ac:chgData name="rgnikita.1909@gmail.com" userId="6d0b607a5f66e69e" providerId="LiveId" clId="{FFBED246-BA52-4297-913C-0E757159008B}" dt="2023-10-10T18:46:32.500" v="3242" actId="1076"/>
          <ac:spMkLst>
            <pc:docMk/>
            <pc:sldMk cId="959526828" sldId="303"/>
            <ac:spMk id="17" creationId="{D894501A-AF82-03F5-74B1-EA4B6482AEF7}"/>
          </ac:spMkLst>
        </pc:spChg>
        <pc:spChg chg="del">
          <ac:chgData name="rgnikita.1909@gmail.com" userId="6d0b607a5f66e69e" providerId="LiveId" clId="{FFBED246-BA52-4297-913C-0E757159008B}" dt="2023-10-10T18:39:36.137" v="3122" actId="478"/>
          <ac:spMkLst>
            <pc:docMk/>
            <pc:sldMk cId="959526828" sldId="303"/>
            <ac:spMk id="20" creationId="{5B728719-C4E4-B2F9-80E0-0F1A9197FAEC}"/>
          </ac:spMkLst>
        </pc:spChg>
        <pc:spChg chg="del mod">
          <ac:chgData name="rgnikita.1909@gmail.com" userId="6d0b607a5f66e69e" providerId="LiveId" clId="{FFBED246-BA52-4297-913C-0E757159008B}" dt="2023-10-10T18:39:31.410" v="3120" actId="478"/>
          <ac:spMkLst>
            <pc:docMk/>
            <pc:sldMk cId="959526828" sldId="303"/>
            <ac:spMk id="25" creationId="{E9E2246D-042D-E529-34BB-1E3D8B742087}"/>
          </ac:spMkLst>
        </pc:spChg>
        <pc:spChg chg="del">
          <ac:chgData name="rgnikita.1909@gmail.com" userId="6d0b607a5f66e69e" providerId="LiveId" clId="{FFBED246-BA52-4297-913C-0E757159008B}" dt="2023-10-10T18:39:40.935" v="3123" actId="478"/>
          <ac:spMkLst>
            <pc:docMk/>
            <pc:sldMk cId="959526828" sldId="303"/>
            <ac:spMk id="27" creationId="{AE77F081-40C1-3918-AA8E-CDEFDE8D7CD9}"/>
          </ac:spMkLst>
        </pc:spChg>
        <pc:spChg chg="del">
          <ac:chgData name="rgnikita.1909@gmail.com" userId="6d0b607a5f66e69e" providerId="LiveId" clId="{FFBED246-BA52-4297-913C-0E757159008B}" dt="2023-10-10T18:39:30.678" v="3119" actId="478"/>
          <ac:spMkLst>
            <pc:docMk/>
            <pc:sldMk cId="959526828" sldId="303"/>
            <ac:spMk id="30" creationId="{C4343ACF-8757-5F98-5F86-0FD4DFBFA4E4}"/>
          </ac:spMkLst>
        </pc:spChg>
        <pc:picChg chg="del">
          <ac:chgData name="rgnikita.1909@gmail.com" userId="6d0b607a5f66e69e" providerId="LiveId" clId="{FFBED246-BA52-4297-913C-0E757159008B}" dt="2023-10-10T18:39:55.021" v="3126" actId="478"/>
          <ac:picMkLst>
            <pc:docMk/>
            <pc:sldMk cId="959526828" sldId="303"/>
            <ac:picMk id="2" creationId="{9AE4A5AC-2476-A613-D8BA-FA079B50ACAA}"/>
          </ac:picMkLst>
        </pc:picChg>
        <pc:picChg chg="add mod modCrop">
          <ac:chgData name="rgnikita.1909@gmail.com" userId="6d0b607a5f66e69e" providerId="LiveId" clId="{FFBED246-BA52-4297-913C-0E757159008B}" dt="2023-10-10T18:47:12.066" v="3256" actId="1037"/>
          <ac:picMkLst>
            <pc:docMk/>
            <pc:sldMk cId="959526828" sldId="303"/>
            <ac:picMk id="4" creationId="{3BA98C93-6FAA-26C4-684A-041162A21762}"/>
          </ac:picMkLst>
        </pc:picChg>
        <pc:picChg chg="mod">
          <ac:chgData name="rgnikita.1909@gmail.com" userId="6d0b607a5f66e69e" providerId="LiveId" clId="{FFBED246-BA52-4297-913C-0E757159008B}" dt="2023-10-10T18:40:46.805" v="3130" actId="1076"/>
          <ac:picMkLst>
            <pc:docMk/>
            <pc:sldMk cId="959526828" sldId="303"/>
            <ac:picMk id="6" creationId="{8D51E344-942B-9F40-AB60-D5847CAF1BE6}"/>
          </ac:picMkLst>
        </pc:picChg>
        <pc:picChg chg="add mod modCrop">
          <ac:chgData name="rgnikita.1909@gmail.com" userId="6d0b607a5f66e69e" providerId="LiveId" clId="{FFBED246-BA52-4297-913C-0E757159008B}" dt="2023-10-10T18:46:28.257" v="3241" actId="1076"/>
          <ac:picMkLst>
            <pc:docMk/>
            <pc:sldMk cId="959526828" sldId="303"/>
            <ac:picMk id="12" creationId="{7DE38B55-1AFD-81AB-71F3-C7EB3AF85DE0}"/>
          </ac:picMkLst>
        </pc:picChg>
        <pc:picChg chg="add mod modCrop">
          <ac:chgData name="rgnikita.1909@gmail.com" userId="6d0b607a5f66e69e" providerId="LiveId" clId="{FFBED246-BA52-4297-913C-0E757159008B}" dt="2023-10-10T18:45:41.371" v="3219" actId="1076"/>
          <ac:picMkLst>
            <pc:docMk/>
            <pc:sldMk cId="959526828" sldId="303"/>
            <ac:picMk id="16" creationId="{31B60616-1999-0AFE-61F3-7EA42A68899A}"/>
          </ac:picMkLst>
        </pc:picChg>
        <pc:picChg chg="del">
          <ac:chgData name="rgnikita.1909@gmail.com" userId="6d0b607a5f66e69e" providerId="LiveId" clId="{FFBED246-BA52-4297-913C-0E757159008B}" dt="2023-10-10T18:39:48.094" v="3124" actId="478"/>
          <ac:picMkLst>
            <pc:docMk/>
            <pc:sldMk cId="959526828" sldId="303"/>
            <ac:picMk id="24" creationId="{B6CB366C-8BDA-F714-3BDE-35560AF0E44D}"/>
          </ac:picMkLst>
        </pc:picChg>
        <pc:picChg chg="mod ord">
          <ac:chgData name="rgnikita.1909@gmail.com" userId="6d0b607a5f66e69e" providerId="LiveId" clId="{FFBED246-BA52-4297-913C-0E757159008B}" dt="2023-10-10T18:44:20.565" v="3203" actId="1076"/>
          <ac:picMkLst>
            <pc:docMk/>
            <pc:sldMk cId="959526828" sldId="303"/>
            <ac:picMk id="29" creationId="{6CD66021-5395-8FCB-78EC-B4C4EB073136}"/>
          </ac:picMkLst>
        </pc:picChg>
      </pc:sldChg>
      <pc:sldMasterChg chg="delSldLayout">
        <pc:chgData name="rgnikita.1909@gmail.com" userId="6d0b607a5f66e69e" providerId="LiveId" clId="{FFBED246-BA52-4297-913C-0E757159008B}" dt="2023-10-02T13:04:26.062" v="246" actId="47"/>
        <pc:sldMasterMkLst>
          <pc:docMk/>
          <pc:sldMasterMk cId="264397424" sldId="2147483857"/>
        </pc:sldMasterMkLst>
        <pc:sldLayoutChg chg="del">
          <pc:chgData name="rgnikita.1909@gmail.com" userId="6d0b607a5f66e69e" providerId="LiveId" clId="{FFBED246-BA52-4297-913C-0E757159008B}" dt="2023-10-02T12:45:44.094" v="11" actId="47"/>
          <pc:sldLayoutMkLst>
            <pc:docMk/>
            <pc:sldMasterMk cId="264397424" sldId="2147483857"/>
            <pc:sldLayoutMk cId="2495778935" sldId="2147483869"/>
          </pc:sldLayoutMkLst>
        </pc:sldLayoutChg>
        <pc:sldLayoutChg chg="del">
          <pc:chgData name="rgnikita.1909@gmail.com" userId="6d0b607a5f66e69e" providerId="LiveId" clId="{FFBED246-BA52-4297-913C-0E757159008B}" dt="2023-10-02T13:04:26.062" v="246" actId="47"/>
          <pc:sldLayoutMkLst>
            <pc:docMk/>
            <pc:sldMasterMk cId="264397424" sldId="2147483857"/>
            <pc:sldLayoutMk cId="2759208972" sldId="2147483870"/>
          </pc:sldLayoutMkLst>
        </pc:sldLayoutChg>
        <pc:sldLayoutChg chg="del">
          <pc:chgData name="rgnikita.1909@gmail.com" userId="6d0b607a5f66e69e" providerId="LiveId" clId="{FFBED246-BA52-4297-913C-0E757159008B}" dt="2023-10-02T13:04:26.062" v="246" actId="47"/>
          <pc:sldLayoutMkLst>
            <pc:docMk/>
            <pc:sldMasterMk cId="264397424" sldId="2147483857"/>
            <pc:sldLayoutMk cId="4206157576" sldId="2147483871"/>
          </pc:sldLayoutMkLst>
        </pc:sldLayoutChg>
        <pc:sldLayoutChg chg="del">
          <pc:chgData name="rgnikita.1909@gmail.com" userId="6d0b607a5f66e69e" providerId="LiveId" clId="{FFBED246-BA52-4297-913C-0E757159008B}" dt="2023-10-02T13:04:26.062" v="246" actId="47"/>
          <pc:sldLayoutMkLst>
            <pc:docMk/>
            <pc:sldMasterMk cId="264397424" sldId="2147483857"/>
            <pc:sldLayoutMk cId="3571907244" sldId="2147483872"/>
          </pc:sldLayoutMkLst>
        </pc:sldLayoutChg>
        <pc:sldLayoutChg chg="del">
          <pc:chgData name="rgnikita.1909@gmail.com" userId="6d0b607a5f66e69e" providerId="LiveId" clId="{FFBED246-BA52-4297-913C-0E757159008B}" dt="2023-10-02T13:04:21.242" v="245" actId="47"/>
          <pc:sldLayoutMkLst>
            <pc:docMk/>
            <pc:sldMasterMk cId="264397424" sldId="2147483857"/>
            <pc:sldLayoutMk cId="4245914551" sldId="2147483873"/>
          </pc:sldLayoutMkLst>
        </pc:sldLayoutChg>
        <pc:sldLayoutChg chg="del">
          <pc:chgData name="rgnikita.1909@gmail.com" userId="6d0b607a5f66e69e" providerId="LiveId" clId="{FFBED246-BA52-4297-913C-0E757159008B}" dt="2023-10-02T13:04:21.242" v="245" actId="47"/>
          <pc:sldLayoutMkLst>
            <pc:docMk/>
            <pc:sldMasterMk cId="264397424" sldId="2147483857"/>
            <pc:sldLayoutMk cId="2246967897" sldId="2147483874"/>
          </pc:sldLayoutMkLst>
        </pc:sldLayoutChg>
        <pc:sldLayoutChg chg="del">
          <pc:chgData name="rgnikita.1909@gmail.com" userId="6d0b607a5f66e69e" providerId="LiveId" clId="{FFBED246-BA52-4297-913C-0E757159008B}" dt="2023-10-02T13:04:21.242" v="245" actId="47"/>
          <pc:sldLayoutMkLst>
            <pc:docMk/>
            <pc:sldMasterMk cId="264397424" sldId="2147483857"/>
            <pc:sldLayoutMk cId="998016288" sldId="2147483875"/>
          </pc:sldLayoutMkLst>
        </pc:sldLayoutChg>
        <pc:sldLayoutChg chg="del">
          <pc:chgData name="rgnikita.1909@gmail.com" userId="6d0b607a5f66e69e" providerId="LiveId" clId="{FFBED246-BA52-4297-913C-0E757159008B}" dt="2023-10-02T13:04:21.242" v="245" actId="47"/>
          <pc:sldLayoutMkLst>
            <pc:docMk/>
            <pc:sldMasterMk cId="264397424" sldId="2147483857"/>
            <pc:sldLayoutMk cId="1122872464" sldId="21474838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12-Oct-23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534FB7-5450-2D75-082B-7F4C9ABB1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EA7AF-0ADF-BB2B-5A15-793DE021D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685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296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9165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883FBC-64F3-CB31-7920-442A17DF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06B0A-92EF-DC04-7B80-C2EB6333A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56E162-AB0E-B53F-3B9A-332E693E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90249F8-079F-8009-3ED0-A51CDEA37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38F394-D8AE-754D-4978-2F08BCBB9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3641BF-23CE-7B81-8747-4DB9A4926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979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Image 0">
            <a:extLst>
              <a:ext uri="{FF2B5EF4-FFF2-40B4-BE49-F238E27FC236}">
                <a16:creationId xmlns:a16="http://schemas.microsoft.com/office/drawing/2014/main" id="{06BDD983-3501-A8FA-5850-0C5A87659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64047E85-287C-FF39-7091-397FF6105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>
            <a:extLst>
              <a:ext uri="{FF2B5EF4-FFF2-40B4-BE49-F238E27FC236}">
                <a16:creationId xmlns:a16="http://schemas.microsoft.com/office/drawing/2014/main" id="{23C44D69-5AA0-82FD-C9F9-07A8F937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F0A41522-DC7C-F558-08AA-7B53D758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6474E9-0E06-B3E6-E08D-A5D372BD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A30B8-9381-6161-3CE6-088D0D96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4BF918-B045-EF1B-3C25-CD4E3AA0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4AF7C7-88E3-9CBB-82BD-D9D293E6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9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0431D2-33AD-8DD4-162C-E0688845F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12-Oct-23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EDAD17-E249-F438-4AAE-A816558F0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12-Oct-23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664" r:id="rId12"/>
    <p:sldLayoutId id="2147483655" r:id="rId13"/>
    <p:sldLayoutId id="214748365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833" y="2029382"/>
            <a:ext cx="5418287" cy="1329638"/>
          </a:xfrm>
        </p:spPr>
        <p:txBody>
          <a:bodyPr/>
          <a:lstStyle/>
          <a:p>
            <a:r>
              <a:rPr lang="en-US" dirty="0"/>
              <a:t>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965" y="3612815"/>
            <a:ext cx="1496070" cy="556104"/>
          </a:xfrm>
        </p:spPr>
        <p:txBody>
          <a:bodyPr/>
          <a:lstStyle/>
          <a:p>
            <a:r>
              <a:rPr lang="en-US" dirty="0"/>
              <a:t>TEAM 08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0F4F97C-1B2E-1874-3989-B9310D4861DC}"/>
              </a:ext>
            </a:extLst>
          </p:cNvPr>
          <p:cNvSpPr txBox="1"/>
          <p:nvPr/>
        </p:nvSpPr>
        <p:spPr>
          <a:xfrm>
            <a:off x="4964446" y="474374"/>
            <a:ext cx="2709339" cy="1546086"/>
          </a:xfrm>
          <a:prstGeom prst="cloudCallout">
            <a:avLst>
              <a:gd name="adj1" fmla="val -30617"/>
              <a:gd name="adj2" fmla="val 8241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So the new term registration has started, have you registered for the courses yet?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68F95-401C-305C-68A3-6AC6C378F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3" t="19374" r="29162" b="-211"/>
          <a:stretch/>
        </p:blipFill>
        <p:spPr>
          <a:xfrm>
            <a:off x="9969116" y="1829686"/>
            <a:ext cx="1640683" cy="4318216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7ED67C-627B-EDFF-6D2B-0991D3337787}"/>
              </a:ext>
            </a:extLst>
          </p:cNvPr>
          <p:cNvGrpSpPr/>
          <p:nvPr/>
        </p:nvGrpSpPr>
        <p:grpSpPr>
          <a:xfrm>
            <a:off x="1624665" y="1845781"/>
            <a:ext cx="4057734" cy="4279824"/>
            <a:chOff x="470855" y="1723982"/>
            <a:chExt cx="4040231" cy="4266147"/>
          </a:xfrm>
        </p:grpSpPr>
        <p:grpSp>
          <p:nvGrpSpPr>
            <p:cNvPr id="7" name="Graphic 153" descr="illustration of a window">
              <a:extLst>
                <a:ext uri="{FF2B5EF4-FFF2-40B4-BE49-F238E27FC236}">
                  <a16:creationId xmlns:a16="http://schemas.microsoft.com/office/drawing/2014/main" id="{06B0937F-2565-8CFF-F27E-4622A18B1D5B}"/>
                </a:ext>
              </a:extLst>
            </p:cNvPr>
            <p:cNvGrpSpPr/>
            <p:nvPr/>
          </p:nvGrpSpPr>
          <p:grpSpPr>
            <a:xfrm>
              <a:off x="1764575" y="1723982"/>
              <a:ext cx="2020081" cy="2067149"/>
              <a:chOff x="4942748" y="1958264"/>
              <a:chExt cx="2020081" cy="2067149"/>
            </a:xfrm>
          </p:grpSpPr>
          <p:sp>
            <p:nvSpPr>
              <p:cNvPr id="158" name="Freeform 150">
                <a:extLst>
                  <a:ext uri="{FF2B5EF4-FFF2-40B4-BE49-F238E27FC236}">
                    <a16:creationId xmlns:a16="http://schemas.microsoft.com/office/drawing/2014/main" id="{F124CE5F-2E7D-FB76-30B7-97634C157382}"/>
                  </a:ext>
                </a:extLst>
              </p:cNvPr>
              <p:cNvSpPr/>
              <p:nvPr/>
            </p:nvSpPr>
            <p:spPr>
              <a:xfrm>
                <a:off x="4954330" y="1969846"/>
                <a:ext cx="1996918" cy="2043986"/>
              </a:xfrm>
              <a:custGeom>
                <a:avLst/>
                <a:gdLst>
                  <a:gd name="connsiteX0" fmla="*/ 1996919 w 1996918"/>
                  <a:gd name="connsiteY0" fmla="*/ 2043986 h 2043986"/>
                  <a:gd name="connsiteX1" fmla="*/ 0 w 1996918"/>
                  <a:gd name="connsiteY1" fmla="*/ 2043986 h 2043986"/>
                  <a:gd name="connsiteX2" fmla="*/ 0 w 1996918"/>
                  <a:gd name="connsiteY2" fmla="*/ 998459 h 2043986"/>
                  <a:gd name="connsiteX3" fmla="*/ 998459 w 1996918"/>
                  <a:gd name="connsiteY3" fmla="*/ 0 h 2043986"/>
                  <a:gd name="connsiteX4" fmla="*/ 998459 w 1996918"/>
                  <a:gd name="connsiteY4" fmla="*/ 0 h 2043986"/>
                  <a:gd name="connsiteX5" fmla="*/ 1996919 w 1996918"/>
                  <a:gd name="connsiteY5" fmla="*/ 998459 h 2043986"/>
                  <a:gd name="connsiteX6" fmla="*/ 1996919 w 1996918"/>
                  <a:gd name="connsiteY6" fmla="*/ 2043986 h 204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918" h="2043986">
                    <a:moveTo>
                      <a:pt x="1996919" y="2043986"/>
                    </a:moveTo>
                    <a:lnTo>
                      <a:pt x="0" y="2043986"/>
                    </a:lnTo>
                    <a:lnTo>
                      <a:pt x="0" y="998459"/>
                    </a:lnTo>
                    <a:cubicBezTo>
                      <a:pt x="0" y="447028"/>
                      <a:pt x="447028" y="0"/>
                      <a:pt x="998459" y="0"/>
                    </a:cubicBezTo>
                    <a:lnTo>
                      <a:pt x="998459" y="0"/>
                    </a:lnTo>
                    <a:cubicBezTo>
                      <a:pt x="1549890" y="0"/>
                      <a:pt x="1996919" y="447028"/>
                      <a:pt x="1996919" y="998459"/>
                    </a:cubicBezTo>
                    <a:lnTo>
                      <a:pt x="1996919" y="204398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59" name="Graphic 153">
                <a:extLst>
                  <a:ext uri="{FF2B5EF4-FFF2-40B4-BE49-F238E27FC236}">
                    <a16:creationId xmlns:a16="http://schemas.microsoft.com/office/drawing/2014/main" id="{60C510A0-B6C2-DC13-3704-10C69E52718C}"/>
                  </a:ext>
                </a:extLst>
              </p:cNvPr>
              <p:cNvGrpSpPr/>
              <p:nvPr/>
            </p:nvGrpSpPr>
            <p:grpSpPr>
              <a:xfrm>
                <a:off x="5060265" y="2116106"/>
                <a:ext cx="1785040" cy="1786943"/>
                <a:chOff x="5060265" y="2116106"/>
                <a:chExt cx="1785040" cy="1786943"/>
              </a:xfrm>
              <a:solidFill>
                <a:srgbClr val="FFFFFF"/>
              </a:solidFill>
            </p:grpSpPr>
            <p:sp>
              <p:nvSpPr>
                <p:cNvPr id="166" name="Freeform 152">
                  <a:extLst>
                    <a:ext uri="{FF2B5EF4-FFF2-40B4-BE49-F238E27FC236}">
                      <a16:creationId xmlns:a16="http://schemas.microsoft.com/office/drawing/2014/main" id="{8A62D0BF-EEDD-0DF9-1490-56CC846FD1D5}"/>
                    </a:ext>
                  </a:extLst>
                </p:cNvPr>
                <p:cNvSpPr/>
                <p:nvPr/>
              </p:nvSpPr>
              <p:spPr>
                <a:xfrm>
                  <a:off x="5060265" y="2116106"/>
                  <a:ext cx="845688" cy="889130"/>
                </a:xfrm>
                <a:custGeom>
                  <a:avLst/>
                  <a:gdLst>
                    <a:gd name="connsiteX0" fmla="*/ 845688 w 845688"/>
                    <a:gd name="connsiteY0" fmla="*/ 881611 h 889130"/>
                    <a:gd name="connsiteX1" fmla="*/ 838168 w 845688"/>
                    <a:gd name="connsiteY1" fmla="*/ 889131 h 889130"/>
                    <a:gd name="connsiteX2" fmla="*/ 0 w 845688"/>
                    <a:gd name="connsiteY2" fmla="*/ 889131 h 889130"/>
                    <a:gd name="connsiteX3" fmla="*/ 0 w 845688"/>
                    <a:gd name="connsiteY3" fmla="*/ 889131 h 889130"/>
                    <a:gd name="connsiteX4" fmla="*/ 845688 w 845688"/>
                    <a:gd name="connsiteY4" fmla="*/ 0 h 889130"/>
                    <a:gd name="connsiteX5" fmla="*/ 845688 w 845688"/>
                    <a:gd name="connsiteY5" fmla="*/ 0 h 889130"/>
                    <a:gd name="connsiteX6" fmla="*/ 845688 w 845688"/>
                    <a:gd name="connsiteY6" fmla="*/ 881611 h 889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5688" h="889130">
                      <a:moveTo>
                        <a:pt x="845688" y="881611"/>
                      </a:moveTo>
                      <a:cubicBezTo>
                        <a:pt x="845688" y="885759"/>
                        <a:pt x="842324" y="889131"/>
                        <a:pt x="838168" y="889131"/>
                      </a:cubicBezTo>
                      <a:lnTo>
                        <a:pt x="0" y="889131"/>
                      </a:lnTo>
                      <a:lnTo>
                        <a:pt x="0" y="889131"/>
                      </a:lnTo>
                      <a:cubicBezTo>
                        <a:pt x="0" y="422070"/>
                        <a:pt x="378628" y="0"/>
                        <a:pt x="845688" y="0"/>
                      </a:cubicBezTo>
                      <a:lnTo>
                        <a:pt x="845688" y="0"/>
                      </a:lnTo>
                      <a:lnTo>
                        <a:pt x="845688" y="881611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7" name="Freeform 154">
                  <a:extLst>
                    <a:ext uri="{FF2B5EF4-FFF2-40B4-BE49-F238E27FC236}">
                      <a16:creationId xmlns:a16="http://schemas.microsoft.com/office/drawing/2014/main" id="{3F7B2BDB-9292-0DA8-CA81-F3737F93C3D8}"/>
                    </a:ext>
                  </a:extLst>
                </p:cNvPr>
                <p:cNvSpPr/>
                <p:nvPr/>
              </p:nvSpPr>
              <p:spPr>
                <a:xfrm>
                  <a:off x="5999617" y="2116106"/>
                  <a:ext cx="845688" cy="889130"/>
                </a:xfrm>
                <a:custGeom>
                  <a:avLst/>
                  <a:gdLst>
                    <a:gd name="connsiteX0" fmla="*/ 845688 w 845688"/>
                    <a:gd name="connsiteY0" fmla="*/ 889131 h 889130"/>
                    <a:gd name="connsiteX1" fmla="*/ 7520 w 845688"/>
                    <a:gd name="connsiteY1" fmla="*/ 889131 h 889130"/>
                    <a:gd name="connsiteX2" fmla="*/ 0 w 845688"/>
                    <a:gd name="connsiteY2" fmla="*/ 881611 h 889130"/>
                    <a:gd name="connsiteX3" fmla="*/ 0 w 845688"/>
                    <a:gd name="connsiteY3" fmla="*/ 0 h 889130"/>
                    <a:gd name="connsiteX4" fmla="*/ 0 w 845688"/>
                    <a:gd name="connsiteY4" fmla="*/ 0 h 889130"/>
                    <a:gd name="connsiteX5" fmla="*/ 845688 w 845688"/>
                    <a:gd name="connsiteY5" fmla="*/ 889131 h 889130"/>
                    <a:gd name="connsiteX6" fmla="*/ 845688 w 845688"/>
                    <a:gd name="connsiteY6" fmla="*/ 889131 h 889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5688" h="889130">
                      <a:moveTo>
                        <a:pt x="845688" y="889131"/>
                      </a:moveTo>
                      <a:lnTo>
                        <a:pt x="7520" y="889131"/>
                      </a:lnTo>
                      <a:cubicBezTo>
                        <a:pt x="3364" y="889131"/>
                        <a:pt x="0" y="885767"/>
                        <a:pt x="0" y="881611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467060" y="0"/>
                        <a:pt x="845688" y="422070"/>
                        <a:pt x="845688" y="889131"/>
                      </a:cubicBezTo>
                      <a:lnTo>
                        <a:pt x="845688" y="889131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8" name="Freeform 155">
                  <a:extLst>
                    <a:ext uri="{FF2B5EF4-FFF2-40B4-BE49-F238E27FC236}">
                      <a16:creationId xmlns:a16="http://schemas.microsoft.com/office/drawing/2014/main" id="{B5E52396-11A5-DE79-EE5E-D0F384E11242}"/>
                    </a:ext>
                  </a:extLst>
                </p:cNvPr>
                <p:cNvSpPr/>
                <p:nvPr/>
              </p:nvSpPr>
              <p:spPr>
                <a:xfrm>
                  <a:off x="5060265" y="3100804"/>
                  <a:ext cx="845688" cy="802246"/>
                </a:xfrm>
                <a:custGeom>
                  <a:avLst/>
                  <a:gdLst>
                    <a:gd name="connsiteX0" fmla="*/ 838168 w 845688"/>
                    <a:gd name="connsiteY0" fmla="*/ 802246 h 802246"/>
                    <a:gd name="connsiteX1" fmla="*/ 7520 w 845688"/>
                    <a:gd name="connsiteY1" fmla="*/ 802246 h 802246"/>
                    <a:gd name="connsiteX2" fmla="*/ 0 w 845688"/>
                    <a:gd name="connsiteY2" fmla="*/ 794726 h 802246"/>
                    <a:gd name="connsiteX3" fmla="*/ 0 w 845688"/>
                    <a:gd name="connsiteY3" fmla="*/ 7520 h 802246"/>
                    <a:gd name="connsiteX4" fmla="*/ 7520 w 845688"/>
                    <a:gd name="connsiteY4" fmla="*/ 0 h 802246"/>
                    <a:gd name="connsiteX5" fmla="*/ 838168 w 845688"/>
                    <a:gd name="connsiteY5" fmla="*/ 0 h 802246"/>
                    <a:gd name="connsiteX6" fmla="*/ 845688 w 845688"/>
                    <a:gd name="connsiteY6" fmla="*/ 7520 h 802246"/>
                    <a:gd name="connsiteX7" fmla="*/ 845688 w 845688"/>
                    <a:gd name="connsiteY7" fmla="*/ 794726 h 802246"/>
                    <a:gd name="connsiteX8" fmla="*/ 838168 w 845688"/>
                    <a:gd name="connsiteY8" fmla="*/ 802246 h 80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5688" h="802246">
                      <a:moveTo>
                        <a:pt x="838168" y="802246"/>
                      </a:moveTo>
                      <a:lnTo>
                        <a:pt x="7520" y="802246"/>
                      </a:lnTo>
                      <a:cubicBezTo>
                        <a:pt x="3371" y="802246"/>
                        <a:pt x="0" y="798882"/>
                        <a:pt x="0" y="794726"/>
                      </a:cubicBezTo>
                      <a:lnTo>
                        <a:pt x="0" y="7520"/>
                      </a:lnTo>
                      <a:cubicBezTo>
                        <a:pt x="0" y="3371"/>
                        <a:pt x="3364" y="0"/>
                        <a:pt x="7520" y="0"/>
                      </a:cubicBezTo>
                      <a:lnTo>
                        <a:pt x="838168" y="0"/>
                      </a:lnTo>
                      <a:cubicBezTo>
                        <a:pt x="842324" y="0"/>
                        <a:pt x="845688" y="3364"/>
                        <a:pt x="845688" y="7520"/>
                      </a:cubicBezTo>
                      <a:lnTo>
                        <a:pt x="845688" y="794726"/>
                      </a:lnTo>
                      <a:cubicBezTo>
                        <a:pt x="845688" y="798882"/>
                        <a:pt x="842324" y="802246"/>
                        <a:pt x="838168" y="802246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9" name="Freeform 156">
                  <a:extLst>
                    <a:ext uri="{FF2B5EF4-FFF2-40B4-BE49-F238E27FC236}">
                      <a16:creationId xmlns:a16="http://schemas.microsoft.com/office/drawing/2014/main" id="{73B568EC-7E62-92B4-154A-6872D17D0715}"/>
                    </a:ext>
                  </a:extLst>
                </p:cNvPr>
                <p:cNvSpPr/>
                <p:nvPr/>
              </p:nvSpPr>
              <p:spPr>
                <a:xfrm>
                  <a:off x="5999617" y="3100804"/>
                  <a:ext cx="845688" cy="802246"/>
                </a:xfrm>
                <a:custGeom>
                  <a:avLst/>
                  <a:gdLst>
                    <a:gd name="connsiteX0" fmla="*/ 838168 w 845688"/>
                    <a:gd name="connsiteY0" fmla="*/ 802246 h 802246"/>
                    <a:gd name="connsiteX1" fmla="*/ 7520 w 845688"/>
                    <a:gd name="connsiteY1" fmla="*/ 802246 h 802246"/>
                    <a:gd name="connsiteX2" fmla="*/ 0 w 845688"/>
                    <a:gd name="connsiteY2" fmla="*/ 794726 h 802246"/>
                    <a:gd name="connsiteX3" fmla="*/ 0 w 845688"/>
                    <a:gd name="connsiteY3" fmla="*/ 7520 h 802246"/>
                    <a:gd name="connsiteX4" fmla="*/ 7520 w 845688"/>
                    <a:gd name="connsiteY4" fmla="*/ 0 h 802246"/>
                    <a:gd name="connsiteX5" fmla="*/ 838168 w 845688"/>
                    <a:gd name="connsiteY5" fmla="*/ 0 h 802246"/>
                    <a:gd name="connsiteX6" fmla="*/ 845688 w 845688"/>
                    <a:gd name="connsiteY6" fmla="*/ 7520 h 802246"/>
                    <a:gd name="connsiteX7" fmla="*/ 845688 w 845688"/>
                    <a:gd name="connsiteY7" fmla="*/ 794726 h 802246"/>
                    <a:gd name="connsiteX8" fmla="*/ 838168 w 845688"/>
                    <a:gd name="connsiteY8" fmla="*/ 802246 h 80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5688" h="802246">
                      <a:moveTo>
                        <a:pt x="838168" y="802246"/>
                      </a:moveTo>
                      <a:lnTo>
                        <a:pt x="7520" y="802246"/>
                      </a:lnTo>
                      <a:cubicBezTo>
                        <a:pt x="3364" y="802246"/>
                        <a:pt x="0" y="798882"/>
                        <a:pt x="0" y="794726"/>
                      </a:cubicBezTo>
                      <a:lnTo>
                        <a:pt x="0" y="7520"/>
                      </a:lnTo>
                      <a:cubicBezTo>
                        <a:pt x="0" y="3371"/>
                        <a:pt x="3364" y="0"/>
                        <a:pt x="7520" y="0"/>
                      </a:cubicBezTo>
                      <a:lnTo>
                        <a:pt x="838168" y="0"/>
                      </a:lnTo>
                      <a:cubicBezTo>
                        <a:pt x="842317" y="0"/>
                        <a:pt x="845688" y="3364"/>
                        <a:pt x="845688" y="7520"/>
                      </a:cubicBezTo>
                      <a:lnTo>
                        <a:pt x="845688" y="794726"/>
                      </a:lnTo>
                      <a:cubicBezTo>
                        <a:pt x="845688" y="798882"/>
                        <a:pt x="842324" y="802246"/>
                        <a:pt x="838168" y="802246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0" name="Graphic 153">
                <a:extLst>
                  <a:ext uri="{FF2B5EF4-FFF2-40B4-BE49-F238E27FC236}">
                    <a16:creationId xmlns:a16="http://schemas.microsoft.com/office/drawing/2014/main" id="{ECDB9655-7324-9411-7BDA-797E1A39817F}"/>
                  </a:ext>
                </a:extLst>
              </p:cNvPr>
              <p:cNvGrpSpPr/>
              <p:nvPr/>
            </p:nvGrpSpPr>
            <p:grpSpPr>
              <a:xfrm>
                <a:off x="4942748" y="1958264"/>
                <a:ext cx="2020081" cy="2067149"/>
                <a:chOff x="4942748" y="1958264"/>
                <a:chExt cx="2020081" cy="2067149"/>
              </a:xfrm>
              <a:solidFill>
                <a:srgbClr val="000000"/>
              </a:solidFill>
            </p:grpSpPr>
            <p:sp>
              <p:nvSpPr>
                <p:cNvPr id="161" name="Freeform 158">
                  <a:extLst>
                    <a:ext uri="{FF2B5EF4-FFF2-40B4-BE49-F238E27FC236}">
                      <a16:creationId xmlns:a16="http://schemas.microsoft.com/office/drawing/2014/main" id="{9B216A3D-F994-0C72-9D15-9490B3F715AB}"/>
                    </a:ext>
                  </a:extLst>
                </p:cNvPr>
                <p:cNvSpPr/>
                <p:nvPr/>
              </p:nvSpPr>
              <p:spPr>
                <a:xfrm>
                  <a:off x="5048684" y="2104518"/>
                  <a:ext cx="868859" cy="912301"/>
                </a:xfrm>
                <a:custGeom>
                  <a:avLst/>
                  <a:gdLst>
                    <a:gd name="connsiteX0" fmla="*/ 857270 w 868859"/>
                    <a:gd name="connsiteY0" fmla="*/ 0 h 912301"/>
                    <a:gd name="connsiteX1" fmla="*/ 523225 w 868859"/>
                    <a:gd name="connsiteY1" fmla="*/ 74322 h 912301"/>
                    <a:gd name="connsiteX2" fmla="*/ 250816 w 868859"/>
                    <a:gd name="connsiteY2" fmla="*/ 273100 h 912301"/>
                    <a:gd name="connsiteX3" fmla="*/ 67310 w 868859"/>
                    <a:gd name="connsiteY3" fmla="*/ 560390 h 912301"/>
                    <a:gd name="connsiteX4" fmla="*/ 0 w 868859"/>
                    <a:gd name="connsiteY4" fmla="*/ 900720 h 912301"/>
                    <a:gd name="connsiteX5" fmla="*/ 11582 w 868859"/>
                    <a:gd name="connsiteY5" fmla="*/ 912301 h 912301"/>
                    <a:gd name="connsiteX6" fmla="*/ 857270 w 868859"/>
                    <a:gd name="connsiteY6" fmla="*/ 912301 h 912301"/>
                    <a:gd name="connsiteX7" fmla="*/ 865466 w 868859"/>
                    <a:gd name="connsiteY7" fmla="*/ 908908 h 912301"/>
                    <a:gd name="connsiteX8" fmla="*/ 868859 w 868859"/>
                    <a:gd name="connsiteY8" fmla="*/ 900720 h 912301"/>
                    <a:gd name="connsiteX9" fmla="*/ 868859 w 868859"/>
                    <a:gd name="connsiteY9" fmla="*/ 11589 h 912301"/>
                    <a:gd name="connsiteX10" fmla="*/ 857270 w 868859"/>
                    <a:gd name="connsiteY10" fmla="*/ 0 h 912301"/>
                    <a:gd name="connsiteX11" fmla="*/ 845689 w 868859"/>
                    <a:gd name="connsiteY11" fmla="*/ 889131 h 912301"/>
                    <a:gd name="connsiteX12" fmla="*/ 23251 w 868859"/>
                    <a:gd name="connsiteY12" fmla="*/ 889131 h 912301"/>
                    <a:gd name="connsiteX13" fmla="*/ 845689 w 868859"/>
                    <a:gd name="connsiteY13" fmla="*/ 23258 h 912301"/>
                    <a:gd name="connsiteX14" fmla="*/ 845689 w 868859"/>
                    <a:gd name="connsiteY14" fmla="*/ 889131 h 912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68859" h="912301">
                      <a:moveTo>
                        <a:pt x="857270" y="0"/>
                      </a:moveTo>
                      <a:cubicBezTo>
                        <a:pt x="742071" y="0"/>
                        <a:pt x="629683" y="25002"/>
                        <a:pt x="523225" y="74322"/>
                      </a:cubicBezTo>
                      <a:cubicBezTo>
                        <a:pt x="421722" y="121339"/>
                        <a:pt x="330071" y="188213"/>
                        <a:pt x="250816" y="273100"/>
                      </a:cubicBezTo>
                      <a:cubicBezTo>
                        <a:pt x="172432" y="357049"/>
                        <a:pt x="110687" y="453706"/>
                        <a:pt x="67310" y="560390"/>
                      </a:cubicBezTo>
                      <a:cubicBezTo>
                        <a:pt x="22648" y="670241"/>
                        <a:pt x="0" y="784743"/>
                        <a:pt x="0" y="900720"/>
                      </a:cubicBezTo>
                      <a:cubicBezTo>
                        <a:pt x="0" y="907121"/>
                        <a:pt x="5188" y="912301"/>
                        <a:pt x="11582" y="912301"/>
                      </a:cubicBezTo>
                      <a:lnTo>
                        <a:pt x="857270" y="912301"/>
                      </a:lnTo>
                      <a:cubicBezTo>
                        <a:pt x="860344" y="912301"/>
                        <a:pt x="863286" y="911081"/>
                        <a:pt x="865466" y="908908"/>
                      </a:cubicBezTo>
                      <a:cubicBezTo>
                        <a:pt x="867638" y="906736"/>
                        <a:pt x="868859" y="903786"/>
                        <a:pt x="868859" y="900720"/>
                      </a:cubicBezTo>
                      <a:lnTo>
                        <a:pt x="868859" y="11589"/>
                      </a:lnTo>
                      <a:cubicBezTo>
                        <a:pt x="868852" y="5188"/>
                        <a:pt x="863664" y="0"/>
                        <a:pt x="857270" y="0"/>
                      </a:cubicBezTo>
                      <a:close/>
                      <a:moveTo>
                        <a:pt x="845689" y="889131"/>
                      </a:moveTo>
                      <a:lnTo>
                        <a:pt x="23251" y="889131"/>
                      </a:lnTo>
                      <a:cubicBezTo>
                        <a:pt x="29332" y="422579"/>
                        <a:pt x="402300" y="29993"/>
                        <a:pt x="845689" y="23258"/>
                      </a:cubicBezTo>
                      <a:lnTo>
                        <a:pt x="845689" y="8891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2" name="Freeform 159">
                  <a:extLst>
                    <a:ext uri="{FF2B5EF4-FFF2-40B4-BE49-F238E27FC236}">
                      <a16:creationId xmlns:a16="http://schemas.microsoft.com/office/drawing/2014/main" id="{51E517A4-4918-B7F7-F669-15E886910A19}"/>
                    </a:ext>
                  </a:extLst>
                </p:cNvPr>
                <p:cNvSpPr/>
                <p:nvPr/>
              </p:nvSpPr>
              <p:spPr>
                <a:xfrm>
                  <a:off x="5988043" y="2104518"/>
                  <a:ext cx="868851" cy="912294"/>
                </a:xfrm>
                <a:custGeom>
                  <a:avLst/>
                  <a:gdLst>
                    <a:gd name="connsiteX0" fmla="*/ 345627 w 868851"/>
                    <a:gd name="connsiteY0" fmla="*/ 74322 h 912294"/>
                    <a:gd name="connsiteX1" fmla="*/ 11582 w 868851"/>
                    <a:gd name="connsiteY1" fmla="*/ 0 h 912294"/>
                    <a:gd name="connsiteX2" fmla="*/ 0 w 868851"/>
                    <a:gd name="connsiteY2" fmla="*/ 11582 h 912294"/>
                    <a:gd name="connsiteX3" fmla="*/ 0 w 868851"/>
                    <a:gd name="connsiteY3" fmla="*/ 900712 h 912294"/>
                    <a:gd name="connsiteX4" fmla="*/ 11582 w 868851"/>
                    <a:gd name="connsiteY4" fmla="*/ 912294 h 912294"/>
                    <a:gd name="connsiteX5" fmla="*/ 857270 w 868851"/>
                    <a:gd name="connsiteY5" fmla="*/ 912294 h 912294"/>
                    <a:gd name="connsiteX6" fmla="*/ 868852 w 868851"/>
                    <a:gd name="connsiteY6" fmla="*/ 900705 h 912294"/>
                    <a:gd name="connsiteX7" fmla="*/ 801542 w 868851"/>
                    <a:gd name="connsiteY7" fmla="*/ 560375 h 912294"/>
                    <a:gd name="connsiteX8" fmla="*/ 618036 w 868851"/>
                    <a:gd name="connsiteY8" fmla="*/ 273085 h 912294"/>
                    <a:gd name="connsiteX9" fmla="*/ 345627 w 868851"/>
                    <a:gd name="connsiteY9" fmla="*/ 74322 h 912294"/>
                    <a:gd name="connsiteX10" fmla="*/ 845601 w 868851"/>
                    <a:gd name="connsiteY10" fmla="*/ 889131 h 912294"/>
                    <a:gd name="connsiteX11" fmla="*/ 23163 w 868851"/>
                    <a:gd name="connsiteY11" fmla="*/ 889131 h 912294"/>
                    <a:gd name="connsiteX12" fmla="*/ 23163 w 868851"/>
                    <a:gd name="connsiteY12" fmla="*/ 23258 h 912294"/>
                    <a:gd name="connsiteX13" fmla="*/ 845601 w 868851"/>
                    <a:gd name="connsiteY13" fmla="*/ 889131 h 912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8851" h="912294">
                      <a:moveTo>
                        <a:pt x="345627" y="74322"/>
                      </a:moveTo>
                      <a:cubicBezTo>
                        <a:pt x="239168" y="25009"/>
                        <a:pt x="126774" y="0"/>
                        <a:pt x="11582" y="0"/>
                      </a:cubicBezTo>
                      <a:cubicBezTo>
                        <a:pt x="5181" y="0"/>
                        <a:pt x="0" y="5188"/>
                        <a:pt x="0" y="11582"/>
                      </a:cubicBezTo>
                      <a:lnTo>
                        <a:pt x="0" y="900712"/>
                      </a:lnTo>
                      <a:cubicBezTo>
                        <a:pt x="0" y="907114"/>
                        <a:pt x="5188" y="912294"/>
                        <a:pt x="11582" y="912294"/>
                      </a:cubicBezTo>
                      <a:lnTo>
                        <a:pt x="857270" y="912294"/>
                      </a:lnTo>
                      <a:cubicBezTo>
                        <a:pt x="863671" y="912294"/>
                        <a:pt x="868852" y="907106"/>
                        <a:pt x="868852" y="900705"/>
                      </a:cubicBezTo>
                      <a:cubicBezTo>
                        <a:pt x="868852" y="784728"/>
                        <a:pt x="846204" y="670227"/>
                        <a:pt x="801542" y="560375"/>
                      </a:cubicBezTo>
                      <a:cubicBezTo>
                        <a:pt x="758165" y="453698"/>
                        <a:pt x="696427" y="357034"/>
                        <a:pt x="618036" y="273085"/>
                      </a:cubicBezTo>
                      <a:cubicBezTo>
                        <a:pt x="538781" y="188221"/>
                        <a:pt x="447130" y="121339"/>
                        <a:pt x="345627" y="74322"/>
                      </a:cubicBezTo>
                      <a:close/>
                      <a:moveTo>
                        <a:pt x="845601" y="889131"/>
                      </a:moveTo>
                      <a:lnTo>
                        <a:pt x="23163" y="889131"/>
                      </a:lnTo>
                      <a:lnTo>
                        <a:pt x="23163" y="23258"/>
                      </a:lnTo>
                      <a:cubicBezTo>
                        <a:pt x="466559" y="29993"/>
                        <a:pt x="839527" y="422579"/>
                        <a:pt x="845601" y="8891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3" name="Freeform 160">
                  <a:extLst>
                    <a:ext uri="{FF2B5EF4-FFF2-40B4-BE49-F238E27FC236}">
                      <a16:creationId xmlns:a16="http://schemas.microsoft.com/office/drawing/2014/main" id="{C3E4A238-C392-962B-FC57-E7D010788C1C}"/>
                    </a:ext>
                  </a:extLst>
                </p:cNvPr>
                <p:cNvSpPr/>
                <p:nvPr/>
              </p:nvSpPr>
              <p:spPr>
                <a:xfrm>
                  <a:off x="5048684" y="3089223"/>
                  <a:ext cx="868851" cy="825409"/>
                </a:xfrm>
                <a:custGeom>
                  <a:avLst/>
                  <a:gdLst>
                    <a:gd name="connsiteX0" fmla="*/ 857270 w 868851"/>
                    <a:gd name="connsiteY0" fmla="*/ 0 h 825409"/>
                    <a:gd name="connsiteX1" fmla="*/ 11582 w 868851"/>
                    <a:gd name="connsiteY1" fmla="*/ 0 h 825409"/>
                    <a:gd name="connsiteX2" fmla="*/ 0 w 868851"/>
                    <a:gd name="connsiteY2" fmla="*/ 11582 h 825409"/>
                    <a:gd name="connsiteX3" fmla="*/ 0 w 868851"/>
                    <a:gd name="connsiteY3" fmla="*/ 813828 h 825409"/>
                    <a:gd name="connsiteX4" fmla="*/ 11582 w 868851"/>
                    <a:gd name="connsiteY4" fmla="*/ 825410 h 825409"/>
                    <a:gd name="connsiteX5" fmla="*/ 857270 w 868851"/>
                    <a:gd name="connsiteY5" fmla="*/ 825410 h 825409"/>
                    <a:gd name="connsiteX6" fmla="*/ 868852 w 868851"/>
                    <a:gd name="connsiteY6" fmla="*/ 813828 h 825409"/>
                    <a:gd name="connsiteX7" fmla="*/ 868852 w 868851"/>
                    <a:gd name="connsiteY7" fmla="*/ 11589 h 825409"/>
                    <a:gd name="connsiteX8" fmla="*/ 857270 w 868851"/>
                    <a:gd name="connsiteY8" fmla="*/ 0 h 825409"/>
                    <a:gd name="connsiteX9" fmla="*/ 845689 w 868851"/>
                    <a:gd name="connsiteY9" fmla="*/ 802246 h 825409"/>
                    <a:gd name="connsiteX10" fmla="*/ 23171 w 868851"/>
                    <a:gd name="connsiteY10" fmla="*/ 802246 h 825409"/>
                    <a:gd name="connsiteX11" fmla="*/ 23171 w 868851"/>
                    <a:gd name="connsiteY11" fmla="*/ 23171 h 825409"/>
                    <a:gd name="connsiteX12" fmla="*/ 845689 w 868851"/>
                    <a:gd name="connsiteY12" fmla="*/ 23171 h 825409"/>
                    <a:gd name="connsiteX13" fmla="*/ 845689 w 868851"/>
                    <a:gd name="connsiteY13" fmla="*/ 802246 h 82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8851" h="825409">
                      <a:moveTo>
                        <a:pt x="857270" y="0"/>
                      </a:moveTo>
                      <a:lnTo>
                        <a:pt x="11582" y="0"/>
                      </a:lnTo>
                      <a:cubicBezTo>
                        <a:pt x="5181" y="0"/>
                        <a:pt x="0" y="5188"/>
                        <a:pt x="0" y="11582"/>
                      </a:cubicBezTo>
                      <a:lnTo>
                        <a:pt x="0" y="813828"/>
                      </a:lnTo>
                      <a:cubicBezTo>
                        <a:pt x="0" y="820229"/>
                        <a:pt x="5188" y="825410"/>
                        <a:pt x="11582" y="825410"/>
                      </a:cubicBezTo>
                      <a:lnTo>
                        <a:pt x="857270" y="825410"/>
                      </a:lnTo>
                      <a:cubicBezTo>
                        <a:pt x="863671" y="825410"/>
                        <a:pt x="868852" y="820222"/>
                        <a:pt x="868852" y="813828"/>
                      </a:cubicBezTo>
                      <a:lnTo>
                        <a:pt x="868852" y="11589"/>
                      </a:lnTo>
                      <a:cubicBezTo>
                        <a:pt x="868852" y="5188"/>
                        <a:pt x="863664" y="0"/>
                        <a:pt x="857270" y="0"/>
                      </a:cubicBezTo>
                      <a:close/>
                      <a:moveTo>
                        <a:pt x="845689" y="802246"/>
                      </a:moveTo>
                      <a:lnTo>
                        <a:pt x="23171" y="802246"/>
                      </a:lnTo>
                      <a:lnTo>
                        <a:pt x="23171" y="23171"/>
                      </a:lnTo>
                      <a:lnTo>
                        <a:pt x="845689" y="23171"/>
                      </a:lnTo>
                      <a:lnTo>
                        <a:pt x="845689" y="8022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4" name="Freeform 161">
                  <a:extLst>
                    <a:ext uri="{FF2B5EF4-FFF2-40B4-BE49-F238E27FC236}">
                      <a16:creationId xmlns:a16="http://schemas.microsoft.com/office/drawing/2014/main" id="{12B34E54-C2C2-D58C-0B5C-AC0A7050BB8D}"/>
                    </a:ext>
                  </a:extLst>
                </p:cNvPr>
                <p:cNvSpPr/>
                <p:nvPr/>
              </p:nvSpPr>
              <p:spPr>
                <a:xfrm>
                  <a:off x="5988043" y="3089223"/>
                  <a:ext cx="868851" cy="825409"/>
                </a:xfrm>
                <a:custGeom>
                  <a:avLst/>
                  <a:gdLst>
                    <a:gd name="connsiteX0" fmla="*/ 857263 w 868851"/>
                    <a:gd name="connsiteY0" fmla="*/ 0 h 825409"/>
                    <a:gd name="connsiteX1" fmla="*/ 11582 w 868851"/>
                    <a:gd name="connsiteY1" fmla="*/ 0 h 825409"/>
                    <a:gd name="connsiteX2" fmla="*/ 0 w 868851"/>
                    <a:gd name="connsiteY2" fmla="*/ 11582 h 825409"/>
                    <a:gd name="connsiteX3" fmla="*/ 0 w 868851"/>
                    <a:gd name="connsiteY3" fmla="*/ 813828 h 825409"/>
                    <a:gd name="connsiteX4" fmla="*/ 11582 w 868851"/>
                    <a:gd name="connsiteY4" fmla="*/ 825410 h 825409"/>
                    <a:gd name="connsiteX5" fmla="*/ 857270 w 868851"/>
                    <a:gd name="connsiteY5" fmla="*/ 825410 h 825409"/>
                    <a:gd name="connsiteX6" fmla="*/ 868852 w 868851"/>
                    <a:gd name="connsiteY6" fmla="*/ 813828 h 825409"/>
                    <a:gd name="connsiteX7" fmla="*/ 868852 w 868851"/>
                    <a:gd name="connsiteY7" fmla="*/ 11589 h 825409"/>
                    <a:gd name="connsiteX8" fmla="*/ 857263 w 868851"/>
                    <a:gd name="connsiteY8" fmla="*/ 0 h 825409"/>
                    <a:gd name="connsiteX9" fmla="*/ 845681 w 868851"/>
                    <a:gd name="connsiteY9" fmla="*/ 802246 h 825409"/>
                    <a:gd name="connsiteX10" fmla="*/ 23163 w 868851"/>
                    <a:gd name="connsiteY10" fmla="*/ 802246 h 825409"/>
                    <a:gd name="connsiteX11" fmla="*/ 23163 w 868851"/>
                    <a:gd name="connsiteY11" fmla="*/ 23171 h 825409"/>
                    <a:gd name="connsiteX12" fmla="*/ 845681 w 868851"/>
                    <a:gd name="connsiteY12" fmla="*/ 23171 h 825409"/>
                    <a:gd name="connsiteX13" fmla="*/ 845681 w 868851"/>
                    <a:gd name="connsiteY13" fmla="*/ 802246 h 825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8851" h="825409">
                      <a:moveTo>
                        <a:pt x="857263" y="0"/>
                      </a:moveTo>
                      <a:lnTo>
                        <a:pt x="11582" y="0"/>
                      </a:lnTo>
                      <a:cubicBezTo>
                        <a:pt x="5181" y="0"/>
                        <a:pt x="0" y="5188"/>
                        <a:pt x="0" y="11582"/>
                      </a:cubicBezTo>
                      <a:lnTo>
                        <a:pt x="0" y="813828"/>
                      </a:lnTo>
                      <a:cubicBezTo>
                        <a:pt x="0" y="820229"/>
                        <a:pt x="5188" y="825410"/>
                        <a:pt x="11582" y="825410"/>
                      </a:cubicBezTo>
                      <a:lnTo>
                        <a:pt x="857270" y="825410"/>
                      </a:lnTo>
                      <a:cubicBezTo>
                        <a:pt x="863671" y="825410"/>
                        <a:pt x="868852" y="820222"/>
                        <a:pt x="868852" y="813828"/>
                      </a:cubicBezTo>
                      <a:lnTo>
                        <a:pt x="868852" y="11589"/>
                      </a:lnTo>
                      <a:cubicBezTo>
                        <a:pt x="868852" y="5188"/>
                        <a:pt x="863664" y="0"/>
                        <a:pt x="857263" y="0"/>
                      </a:cubicBezTo>
                      <a:close/>
                      <a:moveTo>
                        <a:pt x="845681" y="802246"/>
                      </a:moveTo>
                      <a:lnTo>
                        <a:pt x="23163" y="802246"/>
                      </a:lnTo>
                      <a:lnTo>
                        <a:pt x="23163" y="23171"/>
                      </a:lnTo>
                      <a:lnTo>
                        <a:pt x="845681" y="23171"/>
                      </a:lnTo>
                      <a:lnTo>
                        <a:pt x="845681" y="8022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5" name="Freeform 162">
                  <a:extLst>
                    <a:ext uri="{FF2B5EF4-FFF2-40B4-BE49-F238E27FC236}">
                      <a16:creationId xmlns:a16="http://schemas.microsoft.com/office/drawing/2014/main" id="{A503123E-F77F-505F-BF1B-69816B018AAC}"/>
                    </a:ext>
                  </a:extLst>
                </p:cNvPr>
                <p:cNvSpPr/>
                <p:nvPr/>
              </p:nvSpPr>
              <p:spPr>
                <a:xfrm>
                  <a:off x="4942748" y="1958264"/>
                  <a:ext cx="2020081" cy="2067149"/>
                </a:xfrm>
                <a:custGeom>
                  <a:avLst/>
                  <a:gdLst>
                    <a:gd name="connsiteX0" fmla="*/ 1940703 w 2020081"/>
                    <a:gd name="connsiteY0" fmla="*/ 616881 h 2067149"/>
                    <a:gd name="connsiteX1" fmla="*/ 1724247 w 2020081"/>
                    <a:gd name="connsiteY1" fmla="*/ 295827 h 2067149"/>
                    <a:gd name="connsiteX2" fmla="*/ 1403201 w 2020081"/>
                    <a:gd name="connsiteY2" fmla="*/ 79379 h 2067149"/>
                    <a:gd name="connsiteX3" fmla="*/ 1010041 w 2020081"/>
                    <a:gd name="connsiteY3" fmla="*/ 0 h 2067149"/>
                    <a:gd name="connsiteX4" fmla="*/ 616881 w 2020081"/>
                    <a:gd name="connsiteY4" fmla="*/ 79379 h 2067149"/>
                    <a:gd name="connsiteX5" fmla="*/ 295834 w 2020081"/>
                    <a:gd name="connsiteY5" fmla="*/ 295834 h 2067149"/>
                    <a:gd name="connsiteX6" fmla="*/ 79379 w 2020081"/>
                    <a:gd name="connsiteY6" fmla="*/ 616888 h 2067149"/>
                    <a:gd name="connsiteX7" fmla="*/ 0 w 2020081"/>
                    <a:gd name="connsiteY7" fmla="*/ 1010048 h 2067149"/>
                    <a:gd name="connsiteX8" fmla="*/ 0 w 2020081"/>
                    <a:gd name="connsiteY8" fmla="*/ 2055568 h 2067149"/>
                    <a:gd name="connsiteX9" fmla="*/ 11582 w 2020081"/>
                    <a:gd name="connsiteY9" fmla="*/ 2067150 h 2067149"/>
                    <a:gd name="connsiteX10" fmla="*/ 2008500 w 2020081"/>
                    <a:gd name="connsiteY10" fmla="*/ 2067150 h 2067149"/>
                    <a:gd name="connsiteX11" fmla="*/ 2020082 w 2020081"/>
                    <a:gd name="connsiteY11" fmla="*/ 2055568 h 2067149"/>
                    <a:gd name="connsiteX12" fmla="*/ 2020082 w 2020081"/>
                    <a:gd name="connsiteY12" fmla="*/ 1010041 h 2067149"/>
                    <a:gd name="connsiteX13" fmla="*/ 1940703 w 2020081"/>
                    <a:gd name="connsiteY13" fmla="*/ 616881 h 2067149"/>
                    <a:gd name="connsiteX14" fmla="*/ 1996911 w 2020081"/>
                    <a:gd name="connsiteY14" fmla="*/ 2043979 h 2067149"/>
                    <a:gd name="connsiteX15" fmla="*/ 23163 w 2020081"/>
                    <a:gd name="connsiteY15" fmla="*/ 2043979 h 2067149"/>
                    <a:gd name="connsiteX16" fmla="*/ 23163 w 2020081"/>
                    <a:gd name="connsiteY16" fmla="*/ 1010041 h 2067149"/>
                    <a:gd name="connsiteX17" fmla="*/ 1010041 w 2020081"/>
                    <a:gd name="connsiteY17" fmla="*/ 23171 h 2067149"/>
                    <a:gd name="connsiteX18" fmla="*/ 1996911 w 2020081"/>
                    <a:gd name="connsiteY18" fmla="*/ 1010041 h 2067149"/>
                    <a:gd name="connsiteX19" fmla="*/ 1996911 w 2020081"/>
                    <a:gd name="connsiteY19" fmla="*/ 2043979 h 206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020081" h="2067149">
                      <a:moveTo>
                        <a:pt x="1940703" y="616881"/>
                      </a:moveTo>
                      <a:cubicBezTo>
                        <a:pt x="1889828" y="496603"/>
                        <a:pt x="1817003" y="388590"/>
                        <a:pt x="1724247" y="295827"/>
                      </a:cubicBezTo>
                      <a:cubicBezTo>
                        <a:pt x="1631492" y="203079"/>
                        <a:pt x="1523472" y="130254"/>
                        <a:pt x="1403201" y="79379"/>
                      </a:cubicBezTo>
                      <a:cubicBezTo>
                        <a:pt x="1278672" y="26709"/>
                        <a:pt x="1146391" y="0"/>
                        <a:pt x="1010041" y="0"/>
                      </a:cubicBezTo>
                      <a:cubicBezTo>
                        <a:pt x="873691" y="0"/>
                        <a:pt x="741417" y="26709"/>
                        <a:pt x="616881" y="79379"/>
                      </a:cubicBezTo>
                      <a:cubicBezTo>
                        <a:pt x="496603" y="130254"/>
                        <a:pt x="388590" y="203079"/>
                        <a:pt x="295834" y="295834"/>
                      </a:cubicBezTo>
                      <a:cubicBezTo>
                        <a:pt x="203079" y="388590"/>
                        <a:pt x="130254" y="496610"/>
                        <a:pt x="79379" y="616888"/>
                      </a:cubicBezTo>
                      <a:cubicBezTo>
                        <a:pt x="26709" y="741417"/>
                        <a:pt x="0" y="873698"/>
                        <a:pt x="0" y="1010048"/>
                      </a:cubicBezTo>
                      <a:lnTo>
                        <a:pt x="0" y="2055568"/>
                      </a:lnTo>
                      <a:cubicBezTo>
                        <a:pt x="0" y="2061969"/>
                        <a:pt x="5188" y="2067150"/>
                        <a:pt x="11582" y="2067150"/>
                      </a:cubicBezTo>
                      <a:lnTo>
                        <a:pt x="2008500" y="2067150"/>
                      </a:lnTo>
                      <a:cubicBezTo>
                        <a:pt x="2014901" y="2067150"/>
                        <a:pt x="2020082" y="2061962"/>
                        <a:pt x="2020082" y="2055568"/>
                      </a:cubicBezTo>
                      <a:lnTo>
                        <a:pt x="2020082" y="1010041"/>
                      </a:lnTo>
                      <a:cubicBezTo>
                        <a:pt x="2020082" y="873691"/>
                        <a:pt x="1993380" y="741417"/>
                        <a:pt x="1940703" y="616881"/>
                      </a:cubicBezTo>
                      <a:close/>
                      <a:moveTo>
                        <a:pt x="1996911" y="2043979"/>
                      </a:moveTo>
                      <a:lnTo>
                        <a:pt x="23163" y="2043979"/>
                      </a:lnTo>
                      <a:lnTo>
                        <a:pt x="23163" y="1010041"/>
                      </a:lnTo>
                      <a:cubicBezTo>
                        <a:pt x="23163" y="465876"/>
                        <a:pt x="465876" y="23171"/>
                        <a:pt x="1010041" y="23171"/>
                      </a:cubicBezTo>
                      <a:cubicBezTo>
                        <a:pt x="1554206" y="23171"/>
                        <a:pt x="1996911" y="465883"/>
                        <a:pt x="1996911" y="1010041"/>
                      </a:cubicBezTo>
                      <a:lnTo>
                        <a:pt x="1996911" y="20439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aphic 153" descr="illustration of a shelf with books">
              <a:extLst>
                <a:ext uri="{FF2B5EF4-FFF2-40B4-BE49-F238E27FC236}">
                  <a16:creationId xmlns:a16="http://schemas.microsoft.com/office/drawing/2014/main" id="{FD061D51-EEBF-8345-3BE6-B09DA970F579}"/>
                </a:ext>
              </a:extLst>
            </p:cNvPr>
            <p:cNvGrpSpPr/>
            <p:nvPr/>
          </p:nvGrpSpPr>
          <p:grpSpPr>
            <a:xfrm>
              <a:off x="490874" y="3042384"/>
              <a:ext cx="1609535" cy="817762"/>
              <a:chOff x="9539276" y="2444510"/>
              <a:chExt cx="1609535" cy="817762"/>
            </a:xfrm>
          </p:grpSpPr>
          <p:grpSp>
            <p:nvGrpSpPr>
              <p:cNvPr id="146" name="Graphic 153">
                <a:extLst>
                  <a:ext uri="{FF2B5EF4-FFF2-40B4-BE49-F238E27FC236}">
                    <a16:creationId xmlns:a16="http://schemas.microsoft.com/office/drawing/2014/main" id="{4CCB2AFA-5E05-07A1-C997-F9A5F6EF33A3}"/>
                  </a:ext>
                </a:extLst>
              </p:cNvPr>
              <p:cNvGrpSpPr/>
              <p:nvPr/>
            </p:nvGrpSpPr>
            <p:grpSpPr>
              <a:xfrm>
                <a:off x="9539276" y="2985685"/>
                <a:ext cx="1609535" cy="276587"/>
                <a:chOff x="9539276" y="2985685"/>
                <a:chExt cx="1609535" cy="276587"/>
              </a:xfrm>
            </p:grpSpPr>
            <p:sp>
              <p:nvSpPr>
                <p:cNvPr id="156" name="Freeform 173">
                  <a:extLst>
                    <a:ext uri="{FF2B5EF4-FFF2-40B4-BE49-F238E27FC236}">
                      <a16:creationId xmlns:a16="http://schemas.microsoft.com/office/drawing/2014/main" id="{54E96A9C-557A-6130-B1EE-F75D94601F18}"/>
                    </a:ext>
                  </a:extLst>
                </p:cNvPr>
                <p:cNvSpPr/>
                <p:nvPr/>
              </p:nvSpPr>
              <p:spPr>
                <a:xfrm>
                  <a:off x="9550138" y="2996547"/>
                  <a:ext cx="1587846" cy="254862"/>
                </a:xfrm>
                <a:custGeom>
                  <a:avLst/>
                  <a:gdLst>
                    <a:gd name="connsiteX0" fmla="*/ 1587847 w 1587846"/>
                    <a:gd name="connsiteY0" fmla="*/ 0 h 254862"/>
                    <a:gd name="connsiteX1" fmla="*/ 173769 w 1587846"/>
                    <a:gd name="connsiteY1" fmla="*/ 0 h 254862"/>
                    <a:gd name="connsiteX2" fmla="*/ 0 w 1587846"/>
                    <a:gd name="connsiteY2" fmla="*/ 154943 h 254862"/>
                    <a:gd name="connsiteX3" fmla="*/ 0 w 1587846"/>
                    <a:gd name="connsiteY3" fmla="*/ 254862 h 254862"/>
                    <a:gd name="connsiteX4" fmla="*/ 1587120 w 1587846"/>
                    <a:gd name="connsiteY4" fmla="*/ 254862 h 254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7846" h="254862">
                      <a:moveTo>
                        <a:pt x="1587847" y="0"/>
                      </a:moveTo>
                      <a:lnTo>
                        <a:pt x="173769" y="0"/>
                      </a:lnTo>
                      <a:lnTo>
                        <a:pt x="0" y="154943"/>
                      </a:lnTo>
                      <a:lnTo>
                        <a:pt x="0" y="254862"/>
                      </a:lnTo>
                      <a:lnTo>
                        <a:pt x="1587120" y="2548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7" name="Freeform 179">
                  <a:extLst>
                    <a:ext uri="{FF2B5EF4-FFF2-40B4-BE49-F238E27FC236}">
                      <a16:creationId xmlns:a16="http://schemas.microsoft.com/office/drawing/2014/main" id="{1F80FE82-FA5D-49BF-7EF1-D9B1202E0D09}"/>
                    </a:ext>
                  </a:extLst>
                </p:cNvPr>
                <p:cNvSpPr/>
                <p:nvPr/>
              </p:nvSpPr>
              <p:spPr>
                <a:xfrm>
                  <a:off x="9539276" y="2985685"/>
                  <a:ext cx="1609535" cy="276587"/>
                </a:xfrm>
                <a:custGeom>
                  <a:avLst/>
                  <a:gdLst>
                    <a:gd name="connsiteX0" fmla="*/ 1609535 w 1609535"/>
                    <a:gd name="connsiteY0" fmla="*/ 10862 h 276587"/>
                    <a:gd name="connsiteX1" fmla="*/ 1598709 w 1609535"/>
                    <a:gd name="connsiteY1" fmla="*/ 0 h 276587"/>
                    <a:gd name="connsiteX2" fmla="*/ 184631 w 1609535"/>
                    <a:gd name="connsiteY2" fmla="*/ 0 h 276587"/>
                    <a:gd name="connsiteX3" fmla="*/ 177402 w 1609535"/>
                    <a:gd name="connsiteY3" fmla="*/ 2754 h 276587"/>
                    <a:gd name="connsiteX4" fmla="*/ 3633 w 1609535"/>
                    <a:gd name="connsiteY4" fmla="*/ 157697 h 276587"/>
                    <a:gd name="connsiteX5" fmla="*/ 414 w 1609535"/>
                    <a:gd name="connsiteY5" fmla="*/ 168661 h 276587"/>
                    <a:gd name="connsiteX6" fmla="*/ 0 w 1609535"/>
                    <a:gd name="connsiteY6" fmla="*/ 171596 h 276587"/>
                    <a:gd name="connsiteX7" fmla="*/ 0 w 1609535"/>
                    <a:gd name="connsiteY7" fmla="*/ 265725 h 276587"/>
                    <a:gd name="connsiteX8" fmla="*/ 10862 w 1609535"/>
                    <a:gd name="connsiteY8" fmla="*/ 276587 h 276587"/>
                    <a:gd name="connsiteX9" fmla="*/ 1597983 w 1609535"/>
                    <a:gd name="connsiteY9" fmla="*/ 276587 h 276587"/>
                    <a:gd name="connsiteX10" fmla="*/ 1608809 w 1609535"/>
                    <a:gd name="connsiteY10" fmla="*/ 265725 h 276587"/>
                    <a:gd name="connsiteX11" fmla="*/ 1608809 w 1609535"/>
                    <a:gd name="connsiteY11" fmla="*/ 171596 h 276587"/>
                    <a:gd name="connsiteX12" fmla="*/ 1608736 w 1609535"/>
                    <a:gd name="connsiteY12" fmla="*/ 170027 h 276587"/>
                    <a:gd name="connsiteX13" fmla="*/ 1609535 w 1609535"/>
                    <a:gd name="connsiteY13" fmla="*/ 165806 h 276587"/>
                    <a:gd name="connsiteX14" fmla="*/ 1609535 w 1609535"/>
                    <a:gd name="connsiteY14" fmla="*/ 10862 h 276587"/>
                    <a:gd name="connsiteX15" fmla="*/ 188773 w 1609535"/>
                    <a:gd name="connsiteY15" fmla="*/ 21725 h 276587"/>
                    <a:gd name="connsiteX16" fmla="*/ 1587811 w 1609535"/>
                    <a:gd name="connsiteY16" fmla="*/ 21725 h 276587"/>
                    <a:gd name="connsiteX17" fmla="*/ 1587811 w 1609535"/>
                    <a:gd name="connsiteY17" fmla="*/ 154950 h 276587"/>
                    <a:gd name="connsiteX18" fmla="*/ 39366 w 1609535"/>
                    <a:gd name="connsiteY18" fmla="*/ 154950 h 276587"/>
                    <a:gd name="connsiteX19" fmla="*/ 188773 w 1609535"/>
                    <a:gd name="connsiteY19" fmla="*/ 21725 h 276587"/>
                    <a:gd name="connsiteX20" fmla="*/ 1587084 w 1609535"/>
                    <a:gd name="connsiteY20" fmla="*/ 254862 h 276587"/>
                    <a:gd name="connsiteX21" fmla="*/ 21725 w 1609535"/>
                    <a:gd name="connsiteY21" fmla="*/ 254862 h 276587"/>
                    <a:gd name="connsiteX22" fmla="*/ 21725 w 1609535"/>
                    <a:gd name="connsiteY22" fmla="*/ 182459 h 276587"/>
                    <a:gd name="connsiteX23" fmla="*/ 1587084 w 1609535"/>
                    <a:gd name="connsiteY23" fmla="*/ 182459 h 276587"/>
                    <a:gd name="connsiteX24" fmla="*/ 1587084 w 1609535"/>
                    <a:gd name="connsiteY24" fmla="*/ 254862 h 276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09535" h="276587">
                      <a:moveTo>
                        <a:pt x="1609535" y="10862"/>
                      </a:moveTo>
                      <a:cubicBezTo>
                        <a:pt x="1609535" y="4861"/>
                        <a:pt x="1604667" y="0"/>
                        <a:pt x="1598709" y="0"/>
                      </a:cubicBezTo>
                      <a:lnTo>
                        <a:pt x="184631" y="0"/>
                      </a:lnTo>
                      <a:cubicBezTo>
                        <a:pt x="181965" y="0"/>
                        <a:pt x="179393" y="981"/>
                        <a:pt x="177402" y="2754"/>
                      </a:cubicBezTo>
                      <a:lnTo>
                        <a:pt x="3633" y="157697"/>
                      </a:lnTo>
                      <a:cubicBezTo>
                        <a:pt x="538" y="160458"/>
                        <a:pt x="-668" y="164716"/>
                        <a:pt x="414" y="168661"/>
                      </a:cubicBezTo>
                      <a:cubicBezTo>
                        <a:pt x="153" y="169598"/>
                        <a:pt x="0" y="170579"/>
                        <a:pt x="0" y="171596"/>
                      </a:cubicBezTo>
                      <a:lnTo>
                        <a:pt x="0" y="265725"/>
                      </a:lnTo>
                      <a:cubicBezTo>
                        <a:pt x="0" y="271726"/>
                        <a:pt x="4861" y="276587"/>
                        <a:pt x="10862" y="276587"/>
                      </a:cubicBezTo>
                      <a:lnTo>
                        <a:pt x="1597983" y="276587"/>
                      </a:lnTo>
                      <a:cubicBezTo>
                        <a:pt x="1603940" y="276587"/>
                        <a:pt x="1608809" y="271726"/>
                        <a:pt x="1608809" y="265725"/>
                      </a:cubicBezTo>
                      <a:lnTo>
                        <a:pt x="1608809" y="171596"/>
                      </a:lnTo>
                      <a:cubicBezTo>
                        <a:pt x="1608809" y="171059"/>
                        <a:pt x="1608809" y="170536"/>
                        <a:pt x="1608736" y="170027"/>
                      </a:cubicBezTo>
                      <a:cubicBezTo>
                        <a:pt x="1609244" y="168726"/>
                        <a:pt x="1609535" y="167302"/>
                        <a:pt x="1609535" y="165806"/>
                      </a:cubicBezTo>
                      <a:lnTo>
                        <a:pt x="1609535" y="10862"/>
                      </a:lnTo>
                      <a:close/>
                      <a:moveTo>
                        <a:pt x="188773" y="21725"/>
                      </a:moveTo>
                      <a:lnTo>
                        <a:pt x="1587811" y="21725"/>
                      </a:lnTo>
                      <a:lnTo>
                        <a:pt x="1587811" y="154950"/>
                      </a:lnTo>
                      <a:lnTo>
                        <a:pt x="39366" y="154950"/>
                      </a:lnTo>
                      <a:lnTo>
                        <a:pt x="188773" y="21725"/>
                      </a:lnTo>
                      <a:close/>
                      <a:moveTo>
                        <a:pt x="1587084" y="254862"/>
                      </a:moveTo>
                      <a:lnTo>
                        <a:pt x="21725" y="254862"/>
                      </a:lnTo>
                      <a:lnTo>
                        <a:pt x="21725" y="182459"/>
                      </a:lnTo>
                      <a:lnTo>
                        <a:pt x="1587084" y="182459"/>
                      </a:lnTo>
                      <a:lnTo>
                        <a:pt x="1587084" y="2548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7" name="Graphic 153">
                <a:extLst>
                  <a:ext uri="{FF2B5EF4-FFF2-40B4-BE49-F238E27FC236}">
                    <a16:creationId xmlns:a16="http://schemas.microsoft.com/office/drawing/2014/main" id="{5676D7C2-806B-968D-9FA9-111EBFF9901A}"/>
                  </a:ext>
                </a:extLst>
              </p:cNvPr>
              <p:cNvGrpSpPr/>
              <p:nvPr/>
            </p:nvGrpSpPr>
            <p:grpSpPr>
              <a:xfrm>
                <a:off x="9875944" y="2444510"/>
                <a:ext cx="1110706" cy="651968"/>
                <a:chOff x="9875944" y="2444510"/>
                <a:chExt cx="1110706" cy="651968"/>
              </a:xfrm>
            </p:grpSpPr>
            <p:sp>
              <p:nvSpPr>
                <p:cNvPr id="148" name="Freeform 181">
                  <a:extLst>
                    <a:ext uri="{FF2B5EF4-FFF2-40B4-BE49-F238E27FC236}">
                      <a16:creationId xmlns:a16="http://schemas.microsoft.com/office/drawing/2014/main" id="{A5140773-C817-B803-C669-5463451D2807}"/>
                    </a:ext>
                  </a:extLst>
                </p:cNvPr>
                <p:cNvSpPr/>
                <p:nvPr/>
              </p:nvSpPr>
              <p:spPr>
                <a:xfrm>
                  <a:off x="9888994" y="2653347"/>
                  <a:ext cx="112954" cy="430084"/>
                </a:xfrm>
                <a:custGeom>
                  <a:avLst/>
                  <a:gdLst>
                    <a:gd name="connsiteX0" fmla="*/ 43442 w 112954"/>
                    <a:gd name="connsiteY0" fmla="*/ 0 h 430084"/>
                    <a:gd name="connsiteX1" fmla="*/ 0 w 112954"/>
                    <a:gd name="connsiteY1" fmla="*/ 53505 h 430084"/>
                    <a:gd name="connsiteX2" fmla="*/ 0 w 112954"/>
                    <a:gd name="connsiteY2" fmla="*/ 430085 h 430084"/>
                    <a:gd name="connsiteX3" fmla="*/ 112954 w 112954"/>
                    <a:gd name="connsiteY3" fmla="*/ 430085 h 430084"/>
                    <a:gd name="connsiteX4" fmla="*/ 112954 w 112954"/>
                    <a:gd name="connsiteY4" fmla="*/ 0 h 43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954" h="430084">
                      <a:moveTo>
                        <a:pt x="43442" y="0"/>
                      </a:moveTo>
                      <a:lnTo>
                        <a:pt x="0" y="53505"/>
                      </a:lnTo>
                      <a:lnTo>
                        <a:pt x="0" y="430085"/>
                      </a:lnTo>
                      <a:lnTo>
                        <a:pt x="112954" y="430085"/>
                      </a:lnTo>
                      <a:lnTo>
                        <a:pt x="112954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9" name="Freeform 182">
                  <a:extLst>
                    <a:ext uri="{FF2B5EF4-FFF2-40B4-BE49-F238E27FC236}">
                      <a16:creationId xmlns:a16="http://schemas.microsoft.com/office/drawing/2014/main" id="{5D9DAD1C-ED4C-8701-3B6C-1D3506817C04}"/>
                    </a:ext>
                  </a:extLst>
                </p:cNvPr>
                <p:cNvSpPr/>
                <p:nvPr/>
              </p:nvSpPr>
              <p:spPr>
                <a:xfrm>
                  <a:off x="10001948" y="2478125"/>
                  <a:ext cx="170869" cy="605306"/>
                </a:xfrm>
                <a:custGeom>
                  <a:avLst/>
                  <a:gdLst>
                    <a:gd name="connsiteX0" fmla="*/ 57923 w 170869"/>
                    <a:gd name="connsiteY0" fmla="*/ 0 h 605306"/>
                    <a:gd name="connsiteX1" fmla="*/ 0 w 170869"/>
                    <a:gd name="connsiteY1" fmla="*/ 75303 h 605306"/>
                    <a:gd name="connsiteX2" fmla="*/ 0 w 170869"/>
                    <a:gd name="connsiteY2" fmla="*/ 605307 h 605306"/>
                    <a:gd name="connsiteX3" fmla="*/ 112947 w 170869"/>
                    <a:gd name="connsiteY3" fmla="*/ 605307 h 605306"/>
                    <a:gd name="connsiteX4" fmla="*/ 112947 w 170869"/>
                    <a:gd name="connsiteY4" fmla="*/ 75303 h 605306"/>
                    <a:gd name="connsiteX5" fmla="*/ 170870 w 170869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69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47" y="605307"/>
                      </a:lnTo>
                      <a:lnTo>
                        <a:pt x="112947" y="75303"/>
                      </a:lnTo>
                      <a:lnTo>
                        <a:pt x="17087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0" name="Freeform 183">
                  <a:extLst>
                    <a:ext uri="{FF2B5EF4-FFF2-40B4-BE49-F238E27FC236}">
                      <a16:creationId xmlns:a16="http://schemas.microsoft.com/office/drawing/2014/main" id="{5489980D-1A38-55F5-61DD-215FEBC0ED75}"/>
                    </a:ext>
                  </a:extLst>
                </p:cNvPr>
                <p:cNvSpPr/>
                <p:nvPr/>
              </p:nvSpPr>
              <p:spPr>
                <a:xfrm>
                  <a:off x="10114895" y="2478125"/>
                  <a:ext cx="170877" cy="605306"/>
                </a:xfrm>
                <a:custGeom>
                  <a:avLst/>
                  <a:gdLst>
                    <a:gd name="connsiteX0" fmla="*/ 57923 w 170877"/>
                    <a:gd name="connsiteY0" fmla="*/ 0 h 605306"/>
                    <a:gd name="connsiteX1" fmla="*/ 0 w 170877"/>
                    <a:gd name="connsiteY1" fmla="*/ 75303 h 605306"/>
                    <a:gd name="connsiteX2" fmla="*/ 0 w 170877"/>
                    <a:gd name="connsiteY2" fmla="*/ 605307 h 605306"/>
                    <a:gd name="connsiteX3" fmla="*/ 112954 w 170877"/>
                    <a:gd name="connsiteY3" fmla="*/ 605307 h 605306"/>
                    <a:gd name="connsiteX4" fmla="*/ 112954 w 170877"/>
                    <a:gd name="connsiteY4" fmla="*/ 75303 h 605306"/>
                    <a:gd name="connsiteX5" fmla="*/ 170877 w 170877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77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54" y="605307"/>
                      </a:lnTo>
                      <a:lnTo>
                        <a:pt x="112954" y="75303"/>
                      </a:lnTo>
                      <a:lnTo>
                        <a:pt x="170877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1" name="Freeform 184">
                  <a:extLst>
                    <a:ext uri="{FF2B5EF4-FFF2-40B4-BE49-F238E27FC236}">
                      <a16:creationId xmlns:a16="http://schemas.microsoft.com/office/drawing/2014/main" id="{90F836E1-4290-E66A-C136-57082172198E}"/>
                    </a:ext>
                  </a:extLst>
                </p:cNvPr>
                <p:cNvSpPr/>
                <p:nvPr/>
              </p:nvSpPr>
              <p:spPr>
                <a:xfrm>
                  <a:off x="10227849" y="2478125"/>
                  <a:ext cx="170869" cy="605306"/>
                </a:xfrm>
                <a:custGeom>
                  <a:avLst/>
                  <a:gdLst>
                    <a:gd name="connsiteX0" fmla="*/ 57923 w 170869"/>
                    <a:gd name="connsiteY0" fmla="*/ 0 h 605306"/>
                    <a:gd name="connsiteX1" fmla="*/ 0 w 170869"/>
                    <a:gd name="connsiteY1" fmla="*/ 75303 h 605306"/>
                    <a:gd name="connsiteX2" fmla="*/ 0 w 170869"/>
                    <a:gd name="connsiteY2" fmla="*/ 605307 h 605306"/>
                    <a:gd name="connsiteX3" fmla="*/ 112947 w 170869"/>
                    <a:gd name="connsiteY3" fmla="*/ 605307 h 605306"/>
                    <a:gd name="connsiteX4" fmla="*/ 112947 w 170869"/>
                    <a:gd name="connsiteY4" fmla="*/ 75303 h 605306"/>
                    <a:gd name="connsiteX5" fmla="*/ 170870 w 170869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69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47" y="605307"/>
                      </a:lnTo>
                      <a:lnTo>
                        <a:pt x="112947" y="75303"/>
                      </a:lnTo>
                      <a:lnTo>
                        <a:pt x="17087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2" name="Freeform 185">
                  <a:extLst>
                    <a:ext uri="{FF2B5EF4-FFF2-40B4-BE49-F238E27FC236}">
                      <a16:creationId xmlns:a16="http://schemas.microsoft.com/office/drawing/2014/main" id="{DADFC243-577E-E315-2F00-E448A42C7C42}"/>
                    </a:ext>
                  </a:extLst>
                </p:cNvPr>
                <p:cNvSpPr/>
                <p:nvPr/>
              </p:nvSpPr>
              <p:spPr>
                <a:xfrm>
                  <a:off x="10340796" y="2478125"/>
                  <a:ext cx="170877" cy="605306"/>
                </a:xfrm>
                <a:custGeom>
                  <a:avLst/>
                  <a:gdLst>
                    <a:gd name="connsiteX0" fmla="*/ 57923 w 170877"/>
                    <a:gd name="connsiteY0" fmla="*/ 0 h 605306"/>
                    <a:gd name="connsiteX1" fmla="*/ 0 w 170877"/>
                    <a:gd name="connsiteY1" fmla="*/ 75303 h 605306"/>
                    <a:gd name="connsiteX2" fmla="*/ 0 w 170877"/>
                    <a:gd name="connsiteY2" fmla="*/ 605307 h 605306"/>
                    <a:gd name="connsiteX3" fmla="*/ 112954 w 170877"/>
                    <a:gd name="connsiteY3" fmla="*/ 605307 h 605306"/>
                    <a:gd name="connsiteX4" fmla="*/ 112954 w 170877"/>
                    <a:gd name="connsiteY4" fmla="*/ 75303 h 605306"/>
                    <a:gd name="connsiteX5" fmla="*/ 170877 w 170877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77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54" y="605307"/>
                      </a:lnTo>
                      <a:lnTo>
                        <a:pt x="112954" y="75303"/>
                      </a:lnTo>
                      <a:lnTo>
                        <a:pt x="1708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3" name="Freeform 186">
                  <a:extLst>
                    <a:ext uri="{FF2B5EF4-FFF2-40B4-BE49-F238E27FC236}">
                      <a16:creationId xmlns:a16="http://schemas.microsoft.com/office/drawing/2014/main" id="{401B2E74-A35F-BAA1-E914-F2B63B46242D}"/>
                    </a:ext>
                  </a:extLst>
                </p:cNvPr>
                <p:cNvSpPr/>
                <p:nvPr/>
              </p:nvSpPr>
              <p:spPr>
                <a:xfrm>
                  <a:off x="10453750" y="2478125"/>
                  <a:ext cx="175221" cy="605306"/>
                </a:xfrm>
                <a:custGeom>
                  <a:avLst/>
                  <a:gdLst>
                    <a:gd name="connsiteX0" fmla="*/ 142766 w 175221"/>
                    <a:gd name="connsiteY0" fmla="*/ 127478 h 605306"/>
                    <a:gd name="connsiteX1" fmla="*/ 171320 w 175221"/>
                    <a:gd name="connsiteY1" fmla="*/ 54559 h 605306"/>
                    <a:gd name="connsiteX2" fmla="*/ 170877 w 175221"/>
                    <a:gd name="connsiteY2" fmla="*/ 0 h 605306"/>
                    <a:gd name="connsiteX3" fmla="*/ 57923 w 175221"/>
                    <a:gd name="connsiteY3" fmla="*/ 0 h 605306"/>
                    <a:gd name="connsiteX4" fmla="*/ 0 w 175221"/>
                    <a:gd name="connsiteY4" fmla="*/ 75303 h 605306"/>
                    <a:gd name="connsiteX5" fmla="*/ 0 w 175221"/>
                    <a:gd name="connsiteY5" fmla="*/ 605307 h 605306"/>
                    <a:gd name="connsiteX6" fmla="*/ 112947 w 175221"/>
                    <a:gd name="connsiteY6" fmla="*/ 605307 h 605306"/>
                    <a:gd name="connsiteX7" fmla="*/ 112947 w 175221"/>
                    <a:gd name="connsiteY7" fmla="*/ 600962 h 605306"/>
                    <a:gd name="connsiteX8" fmla="*/ 175222 w 175221"/>
                    <a:gd name="connsiteY8" fmla="*/ 530004 h 605306"/>
                    <a:gd name="connsiteX9" fmla="*/ 172381 w 175221"/>
                    <a:gd name="connsiteY9" fmla="*/ 184006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221" h="605306">
                      <a:moveTo>
                        <a:pt x="142766" y="127478"/>
                      </a:moveTo>
                      <a:lnTo>
                        <a:pt x="171320" y="54559"/>
                      </a:lnTo>
                      <a:lnTo>
                        <a:pt x="170877" y="0"/>
                      </a:lnTo>
                      <a:lnTo>
                        <a:pt x="57923" y="0"/>
                      </a:ln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47" y="605307"/>
                      </a:lnTo>
                      <a:lnTo>
                        <a:pt x="112947" y="600962"/>
                      </a:lnTo>
                      <a:lnTo>
                        <a:pt x="175222" y="530004"/>
                      </a:lnTo>
                      <a:lnTo>
                        <a:pt x="172381" y="184006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4" name="Freeform 187">
                  <a:extLst>
                    <a:ext uri="{FF2B5EF4-FFF2-40B4-BE49-F238E27FC236}">
                      <a16:creationId xmlns:a16="http://schemas.microsoft.com/office/drawing/2014/main" id="{F42BF0B4-66FD-98FE-D317-91C7D19194A2}"/>
                    </a:ext>
                  </a:extLst>
                </p:cNvPr>
                <p:cNvSpPr/>
                <p:nvPr/>
              </p:nvSpPr>
              <p:spPr>
                <a:xfrm>
                  <a:off x="10596516" y="2457526"/>
                  <a:ext cx="377117" cy="617549"/>
                </a:xfrm>
                <a:custGeom>
                  <a:avLst/>
                  <a:gdLst>
                    <a:gd name="connsiteX0" fmla="*/ 377117 w 377117"/>
                    <a:gd name="connsiteY0" fmla="*/ 465164 h 617549"/>
                    <a:gd name="connsiteX1" fmla="*/ 137512 w 377117"/>
                    <a:gd name="connsiteY1" fmla="*/ 0 h 617549"/>
                    <a:gd name="connsiteX2" fmla="*/ 37463 w 377117"/>
                    <a:gd name="connsiteY2" fmla="*/ 52416 h 617549"/>
                    <a:gd name="connsiteX3" fmla="*/ 0 w 377117"/>
                    <a:gd name="connsiteY3" fmla="*/ 148077 h 617549"/>
                    <a:gd name="connsiteX4" fmla="*/ 245969 w 377117"/>
                    <a:gd name="connsiteY4" fmla="*/ 617550 h 617549"/>
                    <a:gd name="connsiteX5" fmla="*/ 346673 w 377117"/>
                    <a:gd name="connsiteY5" fmla="*/ 563637 h 617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117" h="617549">
                      <a:moveTo>
                        <a:pt x="377117" y="465164"/>
                      </a:moveTo>
                      <a:lnTo>
                        <a:pt x="137512" y="0"/>
                      </a:lnTo>
                      <a:lnTo>
                        <a:pt x="37463" y="52416"/>
                      </a:lnTo>
                      <a:lnTo>
                        <a:pt x="0" y="148077"/>
                      </a:lnTo>
                      <a:lnTo>
                        <a:pt x="245969" y="617550"/>
                      </a:lnTo>
                      <a:lnTo>
                        <a:pt x="346673" y="563637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5" name="Freeform 188">
                  <a:extLst>
                    <a:ext uri="{FF2B5EF4-FFF2-40B4-BE49-F238E27FC236}">
                      <a16:creationId xmlns:a16="http://schemas.microsoft.com/office/drawing/2014/main" id="{9808A35B-4E1E-86AF-C4C6-DEA29C15FC6F}"/>
                    </a:ext>
                  </a:extLst>
                </p:cNvPr>
                <p:cNvSpPr/>
                <p:nvPr/>
              </p:nvSpPr>
              <p:spPr>
                <a:xfrm>
                  <a:off x="9875944" y="2444510"/>
                  <a:ext cx="1110706" cy="651968"/>
                </a:xfrm>
                <a:custGeom>
                  <a:avLst/>
                  <a:gdLst>
                    <a:gd name="connsiteX0" fmla="*/ 1109241 w 1110706"/>
                    <a:gd name="connsiteY0" fmla="*/ 472223 h 651968"/>
                    <a:gd name="connsiteX1" fmla="*/ 870327 w 1110706"/>
                    <a:gd name="connsiteY1" fmla="*/ 7386 h 651968"/>
                    <a:gd name="connsiteX2" fmla="*/ 864231 w 1110706"/>
                    <a:gd name="connsiteY2" fmla="*/ 1566 h 651968"/>
                    <a:gd name="connsiteX3" fmla="*/ 852032 w 1110706"/>
                    <a:gd name="connsiteY3" fmla="*/ 1471 h 651968"/>
                    <a:gd name="connsiteX4" fmla="*/ 760308 w 1110706"/>
                    <a:gd name="connsiteY4" fmla="*/ 49527 h 651968"/>
                    <a:gd name="connsiteX5" fmla="*/ 760257 w 1110706"/>
                    <a:gd name="connsiteY5" fmla="*/ 45059 h 651968"/>
                    <a:gd name="connsiteX6" fmla="*/ 759480 w 1110706"/>
                    <a:gd name="connsiteY6" fmla="*/ 40845 h 651968"/>
                    <a:gd name="connsiteX7" fmla="*/ 748669 w 1110706"/>
                    <a:gd name="connsiteY7" fmla="*/ 20588 h 651968"/>
                    <a:gd name="connsiteX8" fmla="*/ 522767 w 1110706"/>
                    <a:gd name="connsiteY8" fmla="*/ 20588 h 651968"/>
                    <a:gd name="connsiteX9" fmla="*/ 183912 w 1110706"/>
                    <a:gd name="connsiteY9" fmla="*/ 20588 h 651968"/>
                    <a:gd name="connsiteX10" fmla="*/ 173580 w 1110706"/>
                    <a:gd name="connsiteY10" fmla="*/ 25674 h 651968"/>
                    <a:gd name="connsiteX11" fmla="*/ 115657 w 1110706"/>
                    <a:gd name="connsiteY11" fmla="*/ 100977 h 651968"/>
                    <a:gd name="connsiteX12" fmla="*/ 114742 w 1110706"/>
                    <a:gd name="connsiteY12" fmla="*/ 102357 h 651968"/>
                    <a:gd name="connsiteX13" fmla="*/ 112954 w 1110706"/>
                    <a:gd name="connsiteY13" fmla="*/ 108925 h 651968"/>
                    <a:gd name="connsiteX14" fmla="*/ 112954 w 1110706"/>
                    <a:gd name="connsiteY14" fmla="*/ 195810 h 651968"/>
                    <a:gd name="connsiteX15" fmla="*/ 56477 w 1110706"/>
                    <a:gd name="connsiteY15" fmla="*/ 195810 h 651968"/>
                    <a:gd name="connsiteX16" fmla="*/ 46356 w 1110706"/>
                    <a:gd name="connsiteY16" fmla="*/ 200627 h 651968"/>
                    <a:gd name="connsiteX17" fmla="*/ 2914 w 1110706"/>
                    <a:gd name="connsiteY17" fmla="*/ 254132 h 651968"/>
                    <a:gd name="connsiteX18" fmla="*/ 0 w 1110706"/>
                    <a:gd name="connsiteY18" fmla="*/ 262350 h 651968"/>
                    <a:gd name="connsiteX19" fmla="*/ 0 w 1110706"/>
                    <a:gd name="connsiteY19" fmla="*/ 638929 h 651968"/>
                    <a:gd name="connsiteX20" fmla="*/ 13035 w 1110706"/>
                    <a:gd name="connsiteY20" fmla="*/ 651964 h 651968"/>
                    <a:gd name="connsiteX21" fmla="*/ 577791 w 1110706"/>
                    <a:gd name="connsiteY21" fmla="*/ 651964 h 651968"/>
                    <a:gd name="connsiteX22" fmla="*/ 690746 w 1110706"/>
                    <a:gd name="connsiteY22" fmla="*/ 651964 h 651968"/>
                    <a:gd name="connsiteX23" fmla="*/ 703751 w 1110706"/>
                    <a:gd name="connsiteY23" fmla="*/ 639532 h 651968"/>
                    <a:gd name="connsiteX24" fmla="*/ 762815 w 1110706"/>
                    <a:gd name="connsiteY24" fmla="*/ 572229 h 651968"/>
                    <a:gd name="connsiteX25" fmla="*/ 766048 w 1110706"/>
                    <a:gd name="connsiteY25" fmla="*/ 563488 h 651968"/>
                    <a:gd name="connsiteX26" fmla="*/ 762764 w 1110706"/>
                    <a:gd name="connsiteY26" fmla="*/ 269732 h 651968"/>
                    <a:gd name="connsiteX27" fmla="*/ 954988 w 1110706"/>
                    <a:gd name="connsiteY27" fmla="*/ 636626 h 651968"/>
                    <a:gd name="connsiteX28" fmla="*/ 962690 w 1110706"/>
                    <a:gd name="connsiteY28" fmla="*/ 643020 h 651968"/>
                    <a:gd name="connsiteX29" fmla="*/ 966541 w 1110706"/>
                    <a:gd name="connsiteY29" fmla="*/ 643616 h 651968"/>
                    <a:gd name="connsiteX30" fmla="*/ 972571 w 1110706"/>
                    <a:gd name="connsiteY30" fmla="*/ 642126 h 651968"/>
                    <a:gd name="connsiteX31" fmla="*/ 1072621 w 1110706"/>
                    <a:gd name="connsiteY31" fmla="*/ 589704 h 651968"/>
                    <a:gd name="connsiteX32" fmla="*/ 1078798 w 1110706"/>
                    <a:gd name="connsiteY32" fmla="*/ 582648 h 651968"/>
                    <a:gd name="connsiteX33" fmla="*/ 1079670 w 1110706"/>
                    <a:gd name="connsiteY33" fmla="*/ 580512 h 651968"/>
                    <a:gd name="connsiteX34" fmla="*/ 1110113 w 1110706"/>
                    <a:gd name="connsiteY34" fmla="*/ 482039 h 651968"/>
                    <a:gd name="connsiteX35" fmla="*/ 1109241 w 1110706"/>
                    <a:gd name="connsiteY35" fmla="*/ 472223 h 651968"/>
                    <a:gd name="connsiteX36" fmla="*/ 112969 w 1110706"/>
                    <a:gd name="connsiteY36" fmla="*/ 625887 h 651968"/>
                    <a:gd name="connsiteX37" fmla="*/ 26084 w 1110706"/>
                    <a:gd name="connsiteY37" fmla="*/ 625887 h 651968"/>
                    <a:gd name="connsiteX38" fmla="*/ 26084 w 1110706"/>
                    <a:gd name="connsiteY38" fmla="*/ 275370 h 651968"/>
                    <a:gd name="connsiteX39" fmla="*/ 112969 w 1110706"/>
                    <a:gd name="connsiteY39" fmla="*/ 275370 h 651968"/>
                    <a:gd name="connsiteX40" fmla="*/ 112969 w 1110706"/>
                    <a:gd name="connsiteY40" fmla="*/ 625887 h 651968"/>
                    <a:gd name="connsiteX41" fmla="*/ 112969 w 1110706"/>
                    <a:gd name="connsiteY41" fmla="*/ 249308 h 651968"/>
                    <a:gd name="connsiteX42" fmla="*/ 40420 w 1110706"/>
                    <a:gd name="connsiteY42" fmla="*/ 249308 h 651968"/>
                    <a:gd name="connsiteX43" fmla="*/ 62697 w 1110706"/>
                    <a:gd name="connsiteY43" fmla="*/ 221872 h 651968"/>
                    <a:gd name="connsiteX44" fmla="*/ 112969 w 1110706"/>
                    <a:gd name="connsiteY44" fmla="*/ 221872 h 651968"/>
                    <a:gd name="connsiteX45" fmla="*/ 112969 w 1110706"/>
                    <a:gd name="connsiteY45" fmla="*/ 249308 h 651968"/>
                    <a:gd name="connsiteX46" fmla="*/ 833228 w 1110706"/>
                    <a:gd name="connsiteY46" fmla="*/ 40750 h 651968"/>
                    <a:gd name="connsiteX47" fmla="*/ 810268 w 1110706"/>
                    <a:gd name="connsiteY47" fmla="*/ 99393 h 651968"/>
                    <a:gd name="connsiteX48" fmla="*/ 745435 w 1110706"/>
                    <a:gd name="connsiteY48" fmla="*/ 133360 h 651968"/>
                    <a:gd name="connsiteX49" fmla="*/ 768395 w 1110706"/>
                    <a:gd name="connsiteY49" fmla="*/ 74718 h 651968"/>
                    <a:gd name="connsiteX50" fmla="*/ 833228 w 1110706"/>
                    <a:gd name="connsiteY50" fmla="*/ 40750 h 651968"/>
                    <a:gd name="connsiteX51" fmla="*/ 225916 w 1110706"/>
                    <a:gd name="connsiteY51" fmla="*/ 625887 h 651968"/>
                    <a:gd name="connsiteX52" fmla="*/ 139031 w 1110706"/>
                    <a:gd name="connsiteY52" fmla="*/ 625887 h 651968"/>
                    <a:gd name="connsiteX53" fmla="*/ 139031 w 1110706"/>
                    <a:gd name="connsiteY53" fmla="*/ 121953 h 651968"/>
                    <a:gd name="connsiteX54" fmla="*/ 225916 w 1110706"/>
                    <a:gd name="connsiteY54" fmla="*/ 121953 h 651968"/>
                    <a:gd name="connsiteX55" fmla="*/ 225916 w 1110706"/>
                    <a:gd name="connsiteY55" fmla="*/ 625887 h 651968"/>
                    <a:gd name="connsiteX56" fmla="*/ 152466 w 1110706"/>
                    <a:gd name="connsiteY56" fmla="*/ 95883 h 651968"/>
                    <a:gd name="connsiteX57" fmla="*/ 190342 w 1110706"/>
                    <a:gd name="connsiteY57" fmla="*/ 46650 h 651968"/>
                    <a:gd name="connsiteX58" fmla="*/ 270404 w 1110706"/>
                    <a:gd name="connsiteY58" fmla="*/ 46650 h 651968"/>
                    <a:gd name="connsiteX59" fmla="*/ 232535 w 1110706"/>
                    <a:gd name="connsiteY59" fmla="*/ 95883 h 651968"/>
                    <a:gd name="connsiteX60" fmla="*/ 152466 w 1110706"/>
                    <a:gd name="connsiteY60" fmla="*/ 95883 h 651968"/>
                    <a:gd name="connsiteX61" fmla="*/ 338870 w 1110706"/>
                    <a:gd name="connsiteY61" fmla="*/ 625887 h 651968"/>
                    <a:gd name="connsiteX62" fmla="*/ 251985 w 1110706"/>
                    <a:gd name="connsiteY62" fmla="*/ 625887 h 651968"/>
                    <a:gd name="connsiteX63" fmla="*/ 251985 w 1110706"/>
                    <a:gd name="connsiteY63" fmla="*/ 121953 h 651968"/>
                    <a:gd name="connsiteX64" fmla="*/ 338870 w 1110706"/>
                    <a:gd name="connsiteY64" fmla="*/ 121953 h 651968"/>
                    <a:gd name="connsiteX65" fmla="*/ 338870 w 1110706"/>
                    <a:gd name="connsiteY65" fmla="*/ 625887 h 651968"/>
                    <a:gd name="connsiteX66" fmla="*/ 265420 w 1110706"/>
                    <a:gd name="connsiteY66" fmla="*/ 95883 h 651968"/>
                    <a:gd name="connsiteX67" fmla="*/ 303289 w 1110706"/>
                    <a:gd name="connsiteY67" fmla="*/ 46650 h 651968"/>
                    <a:gd name="connsiteX68" fmla="*/ 383351 w 1110706"/>
                    <a:gd name="connsiteY68" fmla="*/ 46650 h 651968"/>
                    <a:gd name="connsiteX69" fmla="*/ 345482 w 1110706"/>
                    <a:gd name="connsiteY69" fmla="*/ 95883 h 651968"/>
                    <a:gd name="connsiteX70" fmla="*/ 265420 w 1110706"/>
                    <a:gd name="connsiteY70" fmla="*/ 95883 h 651968"/>
                    <a:gd name="connsiteX71" fmla="*/ 451824 w 1110706"/>
                    <a:gd name="connsiteY71" fmla="*/ 625887 h 651968"/>
                    <a:gd name="connsiteX72" fmla="*/ 364932 w 1110706"/>
                    <a:gd name="connsiteY72" fmla="*/ 625887 h 651968"/>
                    <a:gd name="connsiteX73" fmla="*/ 364932 w 1110706"/>
                    <a:gd name="connsiteY73" fmla="*/ 121953 h 651968"/>
                    <a:gd name="connsiteX74" fmla="*/ 451817 w 1110706"/>
                    <a:gd name="connsiteY74" fmla="*/ 121953 h 651968"/>
                    <a:gd name="connsiteX75" fmla="*/ 451817 w 1110706"/>
                    <a:gd name="connsiteY75" fmla="*/ 625887 h 651968"/>
                    <a:gd name="connsiteX76" fmla="*/ 458436 w 1110706"/>
                    <a:gd name="connsiteY76" fmla="*/ 95883 h 651968"/>
                    <a:gd name="connsiteX77" fmla="*/ 378374 w 1110706"/>
                    <a:gd name="connsiteY77" fmla="*/ 95883 h 651968"/>
                    <a:gd name="connsiteX78" fmla="*/ 416243 w 1110706"/>
                    <a:gd name="connsiteY78" fmla="*/ 46650 h 651968"/>
                    <a:gd name="connsiteX79" fmla="*/ 496305 w 1110706"/>
                    <a:gd name="connsiteY79" fmla="*/ 46650 h 651968"/>
                    <a:gd name="connsiteX80" fmla="*/ 458436 w 1110706"/>
                    <a:gd name="connsiteY80" fmla="*/ 95883 h 651968"/>
                    <a:gd name="connsiteX81" fmla="*/ 564771 w 1110706"/>
                    <a:gd name="connsiteY81" fmla="*/ 625887 h 651968"/>
                    <a:gd name="connsiteX82" fmla="*/ 477887 w 1110706"/>
                    <a:gd name="connsiteY82" fmla="*/ 625887 h 651968"/>
                    <a:gd name="connsiteX83" fmla="*/ 477887 w 1110706"/>
                    <a:gd name="connsiteY83" fmla="*/ 121953 h 651968"/>
                    <a:gd name="connsiteX84" fmla="*/ 564771 w 1110706"/>
                    <a:gd name="connsiteY84" fmla="*/ 121953 h 651968"/>
                    <a:gd name="connsiteX85" fmla="*/ 564771 w 1110706"/>
                    <a:gd name="connsiteY85" fmla="*/ 625887 h 651968"/>
                    <a:gd name="connsiteX86" fmla="*/ 571390 w 1110706"/>
                    <a:gd name="connsiteY86" fmla="*/ 95883 h 651968"/>
                    <a:gd name="connsiteX87" fmla="*/ 491328 w 1110706"/>
                    <a:gd name="connsiteY87" fmla="*/ 95883 h 651968"/>
                    <a:gd name="connsiteX88" fmla="*/ 529198 w 1110706"/>
                    <a:gd name="connsiteY88" fmla="*/ 46650 h 651968"/>
                    <a:gd name="connsiteX89" fmla="*/ 609259 w 1110706"/>
                    <a:gd name="connsiteY89" fmla="*/ 46650 h 651968"/>
                    <a:gd name="connsiteX90" fmla="*/ 571390 w 1110706"/>
                    <a:gd name="connsiteY90" fmla="*/ 95883 h 651968"/>
                    <a:gd name="connsiteX91" fmla="*/ 677725 w 1110706"/>
                    <a:gd name="connsiteY91" fmla="*/ 625887 h 651968"/>
                    <a:gd name="connsiteX92" fmla="*/ 590841 w 1110706"/>
                    <a:gd name="connsiteY92" fmla="*/ 625887 h 651968"/>
                    <a:gd name="connsiteX93" fmla="*/ 590841 w 1110706"/>
                    <a:gd name="connsiteY93" fmla="*/ 121953 h 651968"/>
                    <a:gd name="connsiteX94" fmla="*/ 677725 w 1110706"/>
                    <a:gd name="connsiteY94" fmla="*/ 121953 h 651968"/>
                    <a:gd name="connsiteX95" fmla="*/ 677725 w 1110706"/>
                    <a:gd name="connsiteY95" fmla="*/ 625887 h 651968"/>
                    <a:gd name="connsiteX96" fmla="*/ 684337 w 1110706"/>
                    <a:gd name="connsiteY96" fmla="*/ 95883 h 651968"/>
                    <a:gd name="connsiteX97" fmla="*/ 604275 w 1110706"/>
                    <a:gd name="connsiteY97" fmla="*/ 95883 h 651968"/>
                    <a:gd name="connsiteX98" fmla="*/ 642145 w 1110706"/>
                    <a:gd name="connsiteY98" fmla="*/ 46650 h 651968"/>
                    <a:gd name="connsiteX99" fmla="*/ 722214 w 1110706"/>
                    <a:gd name="connsiteY99" fmla="*/ 46650 h 651968"/>
                    <a:gd name="connsiteX100" fmla="*/ 684337 w 1110706"/>
                    <a:gd name="connsiteY100" fmla="*/ 95883 h 651968"/>
                    <a:gd name="connsiteX101" fmla="*/ 739935 w 1110706"/>
                    <a:gd name="connsiteY101" fmla="*/ 558773 h 651968"/>
                    <a:gd name="connsiteX102" fmla="*/ 703788 w 1110706"/>
                    <a:gd name="connsiteY102" fmla="*/ 599963 h 651968"/>
                    <a:gd name="connsiteX103" fmla="*/ 703788 w 1110706"/>
                    <a:gd name="connsiteY103" fmla="*/ 113350 h 651968"/>
                    <a:gd name="connsiteX104" fmla="*/ 724706 w 1110706"/>
                    <a:gd name="connsiteY104" fmla="*/ 86154 h 651968"/>
                    <a:gd name="connsiteX105" fmla="*/ 734544 w 1110706"/>
                    <a:gd name="connsiteY105" fmla="*/ 76316 h 651968"/>
                    <a:gd name="connsiteX106" fmla="*/ 734689 w 1110706"/>
                    <a:gd name="connsiteY106" fmla="*/ 89293 h 651968"/>
                    <a:gd name="connsiteX107" fmla="*/ 708438 w 1110706"/>
                    <a:gd name="connsiteY107" fmla="*/ 156335 h 651968"/>
                    <a:gd name="connsiteX108" fmla="*/ 707566 w 1110706"/>
                    <a:gd name="connsiteY108" fmla="*/ 161646 h 651968"/>
                    <a:gd name="connsiteX109" fmla="*/ 709033 w 1110706"/>
                    <a:gd name="connsiteY109" fmla="*/ 167132 h 651968"/>
                    <a:gd name="connsiteX110" fmla="*/ 736142 w 1110706"/>
                    <a:gd name="connsiteY110" fmla="*/ 218871 h 651968"/>
                    <a:gd name="connsiteX111" fmla="*/ 739935 w 1110706"/>
                    <a:gd name="connsiteY111" fmla="*/ 558773 h 651968"/>
                    <a:gd name="connsiteX112" fmla="*/ 972063 w 1110706"/>
                    <a:gd name="connsiteY112" fmla="*/ 612969 h 651968"/>
                    <a:gd name="connsiteX113" fmla="*/ 738169 w 1110706"/>
                    <a:gd name="connsiteY113" fmla="*/ 166587 h 651968"/>
                    <a:gd name="connsiteX114" fmla="*/ 776649 w 1110706"/>
                    <a:gd name="connsiteY114" fmla="*/ 146424 h 651968"/>
                    <a:gd name="connsiteX115" fmla="*/ 815129 w 1110706"/>
                    <a:gd name="connsiteY115" fmla="*/ 126262 h 651968"/>
                    <a:gd name="connsiteX116" fmla="*/ 816277 w 1110706"/>
                    <a:gd name="connsiteY116" fmla="*/ 128456 h 651968"/>
                    <a:gd name="connsiteX117" fmla="*/ 816277 w 1110706"/>
                    <a:gd name="connsiteY117" fmla="*/ 128463 h 651968"/>
                    <a:gd name="connsiteX118" fmla="*/ 816328 w 1110706"/>
                    <a:gd name="connsiteY118" fmla="*/ 128558 h 651968"/>
                    <a:gd name="connsiteX119" fmla="*/ 1049008 w 1110706"/>
                    <a:gd name="connsiteY119" fmla="*/ 572643 h 651968"/>
                    <a:gd name="connsiteX120" fmla="*/ 972063 w 1110706"/>
                    <a:gd name="connsiteY120" fmla="*/ 612969 h 651968"/>
                    <a:gd name="connsiteX121" fmla="*/ 1064121 w 1110706"/>
                    <a:gd name="connsiteY121" fmla="*/ 542715 h 651968"/>
                    <a:gd name="connsiteX122" fmla="*/ 841772 w 1110706"/>
                    <a:gd name="connsiteY122" fmla="*/ 120936 h 651968"/>
                    <a:gd name="connsiteX123" fmla="*/ 862255 w 1110706"/>
                    <a:gd name="connsiteY123" fmla="*/ 48706 h 651968"/>
                    <a:gd name="connsiteX124" fmla="*/ 1083665 w 1110706"/>
                    <a:gd name="connsiteY124" fmla="*/ 479416 h 651968"/>
                    <a:gd name="connsiteX125" fmla="*/ 1064121 w 1110706"/>
                    <a:gd name="connsiteY125" fmla="*/ 542715 h 651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1110706" h="651968">
                      <a:moveTo>
                        <a:pt x="1109241" y="472223"/>
                      </a:moveTo>
                      <a:lnTo>
                        <a:pt x="870327" y="7386"/>
                      </a:lnTo>
                      <a:cubicBezTo>
                        <a:pt x="868976" y="4756"/>
                        <a:pt x="866796" y="2757"/>
                        <a:pt x="864231" y="1566"/>
                      </a:cubicBezTo>
                      <a:cubicBezTo>
                        <a:pt x="860482" y="-447"/>
                        <a:pt x="855919" y="-563"/>
                        <a:pt x="852032" y="1471"/>
                      </a:cubicBezTo>
                      <a:lnTo>
                        <a:pt x="760308" y="49527"/>
                      </a:lnTo>
                      <a:lnTo>
                        <a:pt x="760257" y="45059"/>
                      </a:lnTo>
                      <a:cubicBezTo>
                        <a:pt x="760243" y="43591"/>
                        <a:pt x="759960" y="42182"/>
                        <a:pt x="759480" y="40845"/>
                      </a:cubicBezTo>
                      <a:cubicBezTo>
                        <a:pt x="765191" y="32475"/>
                        <a:pt x="759037" y="20421"/>
                        <a:pt x="748669" y="20588"/>
                      </a:cubicBezTo>
                      <a:cubicBezTo>
                        <a:pt x="692198" y="20609"/>
                        <a:pt x="579172" y="20573"/>
                        <a:pt x="522767" y="20588"/>
                      </a:cubicBezTo>
                      <a:cubicBezTo>
                        <a:pt x="422122" y="20595"/>
                        <a:pt x="284544" y="20580"/>
                        <a:pt x="183912" y="20588"/>
                      </a:cubicBezTo>
                      <a:cubicBezTo>
                        <a:pt x="179865" y="20588"/>
                        <a:pt x="176051" y="22470"/>
                        <a:pt x="173580" y="25674"/>
                      </a:cubicBezTo>
                      <a:lnTo>
                        <a:pt x="115657" y="100977"/>
                      </a:lnTo>
                      <a:cubicBezTo>
                        <a:pt x="115345" y="101434"/>
                        <a:pt x="115018" y="101878"/>
                        <a:pt x="114742" y="102357"/>
                      </a:cubicBezTo>
                      <a:cubicBezTo>
                        <a:pt x="113572" y="104326"/>
                        <a:pt x="112961" y="106629"/>
                        <a:pt x="112954" y="108925"/>
                      </a:cubicBezTo>
                      <a:lnTo>
                        <a:pt x="112954" y="195810"/>
                      </a:lnTo>
                      <a:lnTo>
                        <a:pt x="56477" y="195810"/>
                      </a:lnTo>
                      <a:cubicBezTo>
                        <a:pt x="52554" y="195810"/>
                        <a:pt x="48834" y="197583"/>
                        <a:pt x="46356" y="200627"/>
                      </a:cubicBezTo>
                      <a:lnTo>
                        <a:pt x="2914" y="254132"/>
                      </a:lnTo>
                      <a:cubicBezTo>
                        <a:pt x="1068" y="256443"/>
                        <a:pt x="0" y="259371"/>
                        <a:pt x="0" y="262350"/>
                      </a:cubicBezTo>
                      <a:lnTo>
                        <a:pt x="0" y="638929"/>
                      </a:lnTo>
                      <a:cubicBezTo>
                        <a:pt x="0" y="646130"/>
                        <a:pt x="5835" y="651964"/>
                        <a:pt x="13035" y="651964"/>
                      </a:cubicBezTo>
                      <a:cubicBezTo>
                        <a:pt x="194121" y="651950"/>
                        <a:pt x="396706" y="651979"/>
                        <a:pt x="577791" y="651964"/>
                      </a:cubicBezTo>
                      <a:lnTo>
                        <a:pt x="690746" y="651964"/>
                      </a:lnTo>
                      <a:cubicBezTo>
                        <a:pt x="697742" y="651964"/>
                        <a:pt x="703432" y="646449"/>
                        <a:pt x="703751" y="639532"/>
                      </a:cubicBezTo>
                      <a:lnTo>
                        <a:pt x="762815" y="572229"/>
                      </a:lnTo>
                      <a:cubicBezTo>
                        <a:pt x="764937" y="569817"/>
                        <a:pt x="766084" y="566700"/>
                        <a:pt x="766048" y="563488"/>
                      </a:cubicBezTo>
                      <a:lnTo>
                        <a:pt x="762764" y="269732"/>
                      </a:lnTo>
                      <a:lnTo>
                        <a:pt x="954988" y="636626"/>
                      </a:lnTo>
                      <a:cubicBezTo>
                        <a:pt x="956586" y="639685"/>
                        <a:pt x="959347" y="641988"/>
                        <a:pt x="962690" y="643020"/>
                      </a:cubicBezTo>
                      <a:cubicBezTo>
                        <a:pt x="963925" y="643420"/>
                        <a:pt x="965233" y="643616"/>
                        <a:pt x="966541" y="643616"/>
                      </a:cubicBezTo>
                      <a:cubicBezTo>
                        <a:pt x="968648" y="643616"/>
                        <a:pt x="970682" y="643114"/>
                        <a:pt x="972571" y="642126"/>
                      </a:cubicBezTo>
                      <a:lnTo>
                        <a:pt x="1072621" y="589704"/>
                      </a:lnTo>
                      <a:cubicBezTo>
                        <a:pt x="1075600" y="588141"/>
                        <a:pt x="1077708" y="585576"/>
                        <a:pt x="1078798" y="582648"/>
                      </a:cubicBezTo>
                      <a:cubicBezTo>
                        <a:pt x="1079161" y="581965"/>
                        <a:pt x="1079451" y="581261"/>
                        <a:pt x="1079670" y="580512"/>
                      </a:cubicBezTo>
                      <a:lnTo>
                        <a:pt x="1110113" y="482039"/>
                      </a:lnTo>
                      <a:cubicBezTo>
                        <a:pt x="1111130" y="478777"/>
                        <a:pt x="1110839" y="475253"/>
                        <a:pt x="1109241" y="472223"/>
                      </a:cubicBezTo>
                      <a:close/>
                      <a:moveTo>
                        <a:pt x="112969" y="625887"/>
                      </a:moveTo>
                      <a:lnTo>
                        <a:pt x="26084" y="625887"/>
                      </a:lnTo>
                      <a:lnTo>
                        <a:pt x="26084" y="275370"/>
                      </a:lnTo>
                      <a:lnTo>
                        <a:pt x="112969" y="275370"/>
                      </a:lnTo>
                      <a:lnTo>
                        <a:pt x="112969" y="625887"/>
                      </a:lnTo>
                      <a:close/>
                      <a:moveTo>
                        <a:pt x="112969" y="249308"/>
                      </a:moveTo>
                      <a:lnTo>
                        <a:pt x="40420" y="249308"/>
                      </a:lnTo>
                      <a:lnTo>
                        <a:pt x="62697" y="221872"/>
                      </a:lnTo>
                      <a:lnTo>
                        <a:pt x="112969" y="221872"/>
                      </a:lnTo>
                      <a:lnTo>
                        <a:pt x="112969" y="249308"/>
                      </a:lnTo>
                      <a:close/>
                      <a:moveTo>
                        <a:pt x="833228" y="40750"/>
                      </a:moveTo>
                      <a:lnTo>
                        <a:pt x="810268" y="99393"/>
                      </a:lnTo>
                      <a:lnTo>
                        <a:pt x="745435" y="133360"/>
                      </a:lnTo>
                      <a:lnTo>
                        <a:pt x="768395" y="74718"/>
                      </a:lnTo>
                      <a:lnTo>
                        <a:pt x="833228" y="40750"/>
                      </a:lnTo>
                      <a:close/>
                      <a:moveTo>
                        <a:pt x="225916" y="625887"/>
                      </a:moveTo>
                      <a:lnTo>
                        <a:pt x="139031" y="625887"/>
                      </a:lnTo>
                      <a:cubicBezTo>
                        <a:pt x="139031" y="523803"/>
                        <a:pt x="139031" y="218828"/>
                        <a:pt x="139031" y="121953"/>
                      </a:cubicBezTo>
                      <a:lnTo>
                        <a:pt x="225916" y="121953"/>
                      </a:lnTo>
                      <a:lnTo>
                        <a:pt x="225916" y="625887"/>
                      </a:lnTo>
                      <a:close/>
                      <a:moveTo>
                        <a:pt x="152466" y="95883"/>
                      </a:moveTo>
                      <a:lnTo>
                        <a:pt x="190342" y="46650"/>
                      </a:lnTo>
                      <a:lnTo>
                        <a:pt x="270404" y="46650"/>
                      </a:lnTo>
                      <a:lnTo>
                        <a:pt x="232535" y="95883"/>
                      </a:lnTo>
                      <a:lnTo>
                        <a:pt x="152466" y="95883"/>
                      </a:lnTo>
                      <a:close/>
                      <a:moveTo>
                        <a:pt x="338870" y="625887"/>
                      </a:moveTo>
                      <a:lnTo>
                        <a:pt x="251985" y="625887"/>
                      </a:lnTo>
                      <a:lnTo>
                        <a:pt x="251985" y="121953"/>
                      </a:lnTo>
                      <a:lnTo>
                        <a:pt x="338870" y="121953"/>
                      </a:lnTo>
                      <a:lnTo>
                        <a:pt x="338870" y="625887"/>
                      </a:lnTo>
                      <a:close/>
                      <a:moveTo>
                        <a:pt x="265420" y="95883"/>
                      </a:moveTo>
                      <a:lnTo>
                        <a:pt x="303289" y="46650"/>
                      </a:lnTo>
                      <a:lnTo>
                        <a:pt x="383351" y="46650"/>
                      </a:lnTo>
                      <a:lnTo>
                        <a:pt x="345482" y="95883"/>
                      </a:lnTo>
                      <a:lnTo>
                        <a:pt x="265420" y="95883"/>
                      </a:lnTo>
                      <a:close/>
                      <a:moveTo>
                        <a:pt x="451824" y="625887"/>
                      </a:moveTo>
                      <a:lnTo>
                        <a:pt x="364932" y="625887"/>
                      </a:lnTo>
                      <a:lnTo>
                        <a:pt x="364932" y="121953"/>
                      </a:lnTo>
                      <a:lnTo>
                        <a:pt x="451817" y="121953"/>
                      </a:lnTo>
                      <a:lnTo>
                        <a:pt x="451817" y="625887"/>
                      </a:lnTo>
                      <a:close/>
                      <a:moveTo>
                        <a:pt x="458436" y="95883"/>
                      </a:moveTo>
                      <a:lnTo>
                        <a:pt x="378374" y="95883"/>
                      </a:lnTo>
                      <a:lnTo>
                        <a:pt x="416243" y="46650"/>
                      </a:lnTo>
                      <a:lnTo>
                        <a:pt x="496305" y="46650"/>
                      </a:lnTo>
                      <a:lnTo>
                        <a:pt x="458436" y="95883"/>
                      </a:lnTo>
                      <a:close/>
                      <a:moveTo>
                        <a:pt x="564771" y="625887"/>
                      </a:moveTo>
                      <a:lnTo>
                        <a:pt x="477887" y="625887"/>
                      </a:lnTo>
                      <a:lnTo>
                        <a:pt x="477887" y="121953"/>
                      </a:lnTo>
                      <a:lnTo>
                        <a:pt x="564771" y="121953"/>
                      </a:lnTo>
                      <a:lnTo>
                        <a:pt x="564771" y="625887"/>
                      </a:lnTo>
                      <a:close/>
                      <a:moveTo>
                        <a:pt x="571390" y="95883"/>
                      </a:moveTo>
                      <a:lnTo>
                        <a:pt x="491328" y="95883"/>
                      </a:lnTo>
                      <a:lnTo>
                        <a:pt x="529198" y="46650"/>
                      </a:lnTo>
                      <a:lnTo>
                        <a:pt x="609259" y="46650"/>
                      </a:lnTo>
                      <a:lnTo>
                        <a:pt x="571390" y="95883"/>
                      </a:lnTo>
                      <a:close/>
                      <a:moveTo>
                        <a:pt x="677725" y="625887"/>
                      </a:moveTo>
                      <a:lnTo>
                        <a:pt x="590841" y="625887"/>
                      </a:lnTo>
                      <a:lnTo>
                        <a:pt x="590841" y="121953"/>
                      </a:lnTo>
                      <a:lnTo>
                        <a:pt x="677725" y="121953"/>
                      </a:lnTo>
                      <a:lnTo>
                        <a:pt x="677725" y="625887"/>
                      </a:lnTo>
                      <a:close/>
                      <a:moveTo>
                        <a:pt x="684337" y="95883"/>
                      </a:moveTo>
                      <a:lnTo>
                        <a:pt x="604275" y="95883"/>
                      </a:lnTo>
                      <a:lnTo>
                        <a:pt x="642145" y="46650"/>
                      </a:lnTo>
                      <a:lnTo>
                        <a:pt x="722214" y="46650"/>
                      </a:lnTo>
                      <a:lnTo>
                        <a:pt x="684337" y="95883"/>
                      </a:lnTo>
                      <a:close/>
                      <a:moveTo>
                        <a:pt x="739935" y="558773"/>
                      </a:moveTo>
                      <a:lnTo>
                        <a:pt x="703788" y="599963"/>
                      </a:lnTo>
                      <a:lnTo>
                        <a:pt x="703788" y="113350"/>
                      </a:lnTo>
                      <a:lnTo>
                        <a:pt x="724706" y="86154"/>
                      </a:lnTo>
                      <a:lnTo>
                        <a:pt x="734544" y="76316"/>
                      </a:lnTo>
                      <a:lnTo>
                        <a:pt x="734689" y="89293"/>
                      </a:lnTo>
                      <a:lnTo>
                        <a:pt x="708438" y="156335"/>
                      </a:lnTo>
                      <a:cubicBezTo>
                        <a:pt x="708409" y="156400"/>
                        <a:pt x="707399" y="159590"/>
                        <a:pt x="707566" y="161646"/>
                      </a:cubicBezTo>
                      <a:cubicBezTo>
                        <a:pt x="707733" y="163768"/>
                        <a:pt x="708837" y="166768"/>
                        <a:pt x="709033" y="167132"/>
                      </a:cubicBezTo>
                      <a:lnTo>
                        <a:pt x="736142" y="218871"/>
                      </a:lnTo>
                      <a:lnTo>
                        <a:pt x="739935" y="558773"/>
                      </a:lnTo>
                      <a:close/>
                      <a:moveTo>
                        <a:pt x="972063" y="612969"/>
                      </a:moveTo>
                      <a:lnTo>
                        <a:pt x="738169" y="166587"/>
                      </a:lnTo>
                      <a:lnTo>
                        <a:pt x="776649" y="146424"/>
                      </a:lnTo>
                      <a:lnTo>
                        <a:pt x="815129" y="126262"/>
                      </a:lnTo>
                      <a:lnTo>
                        <a:pt x="816277" y="128456"/>
                      </a:lnTo>
                      <a:cubicBezTo>
                        <a:pt x="816277" y="128456"/>
                        <a:pt x="816277" y="128456"/>
                        <a:pt x="816277" y="128463"/>
                      </a:cubicBezTo>
                      <a:lnTo>
                        <a:pt x="816328" y="128558"/>
                      </a:lnTo>
                      <a:lnTo>
                        <a:pt x="1049008" y="572643"/>
                      </a:lnTo>
                      <a:lnTo>
                        <a:pt x="972063" y="612969"/>
                      </a:lnTo>
                      <a:close/>
                      <a:moveTo>
                        <a:pt x="1064121" y="542715"/>
                      </a:moveTo>
                      <a:lnTo>
                        <a:pt x="841772" y="120936"/>
                      </a:lnTo>
                      <a:lnTo>
                        <a:pt x="862255" y="48706"/>
                      </a:lnTo>
                      <a:lnTo>
                        <a:pt x="1083665" y="479416"/>
                      </a:lnTo>
                      <a:lnTo>
                        <a:pt x="1064121" y="5427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4" name="Graphic 153" descr="illustration of a shelf with books">
              <a:extLst>
                <a:ext uri="{FF2B5EF4-FFF2-40B4-BE49-F238E27FC236}">
                  <a16:creationId xmlns:a16="http://schemas.microsoft.com/office/drawing/2014/main" id="{1F5242C9-CC5F-7749-B0E2-8D01914B4C15}"/>
                </a:ext>
              </a:extLst>
            </p:cNvPr>
            <p:cNvGrpSpPr/>
            <p:nvPr/>
          </p:nvGrpSpPr>
          <p:grpSpPr>
            <a:xfrm>
              <a:off x="470855" y="2098248"/>
              <a:ext cx="1609535" cy="817762"/>
              <a:chOff x="9539276" y="2444510"/>
              <a:chExt cx="1609535" cy="817762"/>
            </a:xfrm>
          </p:grpSpPr>
          <p:grpSp>
            <p:nvGrpSpPr>
              <p:cNvPr id="134" name="Graphic 153">
                <a:extLst>
                  <a:ext uri="{FF2B5EF4-FFF2-40B4-BE49-F238E27FC236}">
                    <a16:creationId xmlns:a16="http://schemas.microsoft.com/office/drawing/2014/main" id="{68D5F5BA-CB08-E325-4EAA-5FA2B748B95D}"/>
                  </a:ext>
                </a:extLst>
              </p:cNvPr>
              <p:cNvGrpSpPr/>
              <p:nvPr/>
            </p:nvGrpSpPr>
            <p:grpSpPr>
              <a:xfrm>
                <a:off x="9539276" y="2985685"/>
                <a:ext cx="1609535" cy="276587"/>
                <a:chOff x="9539276" y="2985685"/>
                <a:chExt cx="1609535" cy="276587"/>
              </a:xfrm>
            </p:grpSpPr>
            <p:sp>
              <p:nvSpPr>
                <p:cNvPr id="144" name="Freeform 173">
                  <a:extLst>
                    <a:ext uri="{FF2B5EF4-FFF2-40B4-BE49-F238E27FC236}">
                      <a16:creationId xmlns:a16="http://schemas.microsoft.com/office/drawing/2014/main" id="{E2FEA194-1869-36D9-444E-2100C9E7E848}"/>
                    </a:ext>
                  </a:extLst>
                </p:cNvPr>
                <p:cNvSpPr/>
                <p:nvPr/>
              </p:nvSpPr>
              <p:spPr>
                <a:xfrm>
                  <a:off x="9550138" y="2996547"/>
                  <a:ext cx="1587846" cy="254862"/>
                </a:xfrm>
                <a:custGeom>
                  <a:avLst/>
                  <a:gdLst>
                    <a:gd name="connsiteX0" fmla="*/ 1587847 w 1587846"/>
                    <a:gd name="connsiteY0" fmla="*/ 0 h 254862"/>
                    <a:gd name="connsiteX1" fmla="*/ 173769 w 1587846"/>
                    <a:gd name="connsiteY1" fmla="*/ 0 h 254862"/>
                    <a:gd name="connsiteX2" fmla="*/ 0 w 1587846"/>
                    <a:gd name="connsiteY2" fmla="*/ 154943 h 254862"/>
                    <a:gd name="connsiteX3" fmla="*/ 0 w 1587846"/>
                    <a:gd name="connsiteY3" fmla="*/ 254862 h 254862"/>
                    <a:gd name="connsiteX4" fmla="*/ 1587120 w 1587846"/>
                    <a:gd name="connsiteY4" fmla="*/ 254862 h 254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7846" h="254862">
                      <a:moveTo>
                        <a:pt x="1587847" y="0"/>
                      </a:moveTo>
                      <a:lnTo>
                        <a:pt x="173769" y="0"/>
                      </a:lnTo>
                      <a:lnTo>
                        <a:pt x="0" y="154943"/>
                      </a:lnTo>
                      <a:lnTo>
                        <a:pt x="0" y="254862"/>
                      </a:lnTo>
                      <a:lnTo>
                        <a:pt x="1587120" y="2548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5" name="Freeform 179">
                  <a:extLst>
                    <a:ext uri="{FF2B5EF4-FFF2-40B4-BE49-F238E27FC236}">
                      <a16:creationId xmlns:a16="http://schemas.microsoft.com/office/drawing/2014/main" id="{CF9430B3-FD5B-FAF9-D987-3C92E6229B93}"/>
                    </a:ext>
                  </a:extLst>
                </p:cNvPr>
                <p:cNvSpPr/>
                <p:nvPr/>
              </p:nvSpPr>
              <p:spPr>
                <a:xfrm>
                  <a:off x="9539276" y="2985685"/>
                  <a:ext cx="1609535" cy="276587"/>
                </a:xfrm>
                <a:custGeom>
                  <a:avLst/>
                  <a:gdLst>
                    <a:gd name="connsiteX0" fmla="*/ 1609535 w 1609535"/>
                    <a:gd name="connsiteY0" fmla="*/ 10862 h 276587"/>
                    <a:gd name="connsiteX1" fmla="*/ 1598709 w 1609535"/>
                    <a:gd name="connsiteY1" fmla="*/ 0 h 276587"/>
                    <a:gd name="connsiteX2" fmla="*/ 184631 w 1609535"/>
                    <a:gd name="connsiteY2" fmla="*/ 0 h 276587"/>
                    <a:gd name="connsiteX3" fmla="*/ 177402 w 1609535"/>
                    <a:gd name="connsiteY3" fmla="*/ 2754 h 276587"/>
                    <a:gd name="connsiteX4" fmla="*/ 3633 w 1609535"/>
                    <a:gd name="connsiteY4" fmla="*/ 157697 h 276587"/>
                    <a:gd name="connsiteX5" fmla="*/ 414 w 1609535"/>
                    <a:gd name="connsiteY5" fmla="*/ 168661 h 276587"/>
                    <a:gd name="connsiteX6" fmla="*/ 0 w 1609535"/>
                    <a:gd name="connsiteY6" fmla="*/ 171596 h 276587"/>
                    <a:gd name="connsiteX7" fmla="*/ 0 w 1609535"/>
                    <a:gd name="connsiteY7" fmla="*/ 265725 h 276587"/>
                    <a:gd name="connsiteX8" fmla="*/ 10862 w 1609535"/>
                    <a:gd name="connsiteY8" fmla="*/ 276587 h 276587"/>
                    <a:gd name="connsiteX9" fmla="*/ 1597983 w 1609535"/>
                    <a:gd name="connsiteY9" fmla="*/ 276587 h 276587"/>
                    <a:gd name="connsiteX10" fmla="*/ 1608809 w 1609535"/>
                    <a:gd name="connsiteY10" fmla="*/ 265725 h 276587"/>
                    <a:gd name="connsiteX11" fmla="*/ 1608809 w 1609535"/>
                    <a:gd name="connsiteY11" fmla="*/ 171596 h 276587"/>
                    <a:gd name="connsiteX12" fmla="*/ 1608736 w 1609535"/>
                    <a:gd name="connsiteY12" fmla="*/ 170027 h 276587"/>
                    <a:gd name="connsiteX13" fmla="*/ 1609535 w 1609535"/>
                    <a:gd name="connsiteY13" fmla="*/ 165806 h 276587"/>
                    <a:gd name="connsiteX14" fmla="*/ 1609535 w 1609535"/>
                    <a:gd name="connsiteY14" fmla="*/ 10862 h 276587"/>
                    <a:gd name="connsiteX15" fmla="*/ 188773 w 1609535"/>
                    <a:gd name="connsiteY15" fmla="*/ 21725 h 276587"/>
                    <a:gd name="connsiteX16" fmla="*/ 1587811 w 1609535"/>
                    <a:gd name="connsiteY16" fmla="*/ 21725 h 276587"/>
                    <a:gd name="connsiteX17" fmla="*/ 1587811 w 1609535"/>
                    <a:gd name="connsiteY17" fmla="*/ 154950 h 276587"/>
                    <a:gd name="connsiteX18" fmla="*/ 39366 w 1609535"/>
                    <a:gd name="connsiteY18" fmla="*/ 154950 h 276587"/>
                    <a:gd name="connsiteX19" fmla="*/ 188773 w 1609535"/>
                    <a:gd name="connsiteY19" fmla="*/ 21725 h 276587"/>
                    <a:gd name="connsiteX20" fmla="*/ 1587084 w 1609535"/>
                    <a:gd name="connsiteY20" fmla="*/ 254862 h 276587"/>
                    <a:gd name="connsiteX21" fmla="*/ 21725 w 1609535"/>
                    <a:gd name="connsiteY21" fmla="*/ 254862 h 276587"/>
                    <a:gd name="connsiteX22" fmla="*/ 21725 w 1609535"/>
                    <a:gd name="connsiteY22" fmla="*/ 182459 h 276587"/>
                    <a:gd name="connsiteX23" fmla="*/ 1587084 w 1609535"/>
                    <a:gd name="connsiteY23" fmla="*/ 182459 h 276587"/>
                    <a:gd name="connsiteX24" fmla="*/ 1587084 w 1609535"/>
                    <a:gd name="connsiteY24" fmla="*/ 254862 h 276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09535" h="276587">
                      <a:moveTo>
                        <a:pt x="1609535" y="10862"/>
                      </a:moveTo>
                      <a:cubicBezTo>
                        <a:pt x="1609535" y="4861"/>
                        <a:pt x="1604667" y="0"/>
                        <a:pt x="1598709" y="0"/>
                      </a:cubicBezTo>
                      <a:lnTo>
                        <a:pt x="184631" y="0"/>
                      </a:lnTo>
                      <a:cubicBezTo>
                        <a:pt x="181965" y="0"/>
                        <a:pt x="179393" y="981"/>
                        <a:pt x="177402" y="2754"/>
                      </a:cubicBezTo>
                      <a:lnTo>
                        <a:pt x="3633" y="157697"/>
                      </a:lnTo>
                      <a:cubicBezTo>
                        <a:pt x="538" y="160458"/>
                        <a:pt x="-668" y="164716"/>
                        <a:pt x="414" y="168661"/>
                      </a:cubicBezTo>
                      <a:cubicBezTo>
                        <a:pt x="153" y="169598"/>
                        <a:pt x="0" y="170579"/>
                        <a:pt x="0" y="171596"/>
                      </a:cubicBezTo>
                      <a:lnTo>
                        <a:pt x="0" y="265725"/>
                      </a:lnTo>
                      <a:cubicBezTo>
                        <a:pt x="0" y="271726"/>
                        <a:pt x="4861" y="276587"/>
                        <a:pt x="10862" y="276587"/>
                      </a:cubicBezTo>
                      <a:lnTo>
                        <a:pt x="1597983" y="276587"/>
                      </a:lnTo>
                      <a:cubicBezTo>
                        <a:pt x="1603940" y="276587"/>
                        <a:pt x="1608809" y="271726"/>
                        <a:pt x="1608809" y="265725"/>
                      </a:cubicBezTo>
                      <a:lnTo>
                        <a:pt x="1608809" y="171596"/>
                      </a:lnTo>
                      <a:cubicBezTo>
                        <a:pt x="1608809" y="171059"/>
                        <a:pt x="1608809" y="170536"/>
                        <a:pt x="1608736" y="170027"/>
                      </a:cubicBezTo>
                      <a:cubicBezTo>
                        <a:pt x="1609244" y="168726"/>
                        <a:pt x="1609535" y="167302"/>
                        <a:pt x="1609535" y="165806"/>
                      </a:cubicBezTo>
                      <a:lnTo>
                        <a:pt x="1609535" y="10862"/>
                      </a:lnTo>
                      <a:close/>
                      <a:moveTo>
                        <a:pt x="188773" y="21725"/>
                      </a:moveTo>
                      <a:lnTo>
                        <a:pt x="1587811" y="21725"/>
                      </a:lnTo>
                      <a:lnTo>
                        <a:pt x="1587811" y="154950"/>
                      </a:lnTo>
                      <a:lnTo>
                        <a:pt x="39366" y="154950"/>
                      </a:lnTo>
                      <a:lnTo>
                        <a:pt x="188773" y="21725"/>
                      </a:lnTo>
                      <a:close/>
                      <a:moveTo>
                        <a:pt x="1587084" y="254862"/>
                      </a:moveTo>
                      <a:lnTo>
                        <a:pt x="21725" y="254862"/>
                      </a:lnTo>
                      <a:lnTo>
                        <a:pt x="21725" y="182459"/>
                      </a:lnTo>
                      <a:lnTo>
                        <a:pt x="1587084" y="182459"/>
                      </a:lnTo>
                      <a:lnTo>
                        <a:pt x="1587084" y="2548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35" name="Graphic 153">
                <a:extLst>
                  <a:ext uri="{FF2B5EF4-FFF2-40B4-BE49-F238E27FC236}">
                    <a16:creationId xmlns:a16="http://schemas.microsoft.com/office/drawing/2014/main" id="{4363AA93-EAE9-FC5F-6365-5A4B9B20C752}"/>
                  </a:ext>
                </a:extLst>
              </p:cNvPr>
              <p:cNvGrpSpPr/>
              <p:nvPr/>
            </p:nvGrpSpPr>
            <p:grpSpPr>
              <a:xfrm>
                <a:off x="9875944" y="2444510"/>
                <a:ext cx="1110706" cy="651968"/>
                <a:chOff x="9875944" y="2444510"/>
                <a:chExt cx="1110706" cy="651968"/>
              </a:xfrm>
            </p:grpSpPr>
            <p:sp>
              <p:nvSpPr>
                <p:cNvPr id="136" name="Freeform 181">
                  <a:extLst>
                    <a:ext uri="{FF2B5EF4-FFF2-40B4-BE49-F238E27FC236}">
                      <a16:creationId xmlns:a16="http://schemas.microsoft.com/office/drawing/2014/main" id="{05FBD930-BC7D-243D-9432-119ED5BCF8D0}"/>
                    </a:ext>
                  </a:extLst>
                </p:cNvPr>
                <p:cNvSpPr/>
                <p:nvPr/>
              </p:nvSpPr>
              <p:spPr>
                <a:xfrm>
                  <a:off x="9888994" y="2653347"/>
                  <a:ext cx="112954" cy="430084"/>
                </a:xfrm>
                <a:custGeom>
                  <a:avLst/>
                  <a:gdLst>
                    <a:gd name="connsiteX0" fmla="*/ 43442 w 112954"/>
                    <a:gd name="connsiteY0" fmla="*/ 0 h 430084"/>
                    <a:gd name="connsiteX1" fmla="*/ 0 w 112954"/>
                    <a:gd name="connsiteY1" fmla="*/ 53505 h 430084"/>
                    <a:gd name="connsiteX2" fmla="*/ 0 w 112954"/>
                    <a:gd name="connsiteY2" fmla="*/ 430085 h 430084"/>
                    <a:gd name="connsiteX3" fmla="*/ 112954 w 112954"/>
                    <a:gd name="connsiteY3" fmla="*/ 430085 h 430084"/>
                    <a:gd name="connsiteX4" fmla="*/ 112954 w 112954"/>
                    <a:gd name="connsiteY4" fmla="*/ 0 h 43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954" h="430084">
                      <a:moveTo>
                        <a:pt x="43442" y="0"/>
                      </a:moveTo>
                      <a:lnTo>
                        <a:pt x="0" y="53505"/>
                      </a:lnTo>
                      <a:lnTo>
                        <a:pt x="0" y="430085"/>
                      </a:lnTo>
                      <a:lnTo>
                        <a:pt x="112954" y="430085"/>
                      </a:lnTo>
                      <a:lnTo>
                        <a:pt x="112954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7" name="Freeform 182">
                  <a:extLst>
                    <a:ext uri="{FF2B5EF4-FFF2-40B4-BE49-F238E27FC236}">
                      <a16:creationId xmlns:a16="http://schemas.microsoft.com/office/drawing/2014/main" id="{742B1576-ABE7-3247-03A1-3C687FC9C5EF}"/>
                    </a:ext>
                  </a:extLst>
                </p:cNvPr>
                <p:cNvSpPr/>
                <p:nvPr/>
              </p:nvSpPr>
              <p:spPr>
                <a:xfrm>
                  <a:off x="10001948" y="2478125"/>
                  <a:ext cx="170869" cy="605306"/>
                </a:xfrm>
                <a:custGeom>
                  <a:avLst/>
                  <a:gdLst>
                    <a:gd name="connsiteX0" fmla="*/ 57923 w 170869"/>
                    <a:gd name="connsiteY0" fmla="*/ 0 h 605306"/>
                    <a:gd name="connsiteX1" fmla="*/ 0 w 170869"/>
                    <a:gd name="connsiteY1" fmla="*/ 75303 h 605306"/>
                    <a:gd name="connsiteX2" fmla="*/ 0 w 170869"/>
                    <a:gd name="connsiteY2" fmla="*/ 605307 h 605306"/>
                    <a:gd name="connsiteX3" fmla="*/ 112947 w 170869"/>
                    <a:gd name="connsiteY3" fmla="*/ 605307 h 605306"/>
                    <a:gd name="connsiteX4" fmla="*/ 112947 w 170869"/>
                    <a:gd name="connsiteY4" fmla="*/ 75303 h 605306"/>
                    <a:gd name="connsiteX5" fmla="*/ 170870 w 170869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69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47" y="605307"/>
                      </a:lnTo>
                      <a:lnTo>
                        <a:pt x="112947" y="75303"/>
                      </a:lnTo>
                      <a:lnTo>
                        <a:pt x="17087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8" name="Freeform 183">
                  <a:extLst>
                    <a:ext uri="{FF2B5EF4-FFF2-40B4-BE49-F238E27FC236}">
                      <a16:creationId xmlns:a16="http://schemas.microsoft.com/office/drawing/2014/main" id="{97B0482D-E02E-71CD-B3FC-63B45FA6E612}"/>
                    </a:ext>
                  </a:extLst>
                </p:cNvPr>
                <p:cNvSpPr/>
                <p:nvPr/>
              </p:nvSpPr>
              <p:spPr>
                <a:xfrm>
                  <a:off x="10114895" y="2478125"/>
                  <a:ext cx="170877" cy="605306"/>
                </a:xfrm>
                <a:custGeom>
                  <a:avLst/>
                  <a:gdLst>
                    <a:gd name="connsiteX0" fmla="*/ 57923 w 170877"/>
                    <a:gd name="connsiteY0" fmla="*/ 0 h 605306"/>
                    <a:gd name="connsiteX1" fmla="*/ 0 w 170877"/>
                    <a:gd name="connsiteY1" fmla="*/ 75303 h 605306"/>
                    <a:gd name="connsiteX2" fmla="*/ 0 w 170877"/>
                    <a:gd name="connsiteY2" fmla="*/ 605307 h 605306"/>
                    <a:gd name="connsiteX3" fmla="*/ 112954 w 170877"/>
                    <a:gd name="connsiteY3" fmla="*/ 605307 h 605306"/>
                    <a:gd name="connsiteX4" fmla="*/ 112954 w 170877"/>
                    <a:gd name="connsiteY4" fmla="*/ 75303 h 605306"/>
                    <a:gd name="connsiteX5" fmla="*/ 170877 w 170877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77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54" y="605307"/>
                      </a:lnTo>
                      <a:lnTo>
                        <a:pt x="112954" y="75303"/>
                      </a:lnTo>
                      <a:lnTo>
                        <a:pt x="170877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9" name="Freeform 184">
                  <a:extLst>
                    <a:ext uri="{FF2B5EF4-FFF2-40B4-BE49-F238E27FC236}">
                      <a16:creationId xmlns:a16="http://schemas.microsoft.com/office/drawing/2014/main" id="{01E41716-6651-A4C2-D95B-3CC141A127E3}"/>
                    </a:ext>
                  </a:extLst>
                </p:cNvPr>
                <p:cNvSpPr/>
                <p:nvPr/>
              </p:nvSpPr>
              <p:spPr>
                <a:xfrm>
                  <a:off x="10227849" y="2478125"/>
                  <a:ext cx="170869" cy="605306"/>
                </a:xfrm>
                <a:custGeom>
                  <a:avLst/>
                  <a:gdLst>
                    <a:gd name="connsiteX0" fmla="*/ 57923 w 170869"/>
                    <a:gd name="connsiteY0" fmla="*/ 0 h 605306"/>
                    <a:gd name="connsiteX1" fmla="*/ 0 w 170869"/>
                    <a:gd name="connsiteY1" fmla="*/ 75303 h 605306"/>
                    <a:gd name="connsiteX2" fmla="*/ 0 w 170869"/>
                    <a:gd name="connsiteY2" fmla="*/ 605307 h 605306"/>
                    <a:gd name="connsiteX3" fmla="*/ 112947 w 170869"/>
                    <a:gd name="connsiteY3" fmla="*/ 605307 h 605306"/>
                    <a:gd name="connsiteX4" fmla="*/ 112947 w 170869"/>
                    <a:gd name="connsiteY4" fmla="*/ 75303 h 605306"/>
                    <a:gd name="connsiteX5" fmla="*/ 170870 w 170869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69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47" y="605307"/>
                      </a:lnTo>
                      <a:lnTo>
                        <a:pt x="112947" y="75303"/>
                      </a:lnTo>
                      <a:lnTo>
                        <a:pt x="17087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0" name="Freeform 185">
                  <a:extLst>
                    <a:ext uri="{FF2B5EF4-FFF2-40B4-BE49-F238E27FC236}">
                      <a16:creationId xmlns:a16="http://schemas.microsoft.com/office/drawing/2014/main" id="{675B76C8-8030-7057-8A08-FBB2EBF2C922}"/>
                    </a:ext>
                  </a:extLst>
                </p:cNvPr>
                <p:cNvSpPr/>
                <p:nvPr/>
              </p:nvSpPr>
              <p:spPr>
                <a:xfrm>
                  <a:off x="10340796" y="2478125"/>
                  <a:ext cx="170877" cy="605306"/>
                </a:xfrm>
                <a:custGeom>
                  <a:avLst/>
                  <a:gdLst>
                    <a:gd name="connsiteX0" fmla="*/ 57923 w 170877"/>
                    <a:gd name="connsiteY0" fmla="*/ 0 h 605306"/>
                    <a:gd name="connsiteX1" fmla="*/ 0 w 170877"/>
                    <a:gd name="connsiteY1" fmla="*/ 75303 h 605306"/>
                    <a:gd name="connsiteX2" fmla="*/ 0 w 170877"/>
                    <a:gd name="connsiteY2" fmla="*/ 605307 h 605306"/>
                    <a:gd name="connsiteX3" fmla="*/ 112954 w 170877"/>
                    <a:gd name="connsiteY3" fmla="*/ 605307 h 605306"/>
                    <a:gd name="connsiteX4" fmla="*/ 112954 w 170877"/>
                    <a:gd name="connsiteY4" fmla="*/ 75303 h 605306"/>
                    <a:gd name="connsiteX5" fmla="*/ 170877 w 170877"/>
                    <a:gd name="connsiteY5" fmla="*/ 0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877" h="605306">
                      <a:moveTo>
                        <a:pt x="57923" y="0"/>
                      </a:move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54" y="605307"/>
                      </a:lnTo>
                      <a:lnTo>
                        <a:pt x="112954" y="75303"/>
                      </a:lnTo>
                      <a:lnTo>
                        <a:pt x="170877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1" name="Freeform 186">
                  <a:extLst>
                    <a:ext uri="{FF2B5EF4-FFF2-40B4-BE49-F238E27FC236}">
                      <a16:creationId xmlns:a16="http://schemas.microsoft.com/office/drawing/2014/main" id="{42CE1332-76DB-6A4B-B785-369189DD533A}"/>
                    </a:ext>
                  </a:extLst>
                </p:cNvPr>
                <p:cNvSpPr/>
                <p:nvPr/>
              </p:nvSpPr>
              <p:spPr>
                <a:xfrm>
                  <a:off x="10453750" y="2478125"/>
                  <a:ext cx="175221" cy="605306"/>
                </a:xfrm>
                <a:custGeom>
                  <a:avLst/>
                  <a:gdLst>
                    <a:gd name="connsiteX0" fmla="*/ 142766 w 175221"/>
                    <a:gd name="connsiteY0" fmla="*/ 127478 h 605306"/>
                    <a:gd name="connsiteX1" fmla="*/ 171320 w 175221"/>
                    <a:gd name="connsiteY1" fmla="*/ 54559 h 605306"/>
                    <a:gd name="connsiteX2" fmla="*/ 170877 w 175221"/>
                    <a:gd name="connsiteY2" fmla="*/ 0 h 605306"/>
                    <a:gd name="connsiteX3" fmla="*/ 57923 w 175221"/>
                    <a:gd name="connsiteY3" fmla="*/ 0 h 605306"/>
                    <a:gd name="connsiteX4" fmla="*/ 0 w 175221"/>
                    <a:gd name="connsiteY4" fmla="*/ 75303 h 605306"/>
                    <a:gd name="connsiteX5" fmla="*/ 0 w 175221"/>
                    <a:gd name="connsiteY5" fmla="*/ 605307 h 605306"/>
                    <a:gd name="connsiteX6" fmla="*/ 112947 w 175221"/>
                    <a:gd name="connsiteY6" fmla="*/ 605307 h 605306"/>
                    <a:gd name="connsiteX7" fmla="*/ 112947 w 175221"/>
                    <a:gd name="connsiteY7" fmla="*/ 600962 h 605306"/>
                    <a:gd name="connsiteX8" fmla="*/ 175222 w 175221"/>
                    <a:gd name="connsiteY8" fmla="*/ 530004 h 605306"/>
                    <a:gd name="connsiteX9" fmla="*/ 172381 w 175221"/>
                    <a:gd name="connsiteY9" fmla="*/ 184006 h 60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5221" h="605306">
                      <a:moveTo>
                        <a:pt x="142766" y="127478"/>
                      </a:moveTo>
                      <a:lnTo>
                        <a:pt x="171320" y="54559"/>
                      </a:lnTo>
                      <a:lnTo>
                        <a:pt x="170877" y="0"/>
                      </a:lnTo>
                      <a:lnTo>
                        <a:pt x="57923" y="0"/>
                      </a:lnTo>
                      <a:lnTo>
                        <a:pt x="0" y="75303"/>
                      </a:lnTo>
                      <a:lnTo>
                        <a:pt x="0" y="605307"/>
                      </a:lnTo>
                      <a:lnTo>
                        <a:pt x="112947" y="605307"/>
                      </a:lnTo>
                      <a:lnTo>
                        <a:pt x="112947" y="600962"/>
                      </a:lnTo>
                      <a:lnTo>
                        <a:pt x="175222" y="530004"/>
                      </a:lnTo>
                      <a:lnTo>
                        <a:pt x="172381" y="184006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2" name="Freeform 187">
                  <a:extLst>
                    <a:ext uri="{FF2B5EF4-FFF2-40B4-BE49-F238E27FC236}">
                      <a16:creationId xmlns:a16="http://schemas.microsoft.com/office/drawing/2014/main" id="{F024208A-F2EA-E862-B237-BCF29F8E2E4D}"/>
                    </a:ext>
                  </a:extLst>
                </p:cNvPr>
                <p:cNvSpPr/>
                <p:nvPr/>
              </p:nvSpPr>
              <p:spPr>
                <a:xfrm>
                  <a:off x="10596516" y="2457526"/>
                  <a:ext cx="377117" cy="617549"/>
                </a:xfrm>
                <a:custGeom>
                  <a:avLst/>
                  <a:gdLst>
                    <a:gd name="connsiteX0" fmla="*/ 377117 w 377117"/>
                    <a:gd name="connsiteY0" fmla="*/ 465164 h 617549"/>
                    <a:gd name="connsiteX1" fmla="*/ 137512 w 377117"/>
                    <a:gd name="connsiteY1" fmla="*/ 0 h 617549"/>
                    <a:gd name="connsiteX2" fmla="*/ 37463 w 377117"/>
                    <a:gd name="connsiteY2" fmla="*/ 52416 h 617549"/>
                    <a:gd name="connsiteX3" fmla="*/ 0 w 377117"/>
                    <a:gd name="connsiteY3" fmla="*/ 148077 h 617549"/>
                    <a:gd name="connsiteX4" fmla="*/ 245969 w 377117"/>
                    <a:gd name="connsiteY4" fmla="*/ 617550 h 617549"/>
                    <a:gd name="connsiteX5" fmla="*/ 346673 w 377117"/>
                    <a:gd name="connsiteY5" fmla="*/ 563637 h 617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117" h="617549">
                      <a:moveTo>
                        <a:pt x="377117" y="465164"/>
                      </a:moveTo>
                      <a:lnTo>
                        <a:pt x="137512" y="0"/>
                      </a:lnTo>
                      <a:lnTo>
                        <a:pt x="37463" y="52416"/>
                      </a:lnTo>
                      <a:lnTo>
                        <a:pt x="0" y="148077"/>
                      </a:lnTo>
                      <a:lnTo>
                        <a:pt x="245969" y="617550"/>
                      </a:lnTo>
                      <a:lnTo>
                        <a:pt x="346673" y="563637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3" name="Freeform 188">
                  <a:extLst>
                    <a:ext uri="{FF2B5EF4-FFF2-40B4-BE49-F238E27FC236}">
                      <a16:creationId xmlns:a16="http://schemas.microsoft.com/office/drawing/2014/main" id="{C0466405-B7CE-0478-4437-FE93C59DC8C8}"/>
                    </a:ext>
                  </a:extLst>
                </p:cNvPr>
                <p:cNvSpPr/>
                <p:nvPr/>
              </p:nvSpPr>
              <p:spPr>
                <a:xfrm>
                  <a:off x="9875944" y="2444510"/>
                  <a:ext cx="1110706" cy="651968"/>
                </a:xfrm>
                <a:custGeom>
                  <a:avLst/>
                  <a:gdLst>
                    <a:gd name="connsiteX0" fmla="*/ 1109241 w 1110706"/>
                    <a:gd name="connsiteY0" fmla="*/ 472223 h 651968"/>
                    <a:gd name="connsiteX1" fmla="*/ 870327 w 1110706"/>
                    <a:gd name="connsiteY1" fmla="*/ 7386 h 651968"/>
                    <a:gd name="connsiteX2" fmla="*/ 864231 w 1110706"/>
                    <a:gd name="connsiteY2" fmla="*/ 1566 h 651968"/>
                    <a:gd name="connsiteX3" fmla="*/ 852032 w 1110706"/>
                    <a:gd name="connsiteY3" fmla="*/ 1471 h 651968"/>
                    <a:gd name="connsiteX4" fmla="*/ 760308 w 1110706"/>
                    <a:gd name="connsiteY4" fmla="*/ 49527 h 651968"/>
                    <a:gd name="connsiteX5" fmla="*/ 760257 w 1110706"/>
                    <a:gd name="connsiteY5" fmla="*/ 45059 h 651968"/>
                    <a:gd name="connsiteX6" fmla="*/ 759480 w 1110706"/>
                    <a:gd name="connsiteY6" fmla="*/ 40845 h 651968"/>
                    <a:gd name="connsiteX7" fmla="*/ 748669 w 1110706"/>
                    <a:gd name="connsiteY7" fmla="*/ 20588 h 651968"/>
                    <a:gd name="connsiteX8" fmla="*/ 522767 w 1110706"/>
                    <a:gd name="connsiteY8" fmla="*/ 20588 h 651968"/>
                    <a:gd name="connsiteX9" fmla="*/ 183912 w 1110706"/>
                    <a:gd name="connsiteY9" fmla="*/ 20588 h 651968"/>
                    <a:gd name="connsiteX10" fmla="*/ 173580 w 1110706"/>
                    <a:gd name="connsiteY10" fmla="*/ 25674 h 651968"/>
                    <a:gd name="connsiteX11" fmla="*/ 115657 w 1110706"/>
                    <a:gd name="connsiteY11" fmla="*/ 100977 h 651968"/>
                    <a:gd name="connsiteX12" fmla="*/ 114742 w 1110706"/>
                    <a:gd name="connsiteY12" fmla="*/ 102357 h 651968"/>
                    <a:gd name="connsiteX13" fmla="*/ 112954 w 1110706"/>
                    <a:gd name="connsiteY13" fmla="*/ 108925 h 651968"/>
                    <a:gd name="connsiteX14" fmla="*/ 112954 w 1110706"/>
                    <a:gd name="connsiteY14" fmla="*/ 195810 h 651968"/>
                    <a:gd name="connsiteX15" fmla="*/ 56477 w 1110706"/>
                    <a:gd name="connsiteY15" fmla="*/ 195810 h 651968"/>
                    <a:gd name="connsiteX16" fmla="*/ 46356 w 1110706"/>
                    <a:gd name="connsiteY16" fmla="*/ 200627 h 651968"/>
                    <a:gd name="connsiteX17" fmla="*/ 2914 w 1110706"/>
                    <a:gd name="connsiteY17" fmla="*/ 254132 h 651968"/>
                    <a:gd name="connsiteX18" fmla="*/ 0 w 1110706"/>
                    <a:gd name="connsiteY18" fmla="*/ 262350 h 651968"/>
                    <a:gd name="connsiteX19" fmla="*/ 0 w 1110706"/>
                    <a:gd name="connsiteY19" fmla="*/ 638929 h 651968"/>
                    <a:gd name="connsiteX20" fmla="*/ 13035 w 1110706"/>
                    <a:gd name="connsiteY20" fmla="*/ 651964 h 651968"/>
                    <a:gd name="connsiteX21" fmla="*/ 577791 w 1110706"/>
                    <a:gd name="connsiteY21" fmla="*/ 651964 h 651968"/>
                    <a:gd name="connsiteX22" fmla="*/ 690746 w 1110706"/>
                    <a:gd name="connsiteY22" fmla="*/ 651964 h 651968"/>
                    <a:gd name="connsiteX23" fmla="*/ 703751 w 1110706"/>
                    <a:gd name="connsiteY23" fmla="*/ 639532 h 651968"/>
                    <a:gd name="connsiteX24" fmla="*/ 762815 w 1110706"/>
                    <a:gd name="connsiteY24" fmla="*/ 572229 h 651968"/>
                    <a:gd name="connsiteX25" fmla="*/ 766048 w 1110706"/>
                    <a:gd name="connsiteY25" fmla="*/ 563488 h 651968"/>
                    <a:gd name="connsiteX26" fmla="*/ 762764 w 1110706"/>
                    <a:gd name="connsiteY26" fmla="*/ 269732 h 651968"/>
                    <a:gd name="connsiteX27" fmla="*/ 954988 w 1110706"/>
                    <a:gd name="connsiteY27" fmla="*/ 636626 h 651968"/>
                    <a:gd name="connsiteX28" fmla="*/ 962690 w 1110706"/>
                    <a:gd name="connsiteY28" fmla="*/ 643020 h 651968"/>
                    <a:gd name="connsiteX29" fmla="*/ 966541 w 1110706"/>
                    <a:gd name="connsiteY29" fmla="*/ 643616 h 651968"/>
                    <a:gd name="connsiteX30" fmla="*/ 972571 w 1110706"/>
                    <a:gd name="connsiteY30" fmla="*/ 642126 h 651968"/>
                    <a:gd name="connsiteX31" fmla="*/ 1072621 w 1110706"/>
                    <a:gd name="connsiteY31" fmla="*/ 589704 h 651968"/>
                    <a:gd name="connsiteX32" fmla="*/ 1078798 w 1110706"/>
                    <a:gd name="connsiteY32" fmla="*/ 582648 h 651968"/>
                    <a:gd name="connsiteX33" fmla="*/ 1079670 w 1110706"/>
                    <a:gd name="connsiteY33" fmla="*/ 580512 h 651968"/>
                    <a:gd name="connsiteX34" fmla="*/ 1110113 w 1110706"/>
                    <a:gd name="connsiteY34" fmla="*/ 482039 h 651968"/>
                    <a:gd name="connsiteX35" fmla="*/ 1109241 w 1110706"/>
                    <a:gd name="connsiteY35" fmla="*/ 472223 h 651968"/>
                    <a:gd name="connsiteX36" fmla="*/ 112969 w 1110706"/>
                    <a:gd name="connsiteY36" fmla="*/ 625887 h 651968"/>
                    <a:gd name="connsiteX37" fmla="*/ 26084 w 1110706"/>
                    <a:gd name="connsiteY37" fmla="*/ 625887 h 651968"/>
                    <a:gd name="connsiteX38" fmla="*/ 26084 w 1110706"/>
                    <a:gd name="connsiteY38" fmla="*/ 275370 h 651968"/>
                    <a:gd name="connsiteX39" fmla="*/ 112969 w 1110706"/>
                    <a:gd name="connsiteY39" fmla="*/ 275370 h 651968"/>
                    <a:gd name="connsiteX40" fmla="*/ 112969 w 1110706"/>
                    <a:gd name="connsiteY40" fmla="*/ 625887 h 651968"/>
                    <a:gd name="connsiteX41" fmla="*/ 112969 w 1110706"/>
                    <a:gd name="connsiteY41" fmla="*/ 249308 h 651968"/>
                    <a:gd name="connsiteX42" fmla="*/ 40420 w 1110706"/>
                    <a:gd name="connsiteY42" fmla="*/ 249308 h 651968"/>
                    <a:gd name="connsiteX43" fmla="*/ 62697 w 1110706"/>
                    <a:gd name="connsiteY43" fmla="*/ 221872 h 651968"/>
                    <a:gd name="connsiteX44" fmla="*/ 112969 w 1110706"/>
                    <a:gd name="connsiteY44" fmla="*/ 221872 h 651968"/>
                    <a:gd name="connsiteX45" fmla="*/ 112969 w 1110706"/>
                    <a:gd name="connsiteY45" fmla="*/ 249308 h 651968"/>
                    <a:gd name="connsiteX46" fmla="*/ 833228 w 1110706"/>
                    <a:gd name="connsiteY46" fmla="*/ 40750 h 651968"/>
                    <a:gd name="connsiteX47" fmla="*/ 810268 w 1110706"/>
                    <a:gd name="connsiteY47" fmla="*/ 99393 h 651968"/>
                    <a:gd name="connsiteX48" fmla="*/ 745435 w 1110706"/>
                    <a:gd name="connsiteY48" fmla="*/ 133360 h 651968"/>
                    <a:gd name="connsiteX49" fmla="*/ 768395 w 1110706"/>
                    <a:gd name="connsiteY49" fmla="*/ 74718 h 651968"/>
                    <a:gd name="connsiteX50" fmla="*/ 833228 w 1110706"/>
                    <a:gd name="connsiteY50" fmla="*/ 40750 h 651968"/>
                    <a:gd name="connsiteX51" fmla="*/ 225916 w 1110706"/>
                    <a:gd name="connsiteY51" fmla="*/ 625887 h 651968"/>
                    <a:gd name="connsiteX52" fmla="*/ 139031 w 1110706"/>
                    <a:gd name="connsiteY52" fmla="*/ 625887 h 651968"/>
                    <a:gd name="connsiteX53" fmla="*/ 139031 w 1110706"/>
                    <a:gd name="connsiteY53" fmla="*/ 121953 h 651968"/>
                    <a:gd name="connsiteX54" fmla="*/ 225916 w 1110706"/>
                    <a:gd name="connsiteY54" fmla="*/ 121953 h 651968"/>
                    <a:gd name="connsiteX55" fmla="*/ 225916 w 1110706"/>
                    <a:gd name="connsiteY55" fmla="*/ 625887 h 651968"/>
                    <a:gd name="connsiteX56" fmla="*/ 152466 w 1110706"/>
                    <a:gd name="connsiteY56" fmla="*/ 95883 h 651968"/>
                    <a:gd name="connsiteX57" fmla="*/ 190342 w 1110706"/>
                    <a:gd name="connsiteY57" fmla="*/ 46650 h 651968"/>
                    <a:gd name="connsiteX58" fmla="*/ 270404 w 1110706"/>
                    <a:gd name="connsiteY58" fmla="*/ 46650 h 651968"/>
                    <a:gd name="connsiteX59" fmla="*/ 232535 w 1110706"/>
                    <a:gd name="connsiteY59" fmla="*/ 95883 h 651968"/>
                    <a:gd name="connsiteX60" fmla="*/ 152466 w 1110706"/>
                    <a:gd name="connsiteY60" fmla="*/ 95883 h 651968"/>
                    <a:gd name="connsiteX61" fmla="*/ 338870 w 1110706"/>
                    <a:gd name="connsiteY61" fmla="*/ 625887 h 651968"/>
                    <a:gd name="connsiteX62" fmla="*/ 251985 w 1110706"/>
                    <a:gd name="connsiteY62" fmla="*/ 625887 h 651968"/>
                    <a:gd name="connsiteX63" fmla="*/ 251985 w 1110706"/>
                    <a:gd name="connsiteY63" fmla="*/ 121953 h 651968"/>
                    <a:gd name="connsiteX64" fmla="*/ 338870 w 1110706"/>
                    <a:gd name="connsiteY64" fmla="*/ 121953 h 651968"/>
                    <a:gd name="connsiteX65" fmla="*/ 338870 w 1110706"/>
                    <a:gd name="connsiteY65" fmla="*/ 625887 h 651968"/>
                    <a:gd name="connsiteX66" fmla="*/ 265420 w 1110706"/>
                    <a:gd name="connsiteY66" fmla="*/ 95883 h 651968"/>
                    <a:gd name="connsiteX67" fmla="*/ 303289 w 1110706"/>
                    <a:gd name="connsiteY67" fmla="*/ 46650 h 651968"/>
                    <a:gd name="connsiteX68" fmla="*/ 383351 w 1110706"/>
                    <a:gd name="connsiteY68" fmla="*/ 46650 h 651968"/>
                    <a:gd name="connsiteX69" fmla="*/ 345482 w 1110706"/>
                    <a:gd name="connsiteY69" fmla="*/ 95883 h 651968"/>
                    <a:gd name="connsiteX70" fmla="*/ 265420 w 1110706"/>
                    <a:gd name="connsiteY70" fmla="*/ 95883 h 651968"/>
                    <a:gd name="connsiteX71" fmla="*/ 451824 w 1110706"/>
                    <a:gd name="connsiteY71" fmla="*/ 625887 h 651968"/>
                    <a:gd name="connsiteX72" fmla="*/ 364932 w 1110706"/>
                    <a:gd name="connsiteY72" fmla="*/ 625887 h 651968"/>
                    <a:gd name="connsiteX73" fmla="*/ 364932 w 1110706"/>
                    <a:gd name="connsiteY73" fmla="*/ 121953 h 651968"/>
                    <a:gd name="connsiteX74" fmla="*/ 451817 w 1110706"/>
                    <a:gd name="connsiteY74" fmla="*/ 121953 h 651968"/>
                    <a:gd name="connsiteX75" fmla="*/ 451817 w 1110706"/>
                    <a:gd name="connsiteY75" fmla="*/ 625887 h 651968"/>
                    <a:gd name="connsiteX76" fmla="*/ 458436 w 1110706"/>
                    <a:gd name="connsiteY76" fmla="*/ 95883 h 651968"/>
                    <a:gd name="connsiteX77" fmla="*/ 378374 w 1110706"/>
                    <a:gd name="connsiteY77" fmla="*/ 95883 h 651968"/>
                    <a:gd name="connsiteX78" fmla="*/ 416243 w 1110706"/>
                    <a:gd name="connsiteY78" fmla="*/ 46650 h 651968"/>
                    <a:gd name="connsiteX79" fmla="*/ 496305 w 1110706"/>
                    <a:gd name="connsiteY79" fmla="*/ 46650 h 651968"/>
                    <a:gd name="connsiteX80" fmla="*/ 458436 w 1110706"/>
                    <a:gd name="connsiteY80" fmla="*/ 95883 h 651968"/>
                    <a:gd name="connsiteX81" fmla="*/ 564771 w 1110706"/>
                    <a:gd name="connsiteY81" fmla="*/ 625887 h 651968"/>
                    <a:gd name="connsiteX82" fmla="*/ 477887 w 1110706"/>
                    <a:gd name="connsiteY82" fmla="*/ 625887 h 651968"/>
                    <a:gd name="connsiteX83" fmla="*/ 477887 w 1110706"/>
                    <a:gd name="connsiteY83" fmla="*/ 121953 h 651968"/>
                    <a:gd name="connsiteX84" fmla="*/ 564771 w 1110706"/>
                    <a:gd name="connsiteY84" fmla="*/ 121953 h 651968"/>
                    <a:gd name="connsiteX85" fmla="*/ 564771 w 1110706"/>
                    <a:gd name="connsiteY85" fmla="*/ 625887 h 651968"/>
                    <a:gd name="connsiteX86" fmla="*/ 571390 w 1110706"/>
                    <a:gd name="connsiteY86" fmla="*/ 95883 h 651968"/>
                    <a:gd name="connsiteX87" fmla="*/ 491328 w 1110706"/>
                    <a:gd name="connsiteY87" fmla="*/ 95883 h 651968"/>
                    <a:gd name="connsiteX88" fmla="*/ 529198 w 1110706"/>
                    <a:gd name="connsiteY88" fmla="*/ 46650 h 651968"/>
                    <a:gd name="connsiteX89" fmla="*/ 609259 w 1110706"/>
                    <a:gd name="connsiteY89" fmla="*/ 46650 h 651968"/>
                    <a:gd name="connsiteX90" fmla="*/ 571390 w 1110706"/>
                    <a:gd name="connsiteY90" fmla="*/ 95883 h 651968"/>
                    <a:gd name="connsiteX91" fmla="*/ 677725 w 1110706"/>
                    <a:gd name="connsiteY91" fmla="*/ 625887 h 651968"/>
                    <a:gd name="connsiteX92" fmla="*/ 590841 w 1110706"/>
                    <a:gd name="connsiteY92" fmla="*/ 625887 h 651968"/>
                    <a:gd name="connsiteX93" fmla="*/ 590841 w 1110706"/>
                    <a:gd name="connsiteY93" fmla="*/ 121953 h 651968"/>
                    <a:gd name="connsiteX94" fmla="*/ 677725 w 1110706"/>
                    <a:gd name="connsiteY94" fmla="*/ 121953 h 651968"/>
                    <a:gd name="connsiteX95" fmla="*/ 677725 w 1110706"/>
                    <a:gd name="connsiteY95" fmla="*/ 625887 h 651968"/>
                    <a:gd name="connsiteX96" fmla="*/ 684337 w 1110706"/>
                    <a:gd name="connsiteY96" fmla="*/ 95883 h 651968"/>
                    <a:gd name="connsiteX97" fmla="*/ 604275 w 1110706"/>
                    <a:gd name="connsiteY97" fmla="*/ 95883 h 651968"/>
                    <a:gd name="connsiteX98" fmla="*/ 642145 w 1110706"/>
                    <a:gd name="connsiteY98" fmla="*/ 46650 h 651968"/>
                    <a:gd name="connsiteX99" fmla="*/ 722214 w 1110706"/>
                    <a:gd name="connsiteY99" fmla="*/ 46650 h 651968"/>
                    <a:gd name="connsiteX100" fmla="*/ 684337 w 1110706"/>
                    <a:gd name="connsiteY100" fmla="*/ 95883 h 651968"/>
                    <a:gd name="connsiteX101" fmla="*/ 739935 w 1110706"/>
                    <a:gd name="connsiteY101" fmla="*/ 558773 h 651968"/>
                    <a:gd name="connsiteX102" fmla="*/ 703788 w 1110706"/>
                    <a:gd name="connsiteY102" fmla="*/ 599963 h 651968"/>
                    <a:gd name="connsiteX103" fmla="*/ 703788 w 1110706"/>
                    <a:gd name="connsiteY103" fmla="*/ 113350 h 651968"/>
                    <a:gd name="connsiteX104" fmla="*/ 724706 w 1110706"/>
                    <a:gd name="connsiteY104" fmla="*/ 86154 h 651968"/>
                    <a:gd name="connsiteX105" fmla="*/ 734544 w 1110706"/>
                    <a:gd name="connsiteY105" fmla="*/ 76316 h 651968"/>
                    <a:gd name="connsiteX106" fmla="*/ 734689 w 1110706"/>
                    <a:gd name="connsiteY106" fmla="*/ 89293 h 651968"/>
                    <a:gd name="connsiteX107" fmla="*/ 708438 w 1110706"/>
                    <a:gd name="connsiteY107" fmla="*/ 156335 h 651968"/>
                    <a:gd name="connsiteX108" fmla="*/ 707566 w 1110706"/>
                    <a:gd name="connsiteY108" fmla="*/ 161646 h 651968"/>
                    <a:gd name="connsiteX109" fmla="*/ 709033 w 1110706"/>
                    <a:gd name="connsiteY109" fmla="*/ 167132 h 651968"/>
                    <a:gd name="connsiteX110" fmla="*/ 736142 w 1110706"/>
                    <a:gd name="connsiteY110" fmla="*/ 218871 h 651968"/>
                    <a:gd name="connsiteX111" fmla="*/ 739935 w 1110706"/>
                    <a:gd name="connsiteY111" fmla="*/ 558773 h 651968"/>
                    <a:gd name="connsiteX112" fmla="*/ 972063 w 1110706"/>
                    <a:gd name="connsiteY112" fmla="*/ 612969 h 651968"/>
                    <a:gd name="connsiteX113" fmla="*/ 738169 w 1110706"/>
                    <a:gd name="connsiteY113" fmla="*/ 166587 h 651968"/>
                    <a:gd name="connsiteX114" fmla="*/ 776649 w 1110706"/>
                    <a:gd name="connsiteY114" fmla="*/ 146424 h 651968"/>
                    <a:gd name="connsiteX115" fmla="*/ 815129 w 1110706"/>
                    <a:gd name="connsiteY115" fmla="*/ 126262 h 651968"/>
                    <a:gd name="connsiteX116" fmla="*/ 816277 w 1110706"/>
                    <a:gd name="connsiteY116" fmla="*/ 128456 h 651968"/>
                    <a:gd name="connsiteX117" fmla="*/ 816277 w 1110706"/>
                    <a:gd name="connsiteY117" fmla="*/ 128463 h 651968"/>
                    <a:gd name="connsiteX118" fmla="*/ 816328 w 1110706"/>
                    <a:gd name="connsiteY118" fmla="*/ 128558 h 651968"/>
                    <a:gd name="connsiteX119" fmla="*/ 1049008 w 1110706"/>
                    <a:gd name="connsiteY119" fmla="*/ 572643 h 651968"/>
                    <a:gd name="connsiteX120" fmla="*/ 972063 w 1110706"/>
                    <a:gd name="connsiteY120" fmla="*/ 612969 h 651968"/>
                    <a:gd name="connsiteX121" fmla="*/ 1064121 w 1110706"/>
                    <a:gd name="connsiteY121" fmla="*/ 542715 h 651968"/>
                    <a:gd name="connsiteX122" fmla="*/ 841772 w 1110706"/>
                    <a:gd name="connsiteY122" fmla="*/ 120936 h 651968"/>
                    <a:gd name="connsiteX123" fmla="*/ 862255 w 1110706"/>
                    <a:gd name="connsiteY123" fmla="*/ 48706 h 651968"/>
                    <a:gd name="connsiteX124" fmla="*/ 1083665 w 1110706"/>
                    <a:gd name="connsiteY124" fmla="*/ 479416 h 651968"/>
                    <a:gd name="connsiteX125" fmla="*/ 1064121 w 1110706"/>
                    <a:gd name="connsiteY125" fmla="*/ 542715 h 651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1110706" h="651968">
                      <a:moveTo>
                        <a:pt x="1109241" y="472223"/>
                      </a:moveTo>
                      <a:lnTo>
                        <a:pt x="870327" y="7386"/>
                      </a:lnTo>
                      <a:cubicBezTo>
                        <a:pt x="868976" y="4756"/>
                        <a:pt x="866796" y="2757"/>
                        <a:pt x="864231" y="1566"/>
                      </a:cubicBezTo>
                      <a:cubicBezTo>
                        <a:pt x="860482" y="-447"/>
                        <a:pt x="855919" y="-563"/>
                        <a:pt x="852032" y="1471"/>
                      </a:cubicBezTo>
                      <a:lnTo>
                        <a:pt x="760308" y="49527"/>
                      </a:lnTo>
                      <a:lnTo>
                        <a:pt x="760257" y="45059"/>
                      </a:lnTo>
                      <a:cubicBezTo>
                        <a:pt x="760243" y="43591"/>
                        <a:pt x="759960" y="42182"/>
                        <a:pt x="759480" y="40845"/>
                      </a:cubicBezTo>
                      <a:cubicBezTo>
                        <a:pt x="765191" y="32475"/>
                        <a:pt x="759037" y="20421"/>
                        <a:pt x="748669" y="20588"/>
                      </a:cubicBezTo>
                      <a:cubicBezTo>
                        <a:pt x="692198" y="20609"/>
                        <a:pt x="579172" y="20573"/>
                        <a:pt x="522767" y="20588"/>
                      </a:cubicBezTo>
                      <a:cubicBezTo>
                        <a:pt x="422122" y="20595"/>
                        <a:pt x="284544" y="20580"/>
                        <a:pt x="183912" y="20588"/>
                      </a:cubicBezTo>
                      <a:cubicBezTo>
                        <a:pt x="179865" y="20588"/>
                        <a:pt x="176051" y="22470"/>
                        <a:pt x="173580" y="25674"/>
                      </a:cubicBezTo>
                      <a:lnTo>
                        <a:pt x="115657" y="100977"/>
                      </a:lnTo>
                      <a:cubicBezTo>
                        <a:pt x="115345" y="101434"/>
                        <a:pt x="115018" y="101878"/>
                        <a:pt x="114742" y="102357"/>
                      </a:cubicBezTo>
                      <a:cubicBezTo>
                        <a:pt x="113572" y="104326"/>
                        <a:pt x="112961" y="106629"/>
                        <a:pt x="112954" y="108925"/>
                      </a:cubicBezTo>
                      <a:lnTo>
                        <a:pt x="112954" y="195810"/>
                      </a:lnTo>
                      <a:lnTo>
                        <a:pt x="56477" y="195810"/>
                      </a:lnTo>
                      <a:cubicBezTo>
                        <a:pt x="52554" y="195810"/>
                        <a:pt x="48834" y="197583"/>
                        <a:pt x="46356" y="200627"/>
                      </a:cubicBezTo>
                      <a:lnTo>
                        <a:pt x="2914" y="254132"/>
                      </a:lnTo>
                      <a:cubicBezTo>
                        <a:pt x="1068" y="256443"/>
                        <a:pt x="0" y="259371"/>
                        <a:pt x="0" y="262350"/>
                      </a:cubicBezTo>
                      <a:lnTo>
                        <a:pt x="0" y="638929"/>
                      </a:lnTo>
                      <a:cubicBezTo>
                        <a:pt x="0" y="646130"/>
                        <a:pt x="5835" y="651964"/>
                        <a:pt x="13035" y="651964"/>
                      </a:cubicBezTo>
                      <a:cubicBezTo>
                        <a:pt x="194121" y="651950"/>
                        <a:pt x="396706" y="651979"/>
                        <a:pt x="577791" y="651964"/>
                      </a:cubicBezTo>
                      <a:lnTo>
                        <a:pt x="690746" y="651964"/>
                      </a:lnTo>
                      <a:cubicBezTo>
                        <a:pt x="697742" y="651964"/>
                        <a:pt x="703432" y="646449"/>
                        <a:pt x="703751" y="639532"/>
                      </a:cubicBezTo>
                      <a:lnTo>
                        <a:pt x="762815" y="572229"/>
                      </a:lnTo>
                      <a:cubicBezTo>
                        <a:pt x="764937" y="569817"/>
                        <a:pt x="766084" y="566700"/>
                        <a:pt x="766048" y="563488"/>
                      </a:cubicBezTo>
                      <a:lnTo>
                        <a:pt x="762764" y="269732"/>
                      </a:lnTo>
                      <a:lnTo>
                        <a:pt x="954988" y="636626"/>
                      </a:lnTo>
                      <a:cubicBezTo>
                        <a:pt x="956586" y="639685"/>
                        <a:pt x="959347" y="641988"/>
                        <a:pt x="962690" y="643020"/>
                      </a:cubicBezTo>
                      <a:cubicBezTo>
                        <a:pt x="963925" y="643420"/>
                        <a:pt x="965233" y="643616"/>
                        <a:pt x="966541" y="643616"/>
                      </a:cubicBezTo>
                      <a:cubicBezTo>
                        <a:pt x="968648" y="643616"/>
                        <a:pt x="970682" y="643114"/>
                        <a:pt x="972571" y="642126"/>
                      </a:cubicBezTo>
                      <a:lnTo>
                        <a:pt x="1072621" y="589704"/>
                      </a:lnTo>
                      <a:cubicBezTo>
                        <a:pt x="1075600" y="588141"/>
                        <a:pt x="1077708" y="585576"/>
                        <a:pt x="1078798" y="582648"/>
                      </a:cubicBezTo>
                      <a:cubicBezTo>
                        <a:pt x="1079161" y="581965"/>
                        <a:pt x="1079451" y="581261"/>
                        <a:pt x="1079670" y="580512"/>
                      </a:cubicBezTo>
                      <a:lnTo>
                        <a:pt x="1110113" y="482039"/>
                      </a:lnTo>
                      <a:cubicBezTo>
                        <a:pt x="1111130" y="478777"/>
                        <a:pt x="1110839" y="475253"/>
                        <a:pt x="1109241" y="472223"/>
                      </a:cubicBezTo>
                      <a:close/>
                      <a:moveTo>
                        <a:pt x="112969" y="625887"/>
                      </a:moveTo>
                      <a:lnTo>
                        <a:pt x="26084" y="625887"/>
                      </a:lnTo>
                      <a:lnTo>
                        <a:pt x="26084" y="275370"/>
                      </a:lnTo>
                      <a:lnTo>
                        <a:pt x="112969" y="275370"/>
                      </a:lnTo>
                      <a:lnTo>
                        <a:pt x="112969" y="625887"/>
                      </a:lnTo>
                      <a:close/>
                      <a:moveTo>
                        <a:pt x="112969" y="249308"/>
                      </a:moveTo>
                      <a:lnTo>
                        <a:pt x="40420" y="249308"/>
                      </a:lnTo>
                      <a:lnTo>
                        <a:pt x="62697" y="221872"/>
                      </a:lnTo>
                      <a:lnTo>
                        <a:pt x="112969" y="221872"/>
                      </a:lnTo>
                      <a:lnTo>
                        <a:pt x="112969" y="249308"/>
                      </a:lnTo>
                      <a:close/>
                      <a:moveTo>
                        <a:pt x="833228" y="40750"/>
                      </a:moveTo>
                      <a:lnTo>
                        <a:pt x="810268" y="99393"/>
                      </a:lnTo>
                      <a:lnTo>
                        <a:pt x="745435" y="133360"/>
                      </a:lnTo>
                      <a:lnTo>
                        <a:pt x="768395" y="74718"/>
                      </a:lnTo>
                      <a:lnTo>
                        <a:pt x="833228" y="40750"/>
                      </a:lnTo>
                      <a:close/>
                      <a:moveTo>
                        <a:pt x="225916" y="625887"/>
                      </a:moveTo>
                      <a:lnTo>
                        <a:pt x="139031" y="625887"/>
                      </a:lnTo>
                      <a:cubicBezTo>
                        <a:pt x="139031" y="523803"/>
                        <a:pt x="139031" y="218828"/>
                        <a:pt x="139031" y="121953"/>
                      </a:cubicBezTo>
                      <a:lnTo>
                        <a:pt x="225916" y="121953"/>
                      </a:lnTo>
                      <a:lnTo>
                        <a:pt x="225916" y="625887"/>
                      </a:lnTo>
                      <a:close/>
                      <a:moveTo>
                        <a:pt x="152466" y="95883"/>
                      </a:moveTo>
                      <a:lnTo>
                        <a:pt x="190342" y="46650"/>
                      </a:lnTo>
                      <a:lnTo>
                        <a:pt x="270404" y="46650"/>
                      </a:lnTo>
                      <a:lnTo>
                        <a:pt x="232535" y="95883"/>
                      </a:lnTo>
                      <a:lnTo>
                        <a:pt x="152466" y="95883"/>
                      </a:lnTo>
                      <a:close/>
                      <a:moveTo>
                        <a:pt x="338870" y="625887"/>
                      </a:moveTo>
                      <a:lnTo>
                        <a:pt x="251985" y="625887"/>
                      </a:lnTo>
                      <a:lnTo>
                        <a:pt x="251985" y="121953"/>
                      </a:lnTo>
                      <a:lnTo>
                        <a:pt x="338870" y="121953"/>
                      </a:lnTo>
                      <a:lnTo>
                        <a:pt x="338870" y="625887"/>
                      </a:lnTo>
                      <a:close/>
                      <a:moveTo>
                        <a:pt x="265420" y="95883"/>
                      </a:moveTo>
                      <a:lnTo>
                        <a:pt x="303289" y="46650"/>
                      </a:lnTo>
                      <a:lnTo>
                        <a:pt x="383351" y="46650"/>
                      </a:lnTo>
                      <a:lnTo>
                        <a:pt x="345482" y="95883"/>
                      </a:lnTo>
                      <a:lnTo>
                        <a:pt x="265420" y="95883"/>
                      </a:lnTo>
                      <a:close/>
                      <a:moveTo>
                        <a:pt x="451824" y="625887"/>
                      </a:moveTo>
                      <a:lnTo>
                        <a:pt x="364932" y="625887"/>
                      </a:lnTo>
                      <a:lnTo>
                        <a:pt x="364932" y="121953"/>
                      </a:lnTo>
                      <a:lnTo>
                        <a:pt x="451817" y="121953"/>
                      </a:lnTo>
                      <a:lnTo>
                        <a:pt x="451817" y="625887"/>
                      </a:lnTo>
                      <a:close/>
                      <a:moveTo>
                        <a:pt x="458436" y="95883"/>
                      </a:moveTo>
                      <a:lnTo>
                        <a:pt x="378374" y="95883"/>
                      </a:lnTo>
                      <a:lnTo>
                        <a:pt x="416243" y="46650"/>
                      </a:lnTo>
                      <a:lnTo>
                        <a:pt x="496305" y="46650"/>
                      </a:lnTo>
                      <a:lnTo>
                        <a:pt x="458436" y="95883"/>
                      </a:lnTo>
                      <a:close/>
                      <a:moveTo>
                        <a:pt x="564771" y="625887"/>
                      </a:moveTo>
                      <a:lnTo>
                        <a:pt x="477887" y="625887"/>
                      </a:lnTo>
                      <a:lnTo>
                        <a:pt x="477887" y="121953"/>
                      </a:lnTo>
                      <a:lnTo>
                        <a:pt x="564771" y="121953"/>
                      </a:lnTo>
                      <a:lnTo>
                        <a:pt x="564771" y="625887"/>
                      </a:lnTo>
                      <a:close/>
                      <a:moveTo>
                        <a:pt x="571390" y="95883"/>
                      </a:moveTo>
                      <a:lnTo>
                        <a:pt x="491328" y="95883"/>
                      </a:lnTo>
                      <a:lnTo>
                        <a:pt x="529198" y="46650"/>
                      </a:lnTo>
                      <a:lnTo>
                        <a:pt x="609259" y="46650"/>
                      </a:lnTo>
                      <a:lnTo>
                        <a:pt x="571390" y="95883"/>
                      </a:lnTo>
                      <a:close/>
                      <a:moveTo>
                        <a:pt x="677725" y="625887"/>
                      </a:moveTo>
                      <a:lnTo>
                        <a:pt x="590841" y="625887"/>
                      </a:lnTo>
                      <a:lnTo>
                        <a:pt x="590841" y="121953"/>
                      </a:lnTo>
                      <a:lnTo>
                        <a:pt x="677725" y="121953"/>
                      </a:lnTo>
                      <a:lnTo>
                        <a:pt x="677725" y="625887"/>
                      </a:lnTo>
                      <a:close/>
                      <a:moveTo>
                        <a:pt x="684337" y="95883"/>
                      </a:moveTo>
                      <a:lnTo>
                        <a:pt x="604275" y="95883"/>
                      </a:lnTo>
                      <a:lnTo>
                        <a:pt x="642145" y="46650"/>
                      </a:lnTo>
                      <a:lnTo>
                        <a:pt x="722214" y="46650"/>
                      </a:lnTo>
                      <a:lnTo>
                        <a:pt x="684337" y="95883"/>
                      </a:lnTo>
                      <a:close/>
                      <a:moveTo>
                        <a:pt x="739935" y="558773"/>
                      </a:moveTo>
                      <a:lnTo>
                        <a:pt x="703788" y="599963"/>
                      </a:lnTo>
                      <a:lnTo>
                        <a:pt x="703788" y="113350"/>
                      </a:lnTo>
                      <a:lnTo>
                        <a:pt x="724706" y="86154"/>
                      </a:lnTo>
                      <a:lnTo>
                        <a:pt x="734544" y="76316"/>
                      </a:lnTo>
                      <a:lnTo>
                        <a:pt x="734689" y="89293"/>
                      </a:lnTo>
                      <a:lnTo>
                        <a:pt x="708438" y="156335"/>
                      </a:lnTo>
                      <a:cubicBezTo>
                        <a:pt x="708409" y="156400"/>
                        <a:pt x="707399" y="159590"/>
                        <a:pt x="707566" y="161646"/>
                      </a:cubicBezTo>
                      <a:cubicBezTo>
                        <a:pt x="707733" y="163768"/>
                        <a:pt x="708837" y="166768"/>
                        <a:pt x="709033" y="167132"/>
                      </a:cubicBezTo>
                      <a:lnTo>
                        <a:pt x="736142" y="218871"/>
                      </a:lnTo>
                      <a:lnTo>
                        <a:pt x="739935" y="558773"/>
                      </a:lnTo>
                      <a:close/>
                      <a:moveTo>
                        <a:pt x="972063" y="612969"/>
                      </a:moveTo>
                      <a:lnTo>
                        <a:pt x="738169" y="166587"/>
                      </a:lnTo>
                      <a:lnTo>
                        <a:pt x="776649" y="146424"/>
                      </a:lnTo>
                      <a:lnTo>
                        <a:pt x="815129" y="126262"/>
                      </a:lnTo>
                      <a:lnTo>
                        <a:pt x="816277" y="128456"/>
                      </a:lnTo>
                      <a:cubicBezTo>
                        <a:pt x="816277" y="128456"/>
                        <a:pt x="816277" y="128456"/>
                        <a:pt x="816277" y="128463"/>
                      </a:cubicBezTo>
                      <a:lnTo>
                        <a:pt x="816328" y="128558"/>
                      </a:lnTo>
                      <a:lnTo>
                        <a:pt x="1049008" y="572643"/>
                      </a:lnTo>
                      <a:lnTo>
                        <a:pt x="972063" y="612969"/>
                      </a:lnTo>
                      <a:close/>
                      <a:moveTo>
                        <a:pt x="1064121" y="542715"/>
                      </a:moveTo>
                      <a:lnTo>
                        <a:pt x="841772" y="120936"/>
                      </a:lnTo>
                      <a:lnTo>
                        <a:pt x="862255" y="48706"/>
                      </a:lnTo>
                      <a:lnTo>
                        <a:pt x="1083665" y="479416"/>
                      </a:lnTo>
                      <a:lnTo>
                        <a:pt x="1064121" y="5427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1" name="Graphic 153" descr="illustration of a house plant">
              <a:extLst>
                <a:ext uri="{FF2B5EF4-FFF2-40B4-BE49-F238E27FC236}">
                  <a16:creationId xmlns:a16="http://schemas.microsoft.com/office/drawing/2014/main" id="{CBE245B7-DEE3-6017-7020-3E012BAD2094}"/>
                </a:ext>
              </a:extLst>
            </p:cNvPr>
            <p:cNvGrpSpPr/>
            <p:nvPr/>
          </p:nvGrpSpPr>
          <p:grpSpPr>
            <a:xfrm>
              <a:off x="2728936" y="3873006"/>
              <a:ext cx="1782150" cy="2062941"/>
              <a:chOff x="9673582" y="3654220"/>
              <a:chExt cx="1782150" cy="2062941"/>
            </a:xfrm>
          </p:grpSpPr>
          <p:sp>
            <p:nvSpPr>
              <p:cNvPr id="43" name="Freeform 57">
                <a:extLst>
                  <a:ext uri="{FF2B5EF4-FFF2-40B4-BE49-F238E27FC236}">
                    <a16:creationId xmlns:a16="http://schemas.microsoft.com/office/drawing/2014/main" id="{4C167224-58B5-8FBA-097F-99764D83AC90}"/>
                  </a:ext>
                </a:extLst>
              </p:cNvPr>
              <p:cNvSpPr/>
              <p:nvPr/>
            </p:nvSpPr>
            <p:spPr>
              <a:xfrm>
                <a:off x="10367402" y="5457094"/>
                <a:ext cx="403386" cy="247090"/>
              </a:xfrm>
              <a:custGeom>
                <a:avLst/>
                <a:gdLst>
                  <a:gd name="connsiteX0" fmla="*/ 4056 w 403386"/>
                  <a:gd name="connsiteY0" fmla="*/ 1942 h 247090"/>
                  <a:gd name="connsiteX1" fmla="*/ 14387 w 403386"/>
                  <a:gd name="connsiteY1" fmla="*/ 1034 h 247090"/>
                  <a:gd name="connsiteX2" fmla="*/ 388620 w 403386"/>
                  <a:gd name="connsiteY2" fmla="*/ 1499 h 247090"/>
                  <a:gd name="connsiteX3" fmla="*/ 399010 w 403386"/>
                  <a:gd name="connsiteY3" fmla="*/ 2008 h 247090"/>
                  <a:gd name="connsiteX4" fmla="*/ 403297 w 403386"/>
                  <a:gd name="connsiteY4" fmla="*/ 11555 h 247090"/>
                  <a:gd name="connsiteX5" fmla="*/ 393415 w 403386"/>
                  <a:gd name="connsiteY5" fmla="*/ 47695 h 247090"/>
                  <a:gd name="connsiteX6" fmla="*/ 279320 w 403386"/>
                  <a:gd name="connsiteY6" fmla="*/ 242070 h 247090"/>
                  <a:gd name="connsiteX7" fmla="*/ 273574 w 403386"/>
                  <a:gd name="connsiteY7" fmla="*/ 233271 h 247090"/>
                  <a:gd name="connsiteX8" fmla="*/ 198227 w 403386"/>
                  <a:gd name="connsiteY8" fmla="*/ 247091 h 247090"/>
                  <a:gd name="connsiteX9" fmla="*/ 62683 w 403386"/>
                  <a:gd name="connsiteY9" fmla="*/ 211175 h 247090"/>
                  <a:gd name="connsiteX10" fmla="*/ 54575 w 403386"/>
                  <a:gd name="connsiteY10" fmla="*/ 201904 h 247090"/>
                  <a:gd name="connsiteX11" fmla="*/ 5530 w 403386"/>
                  <a:gd name="connsiteY11" fmla="*/ 64435 h 247090"/>
                  <a:gd name="connsiteX12" fmla="*/ 125 w 403386"/>
                  <a:gd name="connsiteY12" fmla="*/ 11533 h 247090"/>
                  <a:gd name="connsiteX13" fmla="*/ 4056 w 403386"/>
                  <a:gd name="connsiteY13" fmla="*/ 1942 h 247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3386" h="247090">
                    <a:moveTo>
                      <a:pt x="4056" y="1942"/>
                    </a:moveTo>
                    <a:cubicBezTo>
                      <a:pt x="7056" y="-266"/>
                      <a:pt x="11045" y="-622"/>
                      <a:pt x="14387" y="1034"/>
                    </a:cubicBezTo>
                    <a:cubicBezTo>
                      <a:pt x="128148" y="57351"/>
                      <a:pt x="284886" y="58623"/>
                      <a:pt x="388620" y="1499"/>
                    </a:cubicBezTo>
                    <a:cubicBezTo>
                      <a:pt x="391890" y="-317"/>
                      <a:pt x="395959" y="-121"/>
                      <a:pt x="399010" y="2008"/>
                    </a:cubicBezTo>
                    <a:cubicBezTo>
                      <a:pt x="402134" y="4136"/>
                      <a:pt x="403805" y="7827"/>
                      <a:pt x="403297" y="11555"/>
                    </a:cubicBezTo>
                    <a:cubicBezTo>
                      <a:pt x="402134" y="20049"/>
                      <a:pt x="394433" y="39172"/>
                      <a:pt x="393415" y="47695"/>
                    </a:cubicBezTo>
                    <a:cubicBezTo>
                      <a:pt x="384159" y="125061"/>
                      <a:pt x="378964" y="221638"/>
                      <a:pt x="279320" y="242070"/>
                    </a:cubicBezTo>
                    <a:cubicBezTo>
                      <a:pt x="279175" y="242099"/>
                      <a:pt x="273719" y="233242"/>
                      <a:pt x="273574" y="233271"/>
                    </a:cubicBezTo>
                    <a:cubicBezTo>
                      <a:pt x="250098" y="237006"/>
                      <a:pt x="224987" y="247091"/>
                      <a:pt x="198227" y="247091"/>
                    </a:cubicBezTo>
                    <a:cubicBezTo>
                      <a:pt x="150047" y="247091"/>
                      <a:pt x="96513" y="240028"/>
                      <a:pt x="62683" y="211175"/>
                    </a:cubicBezTo>
                    <a:cubicBezTo>
                      <a:pt x="62560" y="211067"/>
                      <a:pt x="54691" y="202021"/>
                      <a:pt x="54575" y="201904"/>
                    </a:cubicBezTo>
                    <a:cubicBezTo>
                      <a:pt x="15034" y="164682"/>
                      <a:pt x="10929" y="113123"/>
                      <a:pt x="5530" y="64435"/>
                    </a:cubicBezTo>
                    <a:cubicBezTo>
                      <a:pt x="4099" y="51546"/>
                      <a:pt x="2007" y="23311"/>
                      <a:pt x="125" y="11533"/>
                    </a:cubicBezTo>
                    <a:cubicBezTo>
                      <a:pt x="-463" y="7857"/>
                      <a:pt x="1055" y="4158"/>
                      <a:pt x="4056" y="194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 58">
                <a:extLst>
                  <a:ext uri="{FF2B5EF4-FFF2-40B4-BE49-F238E27FC236}">
                    <a16:creationId xmlns:a16="http://schemas.microsoft.com/office/drawing/2014/main" id="{9FBC24AF-BD72-FC13-9AA0-67B44374535C}"/>
                  </a:ext>
                </a:extLst>
              </p:cNvPr>
              <p:cNvSpPr/>
              <p:nvPr/>
            </p:nvSpPr>
            <p:spPr>
              <a:xfrm>
                <a:off x="10403251" y="5280087"/>
                <a:ext cx="339430" cy="63459"/>
              </a:xfrm>
              <a:custGeom>
                <a:avLst/>
                <a:gdLst>
                  <a:gd name="connsiteX0" fmla="*/ 12935 w 339430"/>
                  <a:gd name="connsiteY0" fmla="*/ 32929 h 63459"/>
                  <a:gd name="connsiteX1" fmla="*/ 102718 w 339430"/>
                  <a:gd name="connsiteY1" fmla="*/ 12025 h 63459"/>
                  <a:gd name="connsiteX2" fmla="*/ 149634 w 339430"/>
                  <a:gd name="connsiteY2" fmla="*/ 4352 h 63459"/>
                  <a:gd name="connsiteX3" fmla="*/ 205944 w 339430"/>
                  <a:gd name="connsiteY3" fmla="*/ 73 h 63459"/>
                  <a:gd name="connsiteX4" fmla="*/ 236743 w 339430"/>
                  <a:gd name="connsiteY4" fmla="*/ 1344 h 63459"/>
                  <a:gd name="connsiteX5" fmla="*/ 328285 w 339430"/>
                  <a:gd name="connsiteY5" fmla="*/ 18797 h 63459"/>
                  <a:gd name="connsiteX6" fmla="*/ 339431 w 339430"/>
                  <a:gd name="connsiteY6" fmla="*/ 28489 h 63459"/>
                  <a:gd name="connsiteX7" fmla="*/ 328220 w 339430"/>
                  <a:gd name="connsiteY7" fmla="*/ 37949 h 63459"/>
                  <a:gd name="connsiteX8" fmla="*/ 145746 w 339430"/>
                  <a:gd name="connsiteY8" fmla="*/ 63460 h 63459"/>
                  <a:gd name="connsiteX9" fmla="*/ 100502 w 339430"/>
                  <a:gd name="connsiteY9" fmla="*/ 61876 h 63459"/>
                  <a:gd name="connsiteX10" fmla="*/ 19648 w 339430"/>
                  <a:gd name="connsiteY10" fmla="*/ 48259 h 63459"/>
                  <a:gd name="connsiteX11" fmla="*/ 2 w 339430"/>
                  <a:gd name="connsiteY11" fmla="*/ 39679 h 63459"/>
                  <a:gd name="connsiteX12" fmla="*/ 12935 w 339430"/>
                  <a:gd name="connsiteY12" fmla="*/ 32929 h 6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9430" h="63459">
                    <a:moveTo>
                      <a:pt x="12935" y="32929"/>
                    </a:moveTo>
                    <a:cubicBezTo>
                      <a:pt x="45703" y="21282"/>
                      <a:pt x="75007" y="16900"/>
                      <a:pt x="102718" y="12025"/>
                    </a:cubicBezTo>
                    <a:cubicBezTo>
                      <a:pt x="104295" y="11749"/>
                      <a:pt x="148340" y="4512"/>
                      <a:pt x="149634" y="4352"/>
                    </a:cubicBezTo>
                    <a:cubicBezTo>
                      <a:pt x="172346" y="1533"/>
                      <a:pt x="180099" y="-407"/>
                      <a:pt x="205944" y="73"/>
                    </a:cubicBezTo>
                    <a:cubicBezTo>
                      <a:pt x="208756" y="123"/>
                      <a:pt x="231745" y="1097"/>
                      <a:pt x="236743" y="1344"/>
                    </a:cubicBezTo>
                    <a:cubicBezTo>
                      <a:pt x="270173" y="3023"/>
                      <a:pt x="301780" y="11110"/>
                      <a:pt x="328285" y="18797"/>
                    </a:cubicBezTo>
                    <a:cubicBezTo>
                      <a:pt x="332558" y="20032"/>
                      <a:pt x="339446" y="24042"/>
                      <a:pt x="339431" y="28489"/>
                    </a:cubicBezTo>
                    <a:cubicBezTo>
                      <a:pt x="339416" y="32936"/>
                      <a:pt x="332499" y="36743"/>
                      <a:pt x="328220" y="37949"/>
                    </a:cubicBezTo>
                    <a:cubicBezTo>
                      <a:pt x="268291" y="54893"/>
                      <a:pt x="206968" y="63460"/>
                      <a:pt x="145746" y="63460"/>
                    </a:cubicBezTo>
                    <a:cubicBezTo>
                      <a:pt x="141997" y="63460"/>
                      <a:pt x="100502" y="61876"/>
                      <a:pt x="100502" y="61876"/>
                    </a:cubicBezTo>
                    <a:cubicBezTo>
                      <a:pt x="70814" y="59725"/>
                      <a:pt x="44367" y="55271"/>
                      <a:pt x="19648" y="48259"/>
                    </a:cubicBezTo>
                    <a:cubicBezTo>
                      <a:pt x="15478" y="47075"/>
                      <a:pt x="140" y="44016"/>
                      <a:pt x="2" y="39679"/>
                    </a:cubicBezTo>
                    <a:cubicBezTo>
                      <a:pt x="-144" y="35348"/>
                      <a:pt x="8852" y="34375"/>
                      <a:pt x="12935" y="329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E0AE61CA-5B25-9266-FAA3-7FB686E52167}"/>
                  </a:ext>
                </a:extLst>
              </p:cNvPr>
              <p:cNvSpPr/>
              <p:nvPr/>
            </p:nvSpPr>
            <p:spPr>
              <a:xfrm>
                <a:off x="10335951" y="5230768"/>
                <a:ext cx="460643" cy="272233"/>
              </a:xfrm>
              <a:custGeom>
                <a:avLst/>
                <a:gdLst>
                  <a:gd name="connsiteX0" fmla="*/ 732 w 460643"/>
                  <a:gd name="connsiteY0" fmla="*/ 58823 h 272233"/>
                  <a:gd name="connsiteX1" fmla="*/ 1524 w 460643"/>
                  <a:gd name="connsiteY1" fmla="*/ 61780 h 272233"/>
                  <a:gd name="connsiteX2" fmla="*/ 16906 w 460643"/>
                  <a:gd name="connsiteY2" fmla="*/ 171443 h 272233"/>
                  <a:gd name="connsiteX3" fmla="*/ 28488 w 460643"/>
                  <a:gd name="connsiteY3" fmla="*/ 212763 h 272233"/>
                  <a:gd name="connsiteX4" fmla="*/ 33748 w 460643"/>
                  <a:gd name="connsiteY4" fmla="*/ 220385 h 272233"/>
                  <a:gd name="connsiteX5" fmla="*/ 240104 w 460643"/>
                  <a:gd name="connsiteY5" fmla="*/ 272234 h 272233"/>
                  <a:gd name="connsiteX6" fmla="*/ 423704 w 460643"/>
                  <a:gd name="connsiteY6" fmla="*/ 226024 h 272233"/>
                  <a:gd name="connsiteX7" fmla="*/ 436273 w 460643"/>
                  <a:gd name="connsiteY7" fmla="*/ 217014 h 272233"/>
                  <a:gd name="connsiteX8" fmla="*/ 460614 w 460643"/>
                  <a:gd name="connsiteY8" fmla="*/ 64098 h 272233"/>
                  <a:gd name="connsiteX9" fmla="*/ 450006 w 460643"/>
                  <a:gd name="connsiteY9" fmla="*/ 50750 h 272233"/>
                  <a:gd name="connsiteX10" fmla="*/ 372494 w 460643"/>
                  <a:gd name="connsiteY10" fmla="*/ 18091 h 272233"/>
                  <a:gd name="connsiteX11" fmla="*/ 310481 w 460643"/>
                  <a:gd name="connsiteY11" fmla="*/ 5753 h 272233"/>
                  <a:gd name="connsiteX12" fmla="*/ 280851 w 460643"/>
                  <a:gd name="connsiteY12" fmla="*/ 2288 h 272233"/>
                  <a:gd name="connsiteX13" fmla="*/ 197810 w 460643"/>
                  <a:gd name="connsiteY13" fmla="*/ 1096 h 272233"/>
                  <a:gd name="connsiteX14" fmla="*/ 169248 w 460643"/>
                  <a:gd name="connsiteY14" fmla="*/ 3734 h 272233"/>
                  <a:gd name="connsiteX15" fmla="*/ 119128 w 460643"/>
                  <a:gd name="connsiteY15" fmla="*/ 12031 h 272233"/>
                  <a:gd name="connsiteX16" fmla="*/ 57805 w 460643"/>
                  <a:gd name="connsiteY16" fmla="*/ 28721 h 272233"/>
                  <a:gd name="connsiteX17" fmla="*/ 16928 w 460643"/>
                  <a:gd name="connsiteY17" fmla="*/ 40760 h 272233"/>
                  <a:gd name="connsiteX18" fmla="*/ 1066 w 460643"/>
                  <a:gd name="connsiteY18" fmla="*/ 50584 h 272233"/>
                  <a:gd name="connsiteX19" fmla="*/ 732 w 460643"/>
                  <a:gd name="connsiteY19" fmla="*/ 58823 h 272233"/>
                  <a:gd name="connsiteX20" fmla="*/ 70927 w 460643"/>
                  <a:gd name="connsiteY20" fmla="*/ 101894 h 272233"/>
                  <a:gd name="connsiteX21" fmla="*/ 58612 w 460643"/>
                  <a:gd name="connsiteY21" fmla="*/ 90742 h 272233"/>
                  <a:gd name="connsiteX22" fmla="*/ 80234 w 460643"/>
                  <a:gd name="connsiteY22" fmla="*/ 79930 h 272233"/>
                  <a:gd name="connsiteX23" fmla="*/ 175954 w 460643"/>
                  <a:gd name="connsiteY23" fmla="*/ 60422 h 272233"/>
                  <a:gd name="connsiteX24" fmla="*/ 246796 w 460643"/>
                  <a:gd name="connsiteY24" fmla="*/ 50387 h 272233"/>
                  <a:gd name="connsiteX25" fmla="*/ 308780 w 460643"/>
                  <a:gd name="connsiteY25" fmla="*/ 48912 h 272233"/>
                  <a:gd name="connsiteX26" fmla="*/ 409143 w 460643"/>
                  <a:gd name="connsiteY26" fmla="*/ 77249 h 272233"/>
                  <a:gd name="connsiteX27" fmla="*/ 407980 w 460643"/>
                  <a:gd name="connsiteY27" fmla="*/ 89121 h 272233"/>
                  <a:gd name="connsiteX28" fmla="*/ 70927 w 460643"/>
                  <a:gd name="connsiteY28" fmla="*/ 101894 h 272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60643" h="272233">
                    <a:moveTo>
                      <a:pt x="732" y="58823"/>
                    </a:moveTo>
                    <a:cubicBezTo>
                      <a:pt x="1074" y="59666"/>
                      <a:pt x="1408" y="61257"/>
                      <a:pt x="1524" y="61780"/>
                    </a:cubicBezTo>
                    <a:cubicBezTo>
                      <a:pt x="1829" y="63218"/>
                      <a:pt x="16354" y="166967"/>
                      <a:pt x="16906" y="171443"/>
                    </a:cubicBezTo>
                    <a:cubicBezTo>
                      <a:pt x="18294" y="182603"/>
                      <a:pt x="28488" y="212763"/>
                      <a:pt x="28488" y="212763"/>
                    </a:cubicBezTo>
                    <a:cubicBezTo>
                      <a:pt x="28880" y="216011"/>
                      <a:pt x="30849" y="218866"/>
                      <a:pt x="33748" y="220385"/>
                    </a:cubicBezTo>
                    <a:cubicBezTo>
                      <a:pt x="96510" y="253321"/>
                      <a:pt x="170541" y="272227"/>
                      <a:pt x="240104" y="272234"/>
                    </a:cubicBezTo>
                    <a:cubicBezTo>
                      <a:pt x="301907" y="272234"/>
                      <a:pt x="364465" y="252231"/>
                      <a:pt x="423704" y="226024"/>
                    </a:cubicBezTo>
                    <a:cubicBezTo>
                      <a:pt x="426828" y="224621"/>
                      <a:pt x="435837" y="220451"/>
                      <a:pt x="436273" y="217014"/>
                    </a:cubicBezTo>
                    <a:cubicBezTo>
                      <a:pt x="441795" y="175323"/>
                      <a:pt x="460033" y="67767"/>
                      <a:pt x="460614" y="64098"/>
                    </a:cubicBezTo>
                    <a:cubicBezTo>
                      <a:pt x="461195" y="60429"/>
                      <a:pt x="452985" y="52959"/>
                      <a:pt x="450006" y="50750"/>
                    </a:cubicBezTo>
                    <a:cubicBezTo>
                      <a:pt x="426537" y="33422"/>
                      <a:pt x="398891" y="24812"/>
                      <a:pt x="372494" y="18091"/>
                    </a:cubicBezTo>
                    <a:cubicBezTo>
                      <a:pt x="352092" y="12881"/>
                      <a:pt x="331224" y="8732"/>
                      <a:pt x="310481" y="5753"/>
                    </a:cubicBezTo>
                    <a:cubicBezTo>
                      <a:pt x="309049" y="5550"/>
                      <a:pt x="281686" y="2360"/>
                      <a:pt x="280851" y="2288"/>
                    </a:cubicBezTo>
                    <a:cubicBezTo>
                      <a:pt x="253015" y="-292"/>
                      <a:pt x="225078" y="-691"/>
                      <a:pt x="197810" y="1096"/>
                    </a:cubicBezTo>
                    <a:cubicBezTo>
                      <a:pt x="194431" y="1314"/>
                      <a:pt x="171820" y="3428"/>
                      <a:pt x="169248" y="3734"/>
                    </a:cubicBezTo>
                    <a:cubicBezTo>
                      <a:pt x="152260" y="5732"/>
                      <a:pt x="135397" y="8529"/>
                      <a:pt x="119128" y="12031"/>
                    </a:cubicBezTo>
                    <a:cubicBezTo>
                      <a:pt x="98116" y="16027"/>
                      <a:pt x="77626" y="22479"/>
                      <a:pt x="57805" y="28721"/>
                    </a:cubicBezTo>
                    <a:cubicBezTo>
                      <a:pt x="44407" y="32942"/>
                      <a:pt x="30558" y="37302"/>
                      <a:pt x="16928" y="40760"/>
                    </a:cubicBezTo>
                    <a:cubicBezTo>
                      <a:pt x="14138" y="41472"/>
                      <a:pt x="2367" y="48019"/>
                      <a:pt x="1066" y="50584"/>
                    </a:cubicBezTo>
                    <a:cubicBezTo>
                      <a:pt x="-227" y="53148"/>
                      <a:pt x="-351" y="56156"/>
                      <a:pt x="732" y="58823"/>
                    </a:cubicBezTo>
                    <a:close/>
                    <a:moveTo>
                      <a:pt x="70927" y="101894"/>
                    </a:moveTo>
                    <a:cubicBezTo>
                      <a:pt x="67490" y="98465"/>
                      <a:pt x="57369" y="94556"/>
                      <a:pt x="58612" y="90742"/>
                    </a:cubicBezTo>
                    <a:cubicBezTo>
                      <a:pt x="60828" y="83941"/>
                      <a:pt x="79465" y="80119"/>
                      <a:pt x="80234" y="79930"/>
                    </a:cubicBezTo>
                    <a:cubicBezTo>
                      <a:pt x="115372" y="71436"/>
                      <a:pt x="149812" y="65732"/>
                      <a:pt x="175954" y="60422"/>
                    </a:cubicBezTo>
                    <a:cubicBezTo>
                      <a:pt x="176550" y="60298"/>
                      <a:pt x="232715" y="52138"/>
                      <a:pt x="246796" y="50387"/>
                    </a:cubicBezTo>
                    <a:cubicBezTo>
                      <a:pt x="255624" y="49290"/>
                      <a:pt x="306818" y="48774"/>
                      <a:pt x="308780" y="48912"/>
                    </a:cubicBezTo>
                    <a:cubicBezTo>
                      <a:pt x="343031" y="51317"/>
                      <a:pt x="380588" y="64657"/>
                      <a:pt x="409143" y="77249"/>
                    </a:cubicBezTo>
                    <a:cubicBezTo>
                      <a:pt x="409906" y="78382"/>
                      <a:pt x="415929" y="83744"/>
                      <a:pt x="407980" y="89121"/>
                    </a:cubicBezTo>
                    <a:cubicBezTo>
                      <a:pt x="310757" y="123111"/>
                      <a:pt x="174835" y="135986"/>
                      <a:pt x="70927" y="10189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6" name="Graphic 153">
                <a:extLst>
                  <a:ext uri="{FF2B5EF4-FFF2-40B4-BE49-F238E27FC236}">
                    <a16:creationId xmlns:a16="http://schemas.microsoft.com/office/drawing/2014/main" id="{7165E744-38AA-2633-12C9-12323B4460E9}"/>
                  </a:ext>
                </a:extLst>
              </p:cNvPr>
              <p:cNvGrpSpPr/>
              <p:nvPr/>
            </p:nvGrpSpPr>
            <p:grpSpPr>
              <a:xfrm>
                <a:off x="9687796" y="3662442"/>
                <a:ext cx="1760912" cy="1416942"/>
                <a:chOff x="9687796" y="3662442"/>
                <a:chExt cx="1760912" cy="1416942"/>
              </a:xfrm>
              <a:solidFill>
                <a:srgbClr val="FFFFFF"/>
              </a:solidFill>
            </p:grpSpPr>
            <p:sp>
              <p:nvSpPr>
                <p:cNvPr id="128" name="Freeform 61">
                  <a:extLst>
                    <a:ext uri="{FF2B5EF4-FFF2-40B4-BE49-F238E27FC236}">
                      <a16:creationId xmlns:a16="http://schemas.microsoft.com/office/drawing/2014/main" id="{53C05120-3522-BCF1-5DEE-AADF94AB2CEB}"/>
                    </a:ext>
                  </a:extLst>
                </p:cNvPr>
                <p:cNvSpPr/>
                <p:nvPr/>
              </p:nvSpPr>
              <p:spPr>
                <a:xfrm>
                  <a:off x="9687796" y="4540201"/>
                  <a:ext cx="781023" cy="298351"/>
                </a:xfrm>
                <a:custGeom>
                  <a:avLst/>
                  <a:gdLst>
                    <a:gd name="connsiteX0" fmla="*/ 720230 w 781023"/>
                    <a:gd name="connsiteY0" fmla="*/ 227000 h 298351"/>
                    <a:gd name="connsiteX1" fmla="*/ 777789 w 781023"/>
                    <a:gd name="connsiteY1" fmla="*/ 135459 h 298351"/>
                    <a:gd name="connsiteX2" fmla="*/ 715645 w 781023"/>
                    <a:gd name="connsiteY2" fmla="*/ 79846 h 298351"/>
                    <a:gd name="connsiteX3" fmla="*/ 668207 w 781023"/>
                    <a:gd name="connsiteY3" fmla="*/ 119656 h 298351"/>
                    <a:gd name="connsiteX4" fmla="*/ 671752 w 781023"/>
                    <a:gd name="connsiteY4" fmla="*/ 66819 h 298351"/>
                    <a:gd name="connsiteX5" fmla="*/ 631674 w 781023"/>
                    <a:gd name="connsiteY5" fmla="*/ 29196 h 298351"/>
                    <a:gd name="connsiteX6" fmla="*/ 563594 w 781023"/>
                    <a:gd name="connsiteY6" fmla="*/ 3105 h 298351"/>
                    <a:gd name="connsiteX7" fmla="*/ 563049 w 781023"/>
                    <a:gd name="connsiteY7" fmla="*/ 15914 h 298351"/>
                    <a:gd name="connsiteX8" fmla="*/ 565047 w 781023"/>
                    <a:gd name="connsiteY8" fmla="*/ 113451 h 298351"/>
                    <a:gd name="connsiteX9" fmla="*/ 549694 w 781023"/>
                    <a:gd name="connsiteY9" fmla="*/ 30620 h 298351"/>
                    <a:gd name="connsiteX10" fmla="*/ 472284 w 781023"/>
                    <a:gd name="connsiteY10" fmla="*/ 9273 h 298351"/>
                    <a:gd name="connsiteX11" fmla="*/ 420850 w 781023"/>
                    <a:gd name="connsiteY11" fmla="*/ 8380 h 298351"/>
                    <a:gd name="connsiteX12" fmla="*/ 428006 w 781023"/>
                    <a:gd name="connsiteY12" fmla="*/ 29196 h 298351"/>
                    <a:gd name="connsiteX13" fmla="*/ 450145 w 781023"/>
                    <a:gd name="connsiteY13" fmla="*/ 100038 h 298351"/>
                    <a:gd name="connsiteX14" fmla="*/ 412995 w 781023"/>
                    <a:gd name="connsiteY14" fmla="*/ 56683 h 298351"/>
                    <a:gd name="connsiteX15" fmla="*/ 328378 w 781023"/>
                    <a:gd name="connsiteY15" fmla="*/ 57976 h 298351"/>
                    <a:gd name="connsiteX16" fmla="*/ 247618 w 781023"/>
                    <a:gd name="connsiteY16" fmla="*/ 56683 h 298351"/>
                    <a:gd name="connsiteX17" fmla="*/ 257173 w 781023"/>
                    <a:gd name="connsiteY17" fmla="*/ 79272 h 298351"/>
                    <a:gd name="connsiteX18" fmla="*/ 222711 w 781023"/>
                    <a:gd name="connsiteY18" fmla="*/ 79272 h 298351"/>
                    <a:gd name="connsiteX19" fmla="*/ 171189 w 781023"/>
                    <a:gd name="connsiteY19" fmla="*/ 95613 h 298351"/>
                    <a:gd name="connsiteX20" fmla="*/ 123083 w 781023"/>
                    <a:gd name="connsiteY20" fmla="*/ 116342 h 298351"/>
                    <a:gd name="connsiteX21" fmla="*/ 140462 w 781023"/>
                    <a:gd name="connsiteY21" fmla="*/ 135168 h 298351"/>
                    <a:gd name="connsiteX22" fmla="*/ 139176 w 781023"/>
                    <a:gd name="connsiteY22" fmla="*/ 141148 h 298351"/>
                    <a:gd name="connsiteX23" fmla="*/ 58504 w 781023"/>
                    <a:gd name="connsiteY23" fmla="*/ 165001 h 298351"/>
                    <a:gd name="connsiteX24" fmla="*/ 0 w 781023"/>
                    <a:gd name="connsiteY24" fmla="*/ 212498 h 298351"/>
                    <a:gd name="connsiteX25" fmla="*/ 86303 w 781023"/>
                    <a:gd name="connsiteY25" fmla="*/ 202943 h 298351"/>
                    <a:gd name="connsiteX26" fmla="*/ 178114 w 781023"/>
                    <a:gd name="connsiteY26" fmla="*/ 179482 h 298351"/>
                    <a:gd name="connsiteX27" fmla="*/ 196939 w 781023"/>
                    <a:gd name="connsiteY27" fmla="*/ 187881 h 298351"/>
                    <a:gd name="connsiteX28" fmla="*/ 146842 w 781023"/>
                    <a:gd name="connsiteY28" fmla="*/ 215164 h 298351"/>
                    <a:gd name="connsiteX29" fmla="*/ 116427 w 781023"/>
                    <a:gd name="connsiteY29" fmla="*/ 231905 h 298351"/>
                    <a:gd name="connsiteX30" fmla="*/ 169351 w 781023"/>
                    <a:gd name="connsiteY30" fmla="*/ 245114 h 298351"/>
                    <a:gd name="connsiteX31" fmla="*/ 282371 w 781023"/>
                    <a:gd name="connsiteY31" fmla="*/ 195699 h 298351"/>
                    <a:gd name="connsiteX32" fmla="*/ 350509 w 781023"/>
                    <a:gd name="connsiteY32" fmla="*/ 179736 h 298351"/>
                    <a:gd name="connsiteX33" fmla="*/ 326154 w 781023"/>
                    <a:gd name="connsiteY33" fmla="*/ 215157 h 298351"/>
                    <a:gd name="connsiteX34" fmla="*/ 277452 w 781023"/>
                    <a:gd name="connsiteY34" fmla="*/ 250578 h 298351"/>
                    <a:gd name="connsiteX35" fmla="*/ 376783 w 781023"/>
                    <a:gd name="connsiteY35" fmla="*/ 260278 h 298351"/>
                    <a:gd name="connsiteX36" fmla="*/ 495818 w 781023"/>
                    <a:gd name="connsiteY36" fmla="*/ 212338 h 298351"/>
                    <a:gd name="connsiteX37" fmla="*/ 443497 w 781023"/>
                    <a:gd name="connsiteY37" fmla="*/ 270501 h 298351"/>
                    <a:gd name="connsiteX38" fmla="*/ 562722 w 781023"/>
                    <a:gd name="connsiteY38" fmla="*/ 296193 h 298351"/>
                    <a:gd name="connsiteX39" fmla="*/ 608773 w 781023"/>
                    <a:gd name="connsiteY39" fmla="*/ 241743 h 298351"/>
                    <a:gd name="connsiteX40" fmla="*/ 622672 w 781023"/>
                    <a:gd name="connsiteY40" fmla="*/ 277948 h 298351"/>
                    <a:gd name="connsiteX41" fmla="*/ 684802 w 781023"/>
                    <a:gd name="connsiteY41" fmla="*/ 288215 h 298351"/>
                    <a:gd name="connsiteX42" fmla="*/ 717629 w 781023"/>
                    <a:gd name="connsiteY42" fmla="*/ 236809 h 298351"/>
                    <a:gd name="connsiteX43" fmla="*/ 720230 w 781023"/>
                    <a:gd name="connsiteY43" fmla="*/ 227000 h 298351"/>
                    <a:gd name="connsiteX44" fmla="*/ 317842 w 781023"/>
                    <a:gd name="connsiteY44" fmla="*/ 117999 h 298351"/>
                    <a:gd name="connsiteX45" fmla="*/ 290196 w 781023"/>
                    <a:gd name="connsiteY45" fmla="*/ 106781 h 298351"/>
                    <a:gd name="connsiteX46" fmla="*/ 272751 w 781023"/>
                    <a:gd name="connsiteY46" fmla="*/ 86800 h 298351"/>
                    <a:gd name="connsiteX47" fmla="*/ 276296 w 781023"/>
                    <a:gd name="connsiteY47" fmla="*/ 82447 h 298351"/>
                    <a:gd name="connsiteX48" fmla="*/ 301785 w 781023"/>
                    <a:gd name="connsiteY48" fmla="*/ 90847 h 298351"/>
                    <a:gd name="connsiteX49" fmla="*/ 320727 w 781023"/>
                    <a:gd name="connsiteY49" fmla="*/ 114780 h 298351"/>
                    <a:gd name="connsiteX50" fmla="*/ 317842 w 781023"/>
                    <a:gd name="connsiteY50" fmla="*/ 117999 h 298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81023" h="298351">
                      <a:moveTo>
                        <a:pt x="720230" y="227000"/>
                      </a:moveTo>
                      <a:cubicBezTo>
                        <a:pt x="801556" y="200451"/>
                        <a:pt x="777789" y="135459"/>
                        <a:pt x="777789" y="135459"/>
                      </a:cubicBezTo>
                      <a:cubicBezTo>
                        <a:pt x="754444" y="92227"/>
                        <a:pt x="732676" y="77594"/>
                        <a:pt x="715645" y="79846"/>
                      </a:cubicBezTo>
                      <a:cubicBezTo>
                        <a:pt x="689060" y="83370"/>
                        <a:pt x="672566" y="122845"/>
                        <a:pt x="668207" y="119656"/>
                      </a:cubicBezTo>
                      <a:cubicBezTo>
                        <a:pt x="656559" y="111125"/>
                        <a:pt x="677528" y="88144"/>
                        <a:pt x="671752" y="66819"/>
                      </a:cubicBezTo>
                      <a:cubicBezTo>
                        <a:pt x="667349" y="50579"/>
                        <a:pt x="646032" y="42594"/>
                        <a:pt x="631674" y="29196"/>
                      </a:cubicBezTo>
                      <a:cubicBezTo>
                        <a:pt x="605866" y="5110"/>
                        <a:pt x="570256" y="-85"/>
                        <a:pt x="563594" y="3105"/>
                      </a:cubicBezTo>
                      <a:cubicBezTo>
                        <a:pt x="560164" y="4747"/>
                        <a:pt x="563012" y="11213"/>
                        <a:pt x="563049" y="15914"/>
                      </a:cubicBezTo>
                      <a:cubicBezTo>
                        <a:pt x="563143" y="29916"/>
                        <a:pt x="595817" y="110595"/>
                        <a:pt x="565047" y="113451"/>
                      </a:cubicBezTo>
                      <a:cubicBezTo>
                        <a:pt x="534109" y="116320"/>
                        <a:pt x="554126" y="68257"/>
                        <a:pt x="549694" y="30620"/>
                      </a:cubicBezTo>
                      <a:cubicBezTo>
                        <a:pt x="545269" y="-7016"/>
                        <a:pt x="472284" y="9273"/>
                        <a:pt x="472284" y="9273"/>
                      </a:cubicBezTo>
                      <a:cubicBezTo>
                        <a:pt x="444594" y="-4568"/>
                        <a:pt x="425275" y="-1255"/>
                        <a:pt x="420850" y="8380"/>
                      </a:cubicBezTo>
                      <a:cubicBezTo>
                        <a:pt x="418198" y="14149"/>
                        <a:pt x="423858" y="23391"/>
                        <a:pt x="428006" y="29196"/>
                      </a:cubicBezTo>
                      <a:cubicBezTo>
                        <a:pt x="439079" y="44694"/>
                        <a:pt x="472284" y="88972"/>
                        <a:pt x="450145" y="100038"/>
                      </a:cubicBezTo>
                      <a:cubicBezTo>
                        <a:pt x="428006" y="111104"/>
                        <a:pt x="412995" y="56683"/>
                        <a:pt x="412995" y="56683"/>
                      </a:cubicBezTo>
                      <a:cubicBezTo>
                        <a:pt x="399670" y="33222"/>
                        <a:pt x="328378" y="57976"/>
                        <a:pt x="328378" y="57976"/>
                      </a:cubicBezTo>
                      <a:cubicBezTo>
                        <a:pt x="328378" y="57976"/>
                        <a:pt x="249980" y="47826"/>
                        <a:pt x="247618" y="56683"/>
                      </a:cubicBezTo>
                      <a:cubicBezTo>
                        <a:pt x="246238" y="61849"/>
                        <a:pt x="272554" y="72602"/>
                        <a:pt x="257173" y="79272"/>
                      </a:cubicBezTo>
                      <a:cubicBezTo>
                        <a:pt x="251680" y="81655"/>
                        <a:pt x="238267" y="77194"/>
                        <a:pt x="222711" y="79272"/>
                      </a:cubicBezTo>
                      <a:cubicBezTo>
                        <a:pt x="207155" y="81350"/>
                        <a:pt x="189456" y="89968"/>
                        <a:pt x="171189" y="95613"/>
                      </a:cubicBezTo>
                      <a:cubicBezTo>
                        <a:pt x="143085" y="104303"/>
                        <a:pt x="126418" y="109483"/>
                        <a:pt x="123083" y="116342"/>
                      </a:cubicBezTo>
                      <a:cubicBezTo>
                        <a:pt x="119377" y="123964"/>
                        <a:pt x="133051" y="130634"/>
                        <a:pt x="140462" y="135168"/>
                      </a:cubicBezTo>
                      <a:cubicBezTo>
                        <a:pt x="143092" y="136781"/>
                        <a:pt x="142235" y="140763"/>
                        <a:pt x="139176" y="141148"/>
                      </a:cubicBezTo>
                      <a:cubicBezTo>
                        <a:pt x="113085" y="144439"/>
                        <a:pt x="79342" y="153689"/>
                        <a:pt x="58504" y="165001"/>
                      </a:cubicBezTo>
                      <a:cubicBezTo>
                        <a:pt x="18295" y="186821"/>
                        <a:pt x="0" y="212498"/>
                        <a:pt x="0" y="212498"/>
                      </a:cubicBezTo>
                      <a:cubicBezTo>
                        <a:pt x="8973" y="221653"/>
                        <a:pt x="47235" y="213806"/>
                        <a:pt x="86303" y="202943"/>
                      </a:cubicBezTo>
                      <a:cubicBezTo>
                        <a:pt x="122123" y="192982"/>
                        <a:pt x="159056" y="180543"/>
                        <a:pt x="178114" y="179482"/>
                      </a:cubicBezTo>
                      <a:cubicBezTo>
                        <a:pt x="190865" y="178770"/>
                        <a:pt x="200943" y="182933"/>
                        <a:pt x="196939" y="187881"/>
                      </a:cubicBezTo>
                      <a:cubicBezTo>
                        <a:pt x="188424" y="198402"/>
                        <a:pt x="146842" y="215164"/>
                        <a:pt x="146842" y="215164"/>
                      </a:cubicBezTo>
                      <a:cubicBezTo>
                        <a:pt x="146842" y="215164"/>
                        <a:pt x="114879" y="223629"/>
                        <a:pt x="116427" y="231905"/>
                      </a:cubicBezTo>
                      <a:cubicBezTo>
                        <a:pt x="117975" y="240181"/>
                        <a:pt x="144851" y="245703"/>
                        <a:pt x="169351" y="245114"/>
                      </a:cubicBezTo>
                      <a:cubicBezTo>
                        <a:pt x="186208" y="244707"/>
                        <a:pt x="237773" y="218006"/>
                        <a:pt x="282371" y="195699"/>
                      </a:cubicBezTo>
                      <a:cubicBezTo>
                        <a:pt x="311172" y="181299"/>
                        <a:pt x="339945" y="179736"/>
                        <a:pt x="350509" y="179736"/>
                      </a:cubicBezTo>
                      <a:cubicBezTo>
                        <a:pt x="377081" y="179736"/>
                        <a:pt x="346084" y="208516"/>
                        <a:pt x="326154" y="215157"/>
                      </a:cubicBezTo>
                      <a:cubicBezTo>
                        <a:pt x="306232" y="221798"/>
                        <a:pt x="273020" y="239512"/>
                        <a:pt x="277452" y="250578"/>
                      </a:cubicBezTo>
                      <a:cubicBezTo>
                        <a:pt x="281884" y="261644"/>
                        <a:pt x="341456" y="263656"/>
                        <a:pt x="376783" y="260278"/>
                      </a:cubicBezTo>
                      <a:cubicBezTo>
                        <a:pt x="422252" y="255933"/>
                        <a:pt x="471202" y="205247"/>
                        <a:pt x="495818" y="212338"/>
                      </a:cubicBezTo>
                      <a:cubicBezTo>
                        <a:pt x="515428" y="217984"/>
                        <a:pt x="458988" y="252787"/>
                        <a:pt x="443497" y="270501"/>
                      </a:cubicBezTo>
                      <a:cubicBezTo>
                        <a:pt x="427999" y="288215"/>
                        <a:pt x="537814" y="304301"/>
                        <a:pt x="562722" y="296193"/>
                      </a:cubicBezTo>
                      <a:cubicBezTo>
                        <a:pt x="593558" y="286151"/>
                        <a:pt x="603243" y="242033"/>
                        <a:pt x="608773" y="241743"/>
                      </a:cubicBezTo>
                      <a:cubicBezTo>
                        <a:pt x="614302" y="241460"/>
                        <a:pt x="622098" y="255170"/>
                        <a:pt x="622672" y="277948"/>
                      </a:cubicBezTo>
                      <a:cubicBezTo>
                        <a:pt x="623253" y="300828"/>
                        <a:pt x="684802" y="288215"/>
                        <a:pt x="684802" y="288215"/>
                      </a:cubicBezTo>
                      <a:cubicBezTo>
                        <a:pt x="744578" y="276590"/>
                        <a:pt x="729101" y="249583"/>
                        <a:pt x="717629" y="236809"/>
                      </a:cubicBezTo>
                      <a:cubicBezTo>
                        <a:pt x="714708" y="233547"/>
                        <a:pt x="716059" y="228367"/>
                        <a:pt x="720230" y="227000"/>
                      </a:cubicBezTo>
                      <a:close/>
                      <a:moveTo>
                        <a:pt x="317842" y="117999"/>
                      </a:moveTo>
                      <a:cubicBezTo>
                        <a:pt x="311594" y="116451"/>
                        <a:pt x="299598" y="112913"/>
                        <a:pt x="290196" y="106781"/>
                      </a:cubicBezTo>
                      <a:cubicBezTo>
                        <a:pt x="281419" y="101055"/>
                        <a:pt x="275657" y="92184"/>
                        <a:pt x="272751" y="86800"/>
                      </a:cubicBezTo>
                      <a:cubicBezTo>
                        <a:pt x="271748" y="84947"/>
                        <a:pt x="274248" y="81968"/>
                        <a:pt x="276296" y="82447"/>
                      </a:cubicBezTo>
                      <a:cubicBezTo>
                        <a:pt x="283628" y="84169"/>
                        <a:pt x="293378" y="86545"/>
                        <a:pt x="301785" y="90847"/>
                      </a:cubicBezTo>
                      <a:cubicBezTo>
                        <a:pt x="310242" y="95177"/>
                        <a:pt x="318504" y="108590"/>
                        <a:pt x="320727" y="114780"/>
                      </a:cubicBezTo>
                      <a:cubicBezTo>
                        <a:pt x="321388" y="116640"/>
                        <a:pt x="319746" y="118471"/>
                        <a:pt x="317842" y="11799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 62">
                  <a:extLst>
                    <a:ext uri="{FF2B5EF4-FFF2-40B4-BE49-F238E27FC236}">
                      <a16:creationId xmlns:a16="http://schemas.microsoft.com/office/drawing/2014/main" id="{7E9EFA55-F1D2-D666-10EB-0446FB6B3038}"/>
                    </a:ext>
                  </a:extLst>
                </p:cNvPr>
                <p:cNvSpPr/>
                <p:nvPr/>
              </p:nvSpPr>
              <p:spPr>
                <a:xfrm>
                  <a:off x="9790673" y="3662442"/>
                  <a:ext cx="715687" cy="243384"/>
                </a:xfrm>
                <a:custGeom>
                  <a:avLst/>
                  <a:gdLst>
                    <a:gd name="connsiteX0" fmla="*/ 696987 w 715687"/>
                    <a:gd name="connsiteY0" fmla="*/ 196891 h 243384"/>
                    <a:gd name="connsiteX1" fmla="*/ 679273 w 715687"/>
                    <a:gd name="connsiteY1" fmla="*/ 125453 h 243384"/>
                    <a:gd name="connsiteX2" fmla="*/ 619613 w 715687"/>
                    <a:gd name="connsiteY2" fmla="*/ 127807 h 243384"/>
                    <a:gd name="connsiteX3" fmla="*/ 618646 w 715687"/>
                    <a:gd name="connsiteY3" fmla="*/ 119793 h 243384"/>
                    <a:gd name="connsiteX4" fmla="*/ 650565 w 715687"/>
                    <a:gd name="connsiteY4" fmla="*/ 56835 h 243384"/>
                    <a:gd name="connsiteX5" fmla="*/ 613154 w 715687"/>
                    <a:gd name="connsiteY5" fmla="*/ 35132 h 243384"/>
                    <a:gd name="connsiteX6" fmla="*/ 575292 w 715687"/>
                    <a:gd name="connsiteY6" fmla="*/ 78974 h 243384"/>
                    <a:gd name="connsiteX7" fmla="*/ 526371 w 715687"/>
                    <a:gd name="connsiteY7" fmla="*/ 141983 h 243384"/>
                    <a:gd name="connsiteX8" fmla="*/ 523181 w 715687"/>
                    <a:gd name="connsiteY8" fmla="*/ 85470 h 243384"/>
                    <a:gd name="connsiteX9" fmla="*/ 560251 w 715687"/>
                    <a:gd name="connsiteY9" fmla="*/ 45697 h 243384"/>
                    <a:gd name="connsiteX10" fmla="*/ 508068 w 715687"/>
                    <a:gd name="connsiteY10" fmla="*/ 15645 h 243384"/>
                    <a:gd name="connsiteX11" fmla="*/ 435134 w 715687"/>
                    <a:gd name="connsiteY11" fmla="*/ 86632 h 243384"/>
                    <a:gd name="connsiteX12" fmla="*/ 442088 w 715687"/>
                    <a:gd name="connsiteY12" fmla="*/ 37973 h 243384"/>
                    <a:gd name="connsiteX13" fmla="*/ 415974 w 715687"/>
                    <a:gd name="connsiteY13" fmla="*/ 10922 h 243384"/>
                    <a:gd name="connsiteX14" fmla="*/ 358335 w 715687"/>
                    <a:gd name="connsiteY14" fmla="*/ 8125 h 243384"/>
                    <a:gd name="connsiteX15" fmla="*/ 341304 w 715687"/>
                    <a:gd name="connsiteY15" fmla="*/ 125 h 243384"/>
                    <a:gd name="connsiteX16" fmla="*/ 336196 w 715687"/>
                    <a:gd name="connsiteY16" fmla="*/ 30257 h 243384"/>
                    <a:gd name="connsiteX17" fmla="*/ 311841 w 715687"/>
                    <a:gd name="connsiteY17" fmla="*/ 59037 h 243384"/>
                    <a:gd name="connsiteX18" fmla="*/ 292645 w 715687"/>
                    <a:gd name="connsiteY18" fmla="*/ 21748 h 243384"/>
                    <a:gd name="connsiteX19" fmla="*/ 228829 w 715687"/>
                    <a:gd name="connsiteY19" fmla="*/ 16815 h 243384"/>
                    <a:gd name="connsiteX20" fmla="*/ 185736 w 715687"/>
                    <a:gd name="connsiteY20" fmla="*/ 24488 h 243384"/>
                    <a:gd name="connsiteX21" fmla="*/ 190088 w 715687"/>
                    <a:gd name="connsiteY21" fmla="*/ 43539 h 243384"/>
                    <a:gd name="connsiteX22" fmla="*/ 203450 w 715687"/>
                    <a:gd name="connsiteY22" fmla="*/ 64224 h 243384"/>
                    <a:gd name="connsiteX23" fmla="*/ 159092 w 715687"/>
                    <a:gd name="connsiteY23" fmla="*/ 61253 h 243384"/>
                    <a:gd name="connsiteX24" fmla="*/ 363 w 715687"/>
                    <a:gd name="connsiteY24" fmla="*/ 48109 h 243384"/>
                    <a:gd name="connsiteX25" fmla="*/ 94935 w 715687"/>
                    <a:gd name="connsiteY25" fmla="*/ 87780 h 243384"/>
                    <a:gd name="connsiteX26" fmla="*/ 99323 w 715687"/>
                    <a:gd name="connsiteY26" fmla="*/ 98860 h 243384"/>
                    <a:gd name="connsiteX27" fmla="*/ 94819 w 715687"/>
                    <a:gd name="connsiteY27" fmla="*/ 108328 h 243384"/>
                    <a:gd name="connsiteX28" fmla="*/ 260929 w 715687"/>
                    <a:gd name="connsiteY28" fmla="*/ 121028 h 243384"/>
                    <a:gd name="connsiteX29" fmla="*/ 271930 w 715687"/>
                    <a:gd name="connsiteY29" fmla="*/ 141387 h 243384"/>
                    <a:gd name="connsiteX30" fmla="*/ 208761 w 715687"/>
                    <a:gd name="connsiteY30" fmla="*/ 160867 h 243384"/>
                    <a:gd name="connsiteX31" fmla="*/ 362767 w 715687"/>
                    <a:gd name="connsiteY31" fmla="*/ 185229 h 243384"/>
                    <a:gd name="connsiteX32" fmla="*/ 421881 w 715687"/>
                    <a:gd name="connsiteY32" fmla="*/ 188615 h 243384"/>
                    <a:gd name="connsiteX33" fmla="*/ 380481 w 715687"/>
                    <a:gd name="connsiteY33" fmla="*/ 220650 h 243384"/>
                    <a:gd name="connsiteX34" fmla="*/ 504537 w 715687"/>
                    <a:gd name="connsiteY34" fmla="*/ 237020 h 243384"/>
                    <a:gd name="connsiteX35" fmla="*/ 696987 w 715687"/>
                    <a:gd name="connsiteY35" fmla="*/ 196891 h 243384"/>
                    <a:gd name="connsiteX36" fmla="*/ 398849 w 715687"/>
                    <a:gd name="connsiteY36" fmla="*/ 103612 h 243384"/>
                    <a:gd name="connsiteX37" fmla="*/ 406558 w 715687"/>
                    <a:gd name="connsiteY37" fmla="*/ 135291 h 243384"/>
                    <a:gd name="connsiteX38" fmla="*/ 391815 w 715687"/>
                    <a:gd name="connsiteY38" fmla="*/ 132872 h 243384"/>
                    <a:gd name="connsiteX39" fmla="*/ 383002 w 715687"/>
                    <a:gd name="connsiteY39" fmla="*/ 104404 h 243384"/>
                    <a:gd name="connsiteX40" fmla="*/ 398849 w 715687"/>
                    <a:gd name="connsiteY40" fmla="*/ 103612 h 243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715687" h="243384">
                      <a:moveTo>
                        <a:pt x="696987" y="196891"/>
                      </a:moveTo>
                      <a:cubicBezTo>
                        <a:pt x="727982" y="161470"/>
                        <a:pt x="719336" y="112447"/>
                        <a:pt x="679273" y="125453"/>
                      </a:cubicBezTo>
                      <a:cubicBezTo>
                        <a:pt x="648821" y="135342"/>
                        <a:pt x="629226" y="131448"/>
                        <a:pt x="619613" y="127807"/>
                      </a:cubicBezTo>
                      <a:cubicBezTo>
                        <a:pt x="616198" y="126514"/>
                        <a:pt x="615661" y="121900"/>
                        <a:pt x="618646" y="119793"/>
                      </a:cubicBezTo>
                      <a:cubicBezTo>
                        <a:pt x="641745" y="103481"/>
                        <a:pt x="670394" y="88906"/>
                        <a:pt x="650565" y="56835"/>
                      </a:cubicBezTo>
                      <a:cubicBezTo>
                        <a:pt x="641483" y="42143"/>
                        <a:pt x="627322" y="31034"/>
                        <a:pt x="613154" y="35132"/>
                      </a:cubicBezTo>
                      <a:cubicBezTo>
                        <a:pt x="599603" y="39048"/>
                        <a:pt x="586118" y="57329"/>
                        <a:pt x="575292" y="78974"/>
                      </a:cubicBezTo>
                      <a:cubicBezTo>
                        <a:pt x="553153" y="123252"/>
                        <a:pt x="526371" y="141983"/>
                        <a:pt x="526371" y="141983"/>
                      </a:cubicBezTo>
                      <a:cubicBezTo>
                        <a:pt x="499625" y="138757"/>
                        <a:pt x="504893" y="108829"/>
                        <a:pt x="523181" y="85470"/>
                      </a:cubicBezTo>
                      <a:cubicBezTo>
                        <a:pt x="538498" y="65917"/>
                        <a:pt x="559242" y="57801"/>
                        <a:pt x="560251" y="45697"/>
                      </a:cubicBezTo>
                      <a:cubicBezTo>
                        <a:pt x="562467" y="19133"/>
                        <a:pt x="545705" y="4572"/>
                        <a:pt x="508068" y="15645"/>
                      </a:cubicBezTo>
                      <a:cubicBezTo>
                        <a:pt x="470431" y="26711"/>
                        <a:pt x="466174" y="85186"/>
                        <a:pt x="435134" y="86632"/>
                      </a:cubicBezTo>
                      <a:cubicBezTo>
                        <a:pt x="409748" y="87816"/>
                        <a:pt x="419804" y="61093"/>
                        <a:pt x="442088" y="37973"/>
                      </a:cubicBezTo>
                      <a:cubicBezTo>
                        <a:pt x="464764" y="14453"/>
                        <a:pt x="437815" y="1477"/>
                        <a:pt x="415974" y="10922"/>
                      </a:cubicBezTo>
                      <a:cubicBezTo>
                        <a:pt x="395550" y="19750"/>
                        <a:pt x="389331" y="23623"/>
                        <a:pt x="358335" y="8125"/>
                      </a:cubicBezTo>
                      <a:cubicBezTo>
                        <a:pt x="351098" y="4507"/>
                        <a:pt x="344813" y="-892"/>
                        <a:pt x="341304" y="125"/>
                      </a:cubicBezTo>
                      <a:cubicBezTo>
                        <a:pt x="329780" y="3475"/>
                        <a:pt x="336196" y="30257"/>
                        <a:pt x="336196" y="30257"/>
                      </a:cubicBezTo>
                      <a:cubicBezTo>
                        <a:pt x="338412" y="65677"/>
                        <a:pt x="311841" y="59037"/>
                        <a:pt x="311841" y="59037"/>
                      </a:cubicBezTo>
                      <a:cubicBezTo>
                        <a:pt x="301909" y="54568"/>
                        <a:pt x="301298" y="29588"/>
                        <a:pt x="292645" y="21748"/>
                      </a:cubicBezTo>
                      <a:cubicBezTo>
                        <a:pt x="280917" y="11133"/>
                        <a:pt x="261932" y="10450"/>
                        <a:pt x="228829" y="16815"/>
                      </a:cubicBezTo>
                      <a:cubicBezTo>
                        <a:pt x="209815" y="20470"/>
                        <a:pt x="191512" y="20564"/>
                        <a:pt x="185736" y="24488"/>
                      </a:cubicBezTo>
                      <a:cubicBezTo>
                        <a:pt x="174016" y="32451"/>
                        <a:pt x="190088" y="43539"/>
                        <a:pt x="190088" y="43539"/>
                      </a:cubicBezTo>
                      <a:cubicBezTo>
                        <a:pt x="199083" y="53914"/>
                        <a:pt x="206298" y="61143"/>
                        <a:pt x="203450" y="64224"/>
                      </a:cubicBezTo>
                      <a:cubicBezTo>
                        <a:pt x="196460" y="71788"/>
                        <a:pt x="159092" y="61253"/>
                        <a:pt x="159092" y="61253"/>
                      </a:cubicBezTo>
                      <a:cubicBezTo>
                        <a:pt x="74969" y="28048"/>
                        <a:pt x="4497" y="36890"/>
                        <a:pt x="363" y="48109"/>
                      </a:cubicBezTo>
                      <a:cubicBezTo>
                        <a:pt x="-5776" y="64769"/>
                        <a:pt x="67565" y="81197"/>
                        <a:pt x="94935" y="87780"/>
                      </a:cubicBezTo>
                      <a:cubicBezTo>
                        <a:pt x="99839" y="88957"/>
                        <a:pt x="102084" y="94639"/>
                        <a:pt x="99323" y="98860"/>
                      </a:cubicBezTo>
                      <a:lnTo>
                        <a:pt x="94819" y="108328"/>
                      </a:lnTo>
                      <a:cubicBezTo>
                        <a:pt x="74380" y="144918"/>
                        <a:pt x="225509" y="121028"/>
                        <a:pt x="260929" y="121028"/>
                      </a:cubicBezTo>
                      <a:cubicBezTo>
                        <a:pt x="296350" y="121028"/>
                        <a:pt x="271930" y="141387"/>
                        <a:pt x="271930" y="141387"/>
                      </a:cubicBezTo>
                      <a:cubicBezTo>
                        <a:pt x="224113" y="144933"/>
                        <a:pt x="208761" y="160867"/>
                        <a:pt x="208761" y="160867"/>
                      </a:cubicBezTo>
                      <a:cubicBezTo>
                        <a:pt x="205223" y="205144"/>
                        <a:pt x="302991" y="205152"/>
                        <a:pt x="362767" y="185229"/>
                      </a:cubicBezTo>
                      <a:cubicBezTo>
                        <a:pt x="422543" y="165306"/>
                        <a:pt x="421881" y="188615"/>
                        <a:pt x="421881" y="188615"/>
                      </a:cubicBezTo>
                      <a:cubicBezTo>
                        <a:pt x="387638" y="198649"/>
                        <a:pt x="380481" y="220650"/>
                        <a:pt x="380481" y="220650"/>
                      </a:cubicBezTo>
                      <a:cubicBezTo>
                        <a:pt x="376448" y="259238"/>
                        <a:pt x="504537" y="237020"/>
                        <a:pt x="504537" y="237020"/>
                      </a:cubicBezTo>
                      <a:cubicBezTo>
                        <a:pt x="601935" y="245884"/>
                        <a:pt x="665991" y="232311"/>
                        <a:pt x="696987" y="196891"/>
                      </a:cubicBezTo>
                      <a:close/>
                      <a:moveTo>
                        <a:pt x="398849" y="103612"/>
                      </a:moveTo>
                      <a:cubicBezTo>
                        <a:pt x="406173" y="110188"/>
                        <a:pt x="426641" y="123092"/>
                        <a:pt x="406558" y="135291"/>
                      </a:cubicBezTo>
                      <a:cubicBezTo>
                        <a:pt x="402801" y="137573"/>
                        <a:pt x="395601" y="135109"/>
                        <a:pt x="391815" y="132872"/>
                      </a:cubicBezTo>
                      <a:cubicBezTo>
                        <a:pt x="383380" y="127887"/>
                        <a:pt x="369038" y="116429"/>
                        <a:pt x="383002" y="104404"/>
                      </a:cubicBezTo>
                      <a:cubicBezTo>
                        <a:pt x="383002" y="104397"/>
                        <a:pt x="393174" y="98512"/>
                        <a:pt x="398849" y="10361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0" name="Freeform 127">
                  <a:extLst>
                    <a:ext uri="{FF2B5EF4-FFF2-40B4-BE49-F238E27FC236}">
                      <a16:creationId xmlns:a16="http://schemas.microsoft.com/office/drawing/2014/main" id="{6FDBED60-726D-438D-C458-716F4AB7FDE2}"/>
                    </a:ext>
                  </a:extLst>
                </p:cNvPr>
                <p:cNvSpPr/>
                <p:nvPr/>
              </p:nvSpPr>
              <p:spPr>
                <a:xfrm>
                  <a:off x="9764521" y="3900654"/>
                  <a:ext cx="592909" cy="300065"/>
                </a:xfrm>
                <a:custGeom>
                  <a:avLst/>
                  <a:gdLst>
                    <a:gd name="connsiteX0" fmla="*/ 300 w 592909"/>
                    <a:gd name="connsiteY0" fmla="*/ 159999 h 300065"/>
                    <a:gd name="connsiteX1" fmla="*/ 6469 w 592909"/>
                    <a:gd name="connsiteY1" fmla="*/ 168014 h 300065"/>
                    <a:gd name="connsiteX2" fmla="*/ 76758 w 592909"/>
                    <a:gd name="connsiteY2" fmla="*/ 163988 h 300065"/>
                    <a:gd name="connsiteX3" fmla="*/ 165488 w 592909"/>
                    <a:gd name="connsiteY3" fmla="*/ 196350 h 300065"/>
                    <a:gd name="connsiteX4" fmla="*/ 275158 w 592909"/>
                    <a:gd name="connsiteY4" fmla="*/ 184768 h 300065"/>
                    <a:gd name="connsiteX5" fmla="*/ 298328 w 592909"/>
                    <a:gd name="connsiteY5" fmla="*/ 231110 h 300065"/>
                    <a:gd name="connsiteX6" fmla="*/ 229834 w 592909"/>
                    <a:gd name="connsiteY6" fmla="*/ 282733 h 300065"/>
                    <a:gd name="connsiteX7" fmla="*/ 230858 w 592909"/>
                    <a:gd name="connsiteY7" fmla="*/ 292106 h 300065"/>
                    <a:gd name="connsiteX8" fmla="*/ 362355 w 592909"/>
                    <a:gd name="connsiteY8" fmla="*/ 272467 h 300065"/>
                    <a:gd name="connsiteX9" fmla="*/ 415489 w 592909"/>
                    <a:gd name="connsiteY9" fmla="*/ 254753 h 300065"/>
                    <a:gd name="connsiteX10" fmla="*/ 468625 w 592909"/>
                    <a:gd name="connsiteY10" fmla="*/ 287957 h 300065"/>
                    <a:gd name="connsiteX11" fmla="*/ 537773 w 592909"/>
                    <a:gd name="connsiteY11" fmla="*/ 277466 h 300065"/>
                    <a:gd name="connsiteX12" fmla="*/ 589120 w 592909"/>
                    <a:gd name="connsiteY12" fmla="*/ 248860 h 300065"/>
                    <a:gd name="connsiteX13" fmla="*/ 475265 w 592909"/>
                    <a:gd name="connsiteY13" fmla="*/ 214900 h 300065"/>
                    <a:gd name="connsiteX14" fmla="*/ 448702 w 592909"/>
                    <a:gd name="connsiteY14" fmla="*/ 199402 h 300065"/>
                    <a:gd name="connsiteX15" fmla="*/ 497985 w 592909"/>
                    <a:gd name="connsiteY15" fmla="*/ 116797 h 300065"/>
                    <a:gd name="connsiteX16" fmla="*/ 391403 w 592909"/>
                    <a:gd name="connsiteY16" fmla="*/ 45745 h 300065"/>
                    <a:gd name="connsiteX17" fmla="*/ 286274 w 592909"/>
                    <a:gd name="connsiteY17" fmla="*/ 25386 h 300065"/>
                    <a:gd name="connsiteX18" fmla="*/ 169746 w 592909"/>
                    <a:gd name="connsiteY18" fmla="*/ 7519 h 300065"/>
                    <a:gd name="connsiteX19" fmla="*/ 45769 w 592909"/>
                    <a:gd name="connsiteY19" fmla="*/ 48862 h 300065"/>
                    <a:gd name="connsiteX20" fmla="*/ 3708 w 592909"/>
                    <a:gd name="connsiteY20" fmla="*/ 110846 h 300065"/>
                    <a:gd name="connsiteX21" fmla="*/ 300 w 592909"/>
                    <a:gd name="connsiteY21" fmla="*/ 159999 h 300065"/>
                    <a:gd name="connsiteX22" fmla="*/ 392530 w 592909"/>
                    <a:gd name="connsiteY22" fmla="*/ 73725 h 300065"/>
                    <a:gd name="connsiteX23" fmla="*/ 407606 w 592909"/>
                    <a:gd name="connsiteY23" fmla="*/ 151171 h 300065"/>
                    <a:gd name="connsiteX24" fmla="*/ 400268 w 592909"/>
                    <a:gd name="connsiteY24" fmla="*/ 153489 h 300065"/>
                    <a:gd name="connsiteX25" fmla="*/ 392530 w 592909"/>
                    <a:gd name="connsiteY25" fmla="*/ 73725 h 300065"/>
                    <a:gd name="connsiteX26" fmla="*/ 248514 w 592909"/>
                    <a:gd name="connsiteY26" fmla="*/ 64280 h 300065"/>
                    <a:gd name="connsiteX27" fmla="*/ 313601 w 592909"/>
                    <a:gd name="connsiteY27" fmla="*/ 129984 h 300065"/>
                    <a:gd name="connsiteX28" fmla="*/ 308290 w 592909"/>
                    <a:gd name="connsiteY28" fmla="*/ 131757 h 300065"/>
                    <a:gd name="connsiteX29" fmla="*/ 248514 w 592909"/>
                    <a:gd name="connsiteY29" fmla="*/ 64280 h 300065"/>
                    <a:gd name="connsiteX30" fmla="*/ 160373 w 592909"/>
                    <a:gd name="connsiteY30" fmla="*/ 104787 h 300065"/>
                    <a:gd name="connsiteX31" fmla="*/ 165095 w 592909"/>
                    <a:gd name="connsiteY31" fmla="*/ 98291 h 300065"/>
                    <a:gd name="connsiteX32" fmla="*/ 194021 w 592909"/>
                    <a:gd name="connsiteY32" fmla="*/ 127071 h 300065"/>
                    <a:gd name="connsiteX33" fmla="*/ 160373 w 592909"/>
                    <a:gd name="connsiteY33" fmla="*/ 104787 h 30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592909" h="300065">
                      <a:moveTo>
                        <a:pt x="300" y="159999"/>
                      </a:moveTo>
                      <a:cubicBezTo>
                        <a:pt x="-1015" y="164105"/>
                        <a:pt x="2167" y="168261"/>
                        <a:pt x="6469" y="168014"/>
                      </a:cubicBezTo>
                      <a:lnTo>
                        <a:pt x="76758" y="163988"/>
                      </a:lnTo>
                      <a:cubicBezTo>
                        <a:pt x="76758" y="163988"/>
                        <a:pt x="107856" y="163581"/>
                        <a:pt x="165488" y="196350"/>
                      </a:cubicBezTo>
                      <a:cubicBezTo>
                        <a:pt x="193905" y="212509"/>
                        <a:pt x="248587" y="182552"/>
                        <a:pt x="275158" y="184768"/>
                      </a:cubicBezTo>
                      <a:cubicBezTo>
                        <a:pt x="301729" y="186984"/>
                        <a:pt x="329325" y="204539"/>
                        <a:pt x="298328" y="231110"/>
                      </a:cubicBezTo>
                      <a:cubicBezTo>
                        <a:pt x="275855" y="250371"/>
                        <a:pt x="246567" y="273513"/>
                        <a:pt x="229834" y="282733"/>
                      </a:cubicBezTo>
                      <a:cubicBezTo>
                        <a:pt x="225859" y="284920"/>
                        <a:pt x="226506" y="290806"/>
                        <a:pt x="230858" y="292106"/>
                      </a:cubicBezTo>
                      <a:cubicBezTo>
                        <a:pt x="255933" y="299590"/>
                        <a:pt x="317532" y="312116"/>
                        <a:pt x="362355" y="272467"/>
                      </a:cubicBezTo>
                      <a:cubicBezTo>
                        <a:pt x="362355" y="272467"/>
                        <a:pt x="402207" y="234830"/>
                        <a:pt x="415489" y="254753"/>
                      </a:cubicBezTo>
                      <a:cubicBezTo>
                        <a:pt x="428771" y="274675"/>
                        <a:pt x="430988" y="292389"/>
                        <a:pt x="468625" y="287957"/>
                      </a:cubicBezTo>
                      <a:cubicBezTo>
                        <a:pt x="506261" y="283532"/>
                        <a:pt x="513389" y="266480"/>
                        <a:pt x="537773" y="277466"/>
                      </a:cubicBezTo>
                      <a:cubicBezTo>
                        <a:pt x="579689" y="296357"/>
                        <a:pt x="602402" y="295354"/>
                        <a:pt x="589120" y="248860"/>
                      </a:cubicBezTo>
                      <a:cubicBezTo>
                        <a:pt x="575839" y="202366"/>
                        <a:pt x="508477" y="214900"/>
                        <a:pt x="475265" y="214900"/>
                      </a:cubicBezTo>
                      <a:cubicBezTo>
                        <a:pt x="442053" y="214900"/>
                        <a:pt x="448702" y="199402"/>
                        <a:pt x="448702" y="199402"/>
                      </a:cubicBezTo>
                      <a:cubicBezTo>
                        <a:pt x="448702" y="199402"/>
                        <a:pt x="531198" y="174356"/>
                        <a:pt x="497985" y="116797"/>
                      </a:cubicBezTo>
                      <a:cubicBezTo>
                        <a:pt x="464773" y="59237"/>
                        <a:pt x="391403" y="45745"/>
                        <a:pt x="391403" y="45745"/>
                      </a:cubicBezTo>
                      <a:cubicBezTo>
                        <a:pt x="391403" y="45745"/>
                        <a:pt x="310630" y="38668"/>
                        <a:pt x="286274" y="25386"/>
                      </a:cubicBezTo>
                      <a:cubicBezTo>
                        <a:pt x="261919" y="12104"/>
                        <a:pt x="211807" y="-12411"/>
                        <a:pt x="169746" y="7519"/>
                      </a:cubicBezTo>
                      <a:cubicBezTo>
                        <a:pt x="127684" y="27442"/>
                        <a:pt x="132189" y="47234"/>
                        <a:pt x="45769" y="48862"/>
                      </a:cubicBezTo>
                      <a:cubicBezTo>
                        <a:pt x="-1182" y="49748"/>
                        <a:pt x="-2933" y="82066"/>
                        <a:pt x="3708" y="110846"/>
                      </a:cubicBezTo>
                      <a:cubicBezTo>
                        <a:pt x="8132" y="130042"/>
                        <a:pt x="3729" y="149297"/>
                        <a:pt x="300" y="159999"/>
                      </a:cubicBezTo>
                      <a:close/>
                      <a:moveTo>
                        <a:pt x="392530" y="73725"/>
                      </a:moveTo>
                      <a:cubicBezTo>
                        <a:pt x="413012" y="68530"/>
                        <a:pt x="410367" y="131953"/>
                        <a:pt x="407606" y="151171"/>
                      </a:cubicBezTo>
                      <a:cubicBezTo>
                        <a:pt x="407352" y="152944"/>
                        <a:pt x="400827" y="155189"/>
                        <a:pt x="400268" y="153489"/>
                      </a:cubicBezTo>
                      <a:cubicBezTo>
                        <a:pt x="394099" y="134562"/>
                        <a:pt x="365443" y="80591"/>
                        <a:pt x="392530" y="73725"/>
                      </a:cubicBezTo>
                      <a:close/>
                      <a:moveTo>
                        <a:pt x="248514" y="64280"/>
                      </a:moveTo>
                      <a:cubicBezTo>
                        <a:pt x="276161" y="36633"/>
                        <a:pt x="317256" y="123358"/>
                        <a:pt x="313601" y="129984"/>
                      </a:cubicBezTo>
                      <a:cubicBezTo>
                        <a:pt x="311392" y="133988"/>
                        <a:pt x="308464" y="131837"/>
                        <a:pt x="308290" y="131757"/>
                      </a:cubicBezTo>
                      <a:cubicBezTo>
                        <a:pt x="301606" y="128793"/>
                        <a:pt x="223803" y="88998"/>
                        <a:pt x="248514" y="64280"/>
                      </a:cubicBezTo>
                      <a:close/>
                      <a:moveTo>
                        <a:pt x="160373" y="104787"/>
                      </a:moveTo>
                      <a:cubicBezTo>
                        <a:pt x="159980" y="103217"/>
                        <a:pt x="163541" y="98719"/>
                        <a:pt x="165095" y="98291"/>
                      </a:cubicBezTo>
                      <a:cubicBezTo>
                        <a:pt x="173604" y="95944"/>
                        <a:pt x="209511" y="104823"/>
                        <a:pt x="194021" y="127071"/>
                      </a:cubicBezTo>
                      <a:cubicBezTo>
                        <a:pt x="180143" y="147015"/>
                        <a:pt x="163047" y="115562"/>
                        <a:pt x="160373" y="104787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1" name="Freeform 128">
                  <a:extLst>
                    <a:ext uri="{FF2B5EF4-FFF2-40B4-BE49-F238E27FC236}">
                      <a16:creationId xmlns:a16="http://schemas.microsoft.com/office/drawing/2014/main" id="{4A9A5EF7-4026-B23F-C9DA-67AD76B4A484}"/>
                    </a:ext>
                  </a:extLst>
                </p:cNvPr>
                <p:cNvSpPr/>
                <p:nvPr/>
              </p:nvSpPr>
              <p:spPr>
                <a:xfrm>
                  <a:off x="10597673" y="4113613"/>
                  <a:ext cx="421388" cy="365469"/>
                </a:xfrm>
                <a:custGeom>
                  <a:avLst/>
                  <a:gdLst>
                    <a:gd name="connsiteX0" fmla="*/ 47829 w 421388"/>
                    <a:gd name="connsiteY0" fmla="*/ 322805 h 365469"/>
                    <a:gd name="connsiteX1" fmla="*/ 148395 w 421388"/>
                    <a:gd name="connsiteY1" fmla="*/ 314231 h 365469"/>
                    <a:gd name="connsiteX2" fmla="*/ 153873 w 421388"/>
                    <a:gd name="connsiteY2" fmla="*/ 315924 h 365469"/>
                    <a:gd name="connsiteX3" fmla="*/ 156314 w 421388"/>
                    <a:gd name="connsiteY3" fmla="*/ 323938 h 365469"/>
                    <a:gd name="connsiteX4" fmla="*/ 188938 w 421388"/>
                    <a:gd name="connsiteY4" fmla="*/ 364329 h 365469"/>
                    <a:gd name="connsiteX5" fmla="*/ 193588 w 421388"/>
                    <a:gd name="connsiteY5" fmla="*/ 365470 h 365469"/>
                    <a:gd name="connsiteX6" fmla="*/ 202380 w 421388"/>
                    <a:gd name="connsiteY6" fmla="*/ 360267 h 365469"/>
                    <a:gd name="connsiteX7" fmla="*/ 306862 w 421388"/>
                    <a:gd name="connsiteY7" fmla="*/ 327440 h 365469"/>
                    <a:gd name="connsiteX8" fmla="*/ 307152 w 421388"/>
                    <a:gd name="connsiteY8" fmla="*/ 327484 h 365469"/>
                    <a:gd name="connsiteX9" fmla="*/ 331711 w 421388"/>
                    <a:gd name="connsiteY9" fmla="*/ 336639 h 365469"/>
                    <a:gd name="connsiteX10" fmla="*/ 345226 w 421388"/>
                    <a:gd name="connsiteY10" fmla="*/ 336872 h 365469"/>
                    <a:gd name="connsiteX11" fmla="*/ 368330 w 421388"/>
                    <a:gd name="connsiteY11" fmla="*/ 317748 h 365469"/>
                    <a:gd name="connsiteX12" fmla="*/ 413742 w 421388"/>
                    <a:gd name="connsiteY12" fmla="*/ 275694 h 365469"/>
                    <a:gd name="connsiteX13" fmla="*/ 412216 w 421388"/>
                    <a:gd name="connsiteY13" fmla="*/ 227935 h 365469"/>
                    <a:gd name="connsiteX14" fmla="*/ 404514 w 421388"/>
                    <a:gd name="connsiteY14" fmla="*/ 200870 h 365469"/>
                    <a:gd name="connsiteX15" fmla="*/ 404587 w 421388"/>
                    <a:gd name="connsiteY15" fmla="*/ 200609 h 365469"/>
                    <a:gd name="connsiteX16" fmla="*/ 407275 w 421388"/>
                    <a:gd name="connsiteY16" fmla="*/ 192776 h 365469"/>
                    <a:gd name="connsiteX17" fmla="*/ 411490 w 421388"/>
                    <a:gd name="connsiteY17" fmla="*/ 171829 h 365469"/>
                    <a:gd name="connsiteX18" fmla="*/ 402770 w 421388"/>
                    <a:gd name="connsiteY18" fmla="*/ 154783 h 365469"/>
                    <a:gd name="connsiteX19" fmla="*/ 379955 w 421388"/>
                    <a:gd name="connsiteY19" fmla="*/ 154507 h 365469"/>
                    <a:gd name="connsiteX20" fmla="*/ 285501 w 421388"/>
                    <a:gd name="connsiteY20" fmla="*/ 176537 h 365469"/>
                    <a:gd name="connsiteX21" fmla="*/ 240234 w 421388"/>
                    <a:gd name="connsiteY21" fmla="*/ 182371 h 365469"/>
                    <a:gd name="connsiteX22" fmla="*/ 234277 w 421388"/>
                    <a:gd name="connsiteY22" fmla="*/ 175999 h 365469"/>
                    <a:gd name="connsiteX23" fmla="*/ 301921 w 421388"/>
                    <a:gd name="connsiteY23" fmla="*/ 126374 h 365469"/>
                    <a:gd name="connsiteX24" fmla="*/ 351329 w 421388"/>
                    <a:gd name="connsiteY24" fmla="*/ 106393 h 365469"/>
                    <a:gd name="connsiteX25" fmla="*/ 358231 w 421388"/>
                    <a:gd name="connsiteY25" fmla="*/ 98437 h 365469"/>
                    <a:gd name="connsiteX26" fmla="*/ 354816 w 421388"/>
                    <a:gd name="connsiteY26" fmla="*/ 69061 h 365469"/>
                    <a:gd name="connsiteX27" fmla="*/ 335998 w 421388"/>
                    <a:gd name="connsiteY27" fmla="*/ 56760 h 365469"/>
                    <a:gd name="connsiteX28" fmla="*/ 308678 w 421388"/>
                    <a:gd name="connsiteY28" fmla="*/ 77584 h 365469"/>
                    <a:gd name="connsiteX29" fmla="*/ 284338 w 421388"/>
                    <a:gd name="connsiteY29" fmla="*/ 92900 h 365469"/>
                    <a:gd name="connsiteX30" fmla="*/ 229045 w 421388"/>
                    <a:gd name="connsiteY30" fmla="*/ 111479 h 365469"/>
                    <a:gd name="connsiteX31" fmla="*/ 224468 w 421388"/>
                    <a:gd name="connsiteY31" fmla="*/ 110498 h 365469"/>
                    <a:gd name="connsiteX32" fmla="*/ 223233 w 421388"/>
                    <a:gd name="connsiteY32" fmla="*/ 105449 h 365469"/>
                    <a:gd name="connsiteX33" fmla="*/ 242995 w 421388"/>
                    <a:gd name="connsiteY33" fmla="*/ 67020 h 365469"/>
                    <a:gd name="connsiteX34" fmla="*/ 259489 w 421388"/>
                    <a:gd name="connsiteY34" fmla="*/ 40688 h 365469"/>
                    <a:gd name="connsiteX35" fmla="*/ 259852 w 421388"/>
                    <a:gd name="connsiteY35" fmla="*/ 39860 h 365469"/>
                    <a:gd name="connsiteX36" fmla="*/ 260070 w 421388"/>
                    <a:gd name="connsiteY36" fmla="*/ 39243 h 365469"/>
                    <a:gd name="connsiteX37" fmla="*/ 256365 w 421388"/>
                    <a:gd name="connsiteY37" fmla="*/ 20453 h 365469"/>
                    <a:gd name="connsiteX38" fmla="*/ 201944 w 421388"/>
                    <a:gd name="connsiteY38" fmla="*/ 0 h 365469"/>
                    <a:gd name="connsiteX39" fmla="*/ 130150 w 421388"/>
                    <a:gd name="connsiteY39" fmla="*/ 770 h 365469"/>
                    <a:gd name="connsiteX40" fmla="*/ 90697 w 421388"/>
                    <a:gd name="connsiteY40" fmla="*/ 9954 h 365469"/>
                    <a:gd name="connsiteX41" fmla="*/ 85357 w 421388"/>
                    <a:gd name="connsiteY41" fmla="*/ 20075 h 365469"/>
                    <a:gd name="connsiteX42" fmla="*/ 96677 w 421388"/>
                    <a:gd name="connsiteY42" fmla="*/ 48797 h 365469"/>
                    <a:gd name="connsiteX43" fmla="*/ 105824 w 421388"/>
                    <a:gd name="connsiteY43" fmla="*/ 62166 h 365469"/>
                    <a:gd name="connsiteX44" fmla="*/ 125130 w 421388"/>
                    <a:gd name="connsiteY44" fmla="*/ 113913 h 365469"/>
                    <a:gd name="connsiteX45" fmla="*/ 81586 w 421388"/>
                    <a:gd name="connsiteY45" fmla="*/ 113986 h 365469"/>
                    <a:gd name="connsiteX46" fmla="*/ 66408 w 421388"/>
                    <a:gd name="connsiteY46" fmla="*/ 109205 h 365469"/>
                    <a:gd name="connsiteX47" fmla="*/ 34423 w 421388"/>
                    <a:gd name="connsiteY47" fmla="*/ 109764 h 365469"/>
                    <a:gd name="connsiteX48" fmla="*/ 15445 w 421388"/>
                    <a:gd name="connsiteY48" fmla="*/ 145665 h 365469"/>
                    <a:gd name="connsiteX49" fmla="*/ 47829 w 421388"/>
                    <a:gd name="connsiteY49" fmla="*/ 322805 h 365469"/>
                    <a:gd name="connsiteX50" fmla="*/ 260070 w 421388"/>
                    <a:gd name="connsiteY50" fmla="*/ 239670 h 365469"/>
                    <a:gd name="connsiteX51" fmla="*/ 299887 w 421388"/>
                    <a:gd name="connsiteY51" fmla="*/ 213106 h 365469"/>
                    <a:gd name="connsiteX52" fmla="*/ 365860 w 421388"/>
                    <a:gd name="connsiteY52" fmla="*/ 214879 h 365469"/>
                    <a:gd name="connsiteX53" fmla="*/ 324300 w 421388"/>
                    <a:gd name="connsiteY53" fmla="*/ 245431 h 365469"/>
                    <a:gd name="connsiteX54" fmla="*/ 260070 w 421388"/>
                    <a:gd name="connsiteY54" fmla="*/ 239670 h 365469"/>
                    <a:gd name="connsiteX55" fmla="*/ 206594 w 421388"/>
                    <a:gd name="connsiteY55" fmla="*/ 292703 h 365469"/>
                    <a:gd name="connsiteX56" fmla="*/ 236601 w 421388"/>
                    <a:gd name="connsiteY56" fmla="*/ 274204 h 365469"/>
                    <a:gd name="connsiteX57" fmla="*/ 264502 w 421388"/>
                    <a:gd name="connsiteY57" fmla="*/ 286520 h 365469"/>
                    <a:gd name="connsiteX58" fmla="*/ 232169 w 421388"/>
                    <a:gd name="connsiteY58" fmla="*/ 302098 h 365469"/>
                    <a:gd name="connsiteX59" fmla="*/ 206594 w 421388"/>
                    <a:gd name="connsiteY59" fmla="*/ 292703 h 365469"/>
                    <a:gd name="connsiteX60" fmla="*/ 74996 w 421388"/>
                    <a:gd name="connsiteY60" fmla="*/ 149784 h 365469"/>
                    <a:gd name="connsiteX61" fmla="*/ 101116 w 421388"/>
                    <a:gd name="connsiteY61" fmla="*/ 173253 h 365469"/>
                    <a:gd name="connsiteX62" fmla="*/ 102889 w 421388"/>
                    <a:gd name="connsiteY62" fmla="*/ 201146 h 365469"/>
                    <a:gd name="connsiteX63" fmla="*/ 74996 w 421388"/>
                    <a:gd name="connsiteY63" fmla="*/ 185648 h 365469"/>
                    <a:gd name="connsiteX64" fmla="*/ 74996 w 421388"/>
                    <a:gd name="connsiteY64" fmla="*/ 149784 h 365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388" h="365469">
                      <a:moveTo>
                        <a:pt x="47829" y="322805"/>
                      </a:moveTo>
                      <a:cubicBezTo>
                        <a:pt x="77015" y="337976"/>
                        <a:pt x="122834" y="335346"/>
                        <a:pt x="148395" y="314231"/>
                      </a:cubicBezTo>
                      <a:cubicBezTo>
                        <a:pt x="150298" y="312662"/>
                        <a:pt x="153183" y="313556"/>
                        <a:pt x="153873" y="315924"/>
                      </a:cubicBezTo>
                      <a:cubicBezTo>
                        <a:pt x="154701" y="318772"/>
                        <a:pt x="155442" y="321802"/>
                        <a:pt x="156314" y="323938"/>
                      </a:cubicBezTo>
                      <a:cubicBezTo>
                        <a:pt x="162272" y="339567"/>
                        <a:pt x="169974" y="354375"/>
                        <a:pt x="188938" y="364329"/>
                      </a:cubicBezTo>
                      <a:cubicBezTo>
                        <a:pt x="190464" y="365099"/>
                        <a:pt x="192062" y="365470"/>
                        <a:pt x="193588" y="365470"/>
                      </a:cubicBezTo>
                      <a:cubicBezTo>
                        <a:pt x="197148" y="365470"/>
                        <a:pt x="200563" y="363588"/>
                        <a:pt x="202380" y="360267"/>
                      </a:cubicBezTo>
                      <a:cubicBezTo>
                        <a:pt x="224177" y="320218"/>
                        <a:pt x="259053" y="318990"/>
                        <a:pt x="306862" y="327440"/>
                      </a:cubicBezTo>
                      <a:cubicBezTo>
                        <a:pt x="307007" y="327455"/>
                        <a:pt x="307080" y="327470"/>
                        <a:pt x="307152" y="327484"/>
                      </a:cubicBezTo>
                      <a:cubicBezTo>
                        <a:pt x="318560" y="329170"/>
                        <a:pt x="327279" y="332425"/>
                        <a:pt x="331711" y="336639"/>
                      </a:cubicBezTo>
                      <a:cubicBezTo>
                        <a:pt x="335489" y="340243"/>
                        <a:pt x="341375" y="340345"/>
                        <a:pt x="345226" y="336872"/>
                      </a:cubicBezTo>
                      <a:cubicBezTo>
                        <a:pt x="352564" y="330332"/>
                        <a:pt x="360556" y="323931"/>
                        <a:pt x="368330" y="317748"/>
                      </a:cubicBezTo>
                      <a:cubicBezTo>
                        <a:pt x="384243" y="305084"/>
                        <a:pt x="400664" y="291991"/>
                        <a:pt x="413742" y="275694"/>
                      </a:cubicBezTo>
                      <a:cubicBezTo>
                        <a:pt x="427983" y="259883"/>
                        <a:pt x="419264" y="242176"/>
                        <a:pt x="412216" y="227935"/>
                      </a:cubicBezTo>
                      <a:cubicBezTo>
                        <a:pt x="407348" y="218098"/>
                        <a:pt x="402697" y="208804"/>
                        <a:pt x="404514" y="200870"/>
                      </a:cubicBezTo>
                      <a:cubicBezTo>
                        <a:pt x="404587" y="200783"/>
                        <a:pt x="404587" y="200696"/>
                        <a:pt x="404587" y="200609"/>
                      </a:cubicBezTo>
                      <a:cubicBezTo>
                        <a:pt x="405096" y="198298"/>
                        <a:pt x="406113" y="195617"/>
                        <a:pt x="407275" y="192776"/>
                      </a:cubicBezTo>
                      <a:cubicBezTo>
                        <a:pt x="409673" y="186717"/>
                        <a:pt x="412362" y="179850"/>
                        <a:pt x="411490" y="171829"/>
                      </a:cubicBezTo>
                      <a:cubicBezTo>
                        <a:pt x="411126" y="168813"/>
                        <a:pt x="410109" y="159622"/>
                        <a:pt x="402770" y="154783"/>
                      </a:cubicBezTo>
                      <a:cubicBezTo>
                        <a:pt x="395287" y="149850"/>
                        <a:pt x="386422" y="152538"/>
                        <a:pt x="379955" y="154507"/>
                      </a:cubicBezTo>
                      <a:cubicBezTo>
                        <a:pt x="374071" y="156287"/>
                        <a:pt x="307516" y="174394"/>
                        <a:pt x="285501" y="176537"/>
                      </a:cubicBezTo>
                      <a:cubicBezTo>
                        <a:pt x="270606" y="177983"/>
                        <a:pt x="255275" y="179472"/>
                        <a:pt x="240234" y="182371"/>
                      </a:cubicBezTo>
                      <a:cubicBezTo>
                        <a:pt x="238854" y="182648"/>
                        <a:pt x="233986" y="178390"/>
                        <a:pt x="234277" y="175999"/>
                      </a:cubicBezTo>
                      <a:cubicBezTo>
                        <a:pt x="240089" y="145004"/>
                        <a:pt x="270170" y="135950"/>
                        <a:pt x="301921" y="126374"/>
                      </a:cubicBezTo>
                      <a:cubicBezTo>
                        <a:pt x="319286" y="121143"/>
                        <a:pt x="337233" y="115730"/>
                        <a:pt x="351329" y="106393"/>
                      </a:cubicBezTo>
                      <a:cubicBezTo>
                        <a:pt x="352055" y="105892"/>
                        <a:pt x="357795" y="99454"/>
                        <a:pt x="358231" y="98437"/>
                      </a:cubicBezTo>
                      <a:cubicBezTo>
                        <a:pt x="361791" y="90910"/>
                        <a:pt x="360629" y="81021"/>
                        <a:pt x="354816" y="69061"/>
                      </a:cubicBezTo>
                      <a:cubicBezTo>
                        <a:pt x="354743" y="68909"/>
                        <a:pt x="347042" y="55053"/>
                        <a:pt x="335998" y="56760"/>
                      </a:cubicBezTo>
                      <a:cubicBezTo>
                        <a:pt x="325317" y="58410"/>
                        <a:pt x="311512" y="75579"/>
                        <a:pt x="308678" y="77584"/>
                      </a:cubicBezTo>
                      <a:cubicBezTo>
                        <a:pt x="300541" y="83324"/>
                        <a:pt x="292911" y="88744"/>
                        <a:pt x="284338" y="92900"/>
                      </a:cubicBezTo>
                      <a:cubicBezTo>
                        <a:pt x="267336" y="101162"/>
                        <a:pt x="248736" y="107410"/>
                        <a:pt x="229045" y="111479"/>
                      </a:cubicBezTo>
                      <a:cubicBezTo>
                        <a:pt x="227665" y="111755"/>
                        <a:pt x="225775" y="111813"/>
                        <a:pt x="224468" y="110498"/>
                      </a:cubicBezTo>
                      <a:cubicBezTo>
                        <a:pt x="223305" y="109372"/>
                        <a:pt x="222869" y="107534"/>
                        <a:pt x="223233" y="105449"/>
                      </a:cubicBezTo>
                      <a:cubicBezTo>
                        <a:pt x="225703" y="91375"/>
                        <a:pt x="234059" y="79546"/>
                        <a:pt x="242995" y="67020"/>
                      </a:cubicBezTo>
                      <a:cubicBezTo>
                        <a:pt x="248881" y="58758"/>
                        <a:pt x="254911" y="50221"/>
                        <a:pt x="259489" y="40688"/>
                      </a:cubicBezTo>
                      <a:cubicBezTo>
                        <a:pt x="259634" y="40420"/>
                        <a:pt x="259707" y="40144"/>
                        <a:pt x="259852" y="39860"/>
                      </a:cubicBezTo>
                      <a:lnTo>
                        <a:pt x="260070" y="39243"/>
                      </a:lnTo>
                      <a:cubicBezTo>
                        <a:pt x="262177" y="33532"/>
                        <a:pt x="263558" y="27792"/>
                        <a:pt x="256365" y="20453"/>
                      </a:cubicBezTo>
                      <a:cubicBezTo>
                        <a:pt x="242705" y="6452"/>
                        <a:pt x="218728" y="908"/>
                        <a:pt x="201944" y="0"/>
                      </a:cubicBezTo>
                      <a:cubicBezTo>
                        <a:pt x="201944" y="0"/>
                        <a:pt x="131502" y="719"/>
                        <a:pt x="130150" y="770"/>
                      </a:cubicBezTo>
                      <a:cubicBezTo>
                        <a:pt x="119455" y="1192"/>
                        <a:pt x="101537" y="4381"/>
                        <a:pt x="90697" y="9954"/>
                      </a:cubicBezTo>
                      <a:cubicBezTo>
                        <a:pt x="86977" y="11865"/>
                        <a:pt x="84783" y="15934"/>
                        <a:pt x="85357" y="20075"/>
                      </a:cubicBezTo>
                      <a:cubicBezTo>
                        <a:pt x="86803" y="30574"/>
                        <a:pt x="91881" y="41648"/>
                        <a:pt x="96677" y="48797"/>
                      </a:cubicBezTo>
                      <a:cubicBezTo>
                        <a:pt x="97701" y="50323"/>
                        <a:pt x="103659" y="59122"/>
                        <a:pt x="105824" y="62166"/>
                      </a:cubicBezTo>
                      <a:cubicBezTo>
                        <a:pt x="117711" y="78856"/>
                        <a:pt x="134662" y="98393"/>
                        <a:pt x="125130" y="113913"/>
                      </a:cubicBezTo>
                      <a:cubicBezTo>
                        <a:pt x="117958" y="125553"/>
                        <a:pt x="104037" y="121717"/>
                        <a:pt x="81586" y="113986"/>
                      </a:cubicBezTo>
                      <a:cubicBezTo>
                        <a:pt x="76129" y="112111"/>
                        <a:pt x="70970" y="110331"/>
                        <a:pt x="66408" y="109205"/>
                      </a:cubicBezTo>
                      <a:cubicBezTo>
                        <a:pt x="52413" y="105172"/>
                        <a:pt x="42249" y="105347"/>
                        <a:pt x="34423" y="109764"/>
                      </a:cubicBezTo>
                      <a:cubicBezTo>
                        <a:pt x="23350" y="116013"/>
                        <a:pt x="15445" y="145665"/>
                        <a:pt x="15445" y="145665"/>
                      </a:cubicBezTo>
                      <a:cubicBezTo>
                        <a:pt x="-13117" y="234489"/>
                        <a:pt x="-1920" y="295740"/>
                        <a:pt x="47829" y="322805"/>
                      </a:cubicBezTo>
                      <a:close/>
                      <a:moveTo>
                        <a:pt x="260070" y="239670"/>
                      </a:moveTo>
                      <a:cubicBezTo>
                        <a:pt x="260070" y="230813"/>
                        <a:pt x="278671" y="217974"/>
                        <a:pt x="299887" y="213106"/>
                      </a:cubicBezTo>
                      <a:cubicBezTo>
                        <a:pt x="321175" y="208238"/>
                        <a:pt x="361864" y="207351"/>
                        <a:pt x="365860" y="214879"/>
                      </a:cubicBezTo>
                      <a:cubicBezTo>
                        <a:pt x="368984" y="220750"/>
                        <a:pt x="355688" y="242329"/>
                        <a:pt x="324300" y="245431"/>
                      </a:cubicBezTo>
                      <a:cubicBezTo>
                        <a:pt x="292839" y="248519"/>
                        <a:pt x="260070" y="248519"/>
                        <a:pt x="260070" y="239670"/>
                      </a:cubicBezTo>
                      <a:close/>
                      <a:moveTo>
                        <a:pt x="206594" y="292703"/>
                      </a:moveTo>
                      <a:cubicBezTo>
                        <a:pt x="206957" y="286214"/>
                        <a:pt x="227301" y="275977"/>
                        <a:pt x="236601" y="274204"/>
                      </a:cubicBezTo>
                      <a:cubicBezTo>
                        <a:pt x="245902" y="272431"/>
                        <a:pt x="264502" y="280322"/>
                        <a:pt x="264502" y="286520"/>
                      </a:cubicBezTo>
                      <a:cubicBezTo>
                        <a:pt x="264502" y="292717"/>
                        <a:pt x="246774" y="301211"/>
                        <a:pt x="232169" y="302098"/>
                      </a:cubicBezTo>
                      <a:cubicBezTo>
                        <a:pt x="217565" y="302984"/>
                        <a:pt x="206376" y="297186"/>
                        <a:pt x="206594" y="292703"/>
                      </a:cubicBezTo>
                      <a:close/>
                      <a:moveTo>
                        <a:pt x="74996" y="149784"/>
                      </a:moveTo>
                      <a:cubicBezTo>
                        <a:pt x="82523" y="146246"/>
                        <a:pt x="91823" y="160850"/>
                        <a:pt x="101116" y="173253"/>
                      </a:cubicBezTo>
                      <a:cubicBezTo>
                        <a:pt x="110417" y="185648"/>
                        <a:pt x="109530" y="194949"/>
                        <a:pt x="102889" y="201146"/>
                      </a:cubicBezTo>
                      <a:cubicBezTo>
                        <a:pt x="96248" y="207344"/>
                        <a:pt x="82080" y="195835"/>
                        <a:pt x="74996" y="185648"/>
                      </a:cubicBezTo>
                      <a:cubicBezTo>
                        <a:pt x="67911" y="175462"/>
                        <a:pt x="64780" y="154587"/>
                        <a:pt x="74996" y="14978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2" name="Freeform 129">
                  <a:extLst>
                    <a:ext uri="{FF2B5EF4-FFF2-40B4-BE49-F238E27FC236}">
                      <a16:creationId xmlns:a16="http://schemas.microsoft.com/office/drawing/2014/main" id="{84AF95C9-B051-BF08-5313-589ED1FCF3E1}"/>
                    </a:ext>
                  </a:extLst>
                </p:cNvPr>
                <p:cNvSpPr/>
                <p:nvPr/>
              </p:nvSpPr>
              <p:spPr>
                <a:xfrm>
                  <a:off x="10731223" y="4435305"/>
                  <a:ext cx="717485" cy="525995"/>
                </a:xfrm>
                <a:custGeom>
                  <a:avLst/>
                  <a:gdLst>
                    <a:gd name="connsiteX0" fmla="*/ 13944 w 717485"/>
                    <a:gd name="connsiteY0" fmla="*/ 147534 h 525995"/>
                    <a:gd name="connsiteX1" fmla="*/ 35843 w 717485"/>
                    <a:gd name="connsiteY1" fmla="*/ 157183 h 525995"/>
                    <a:gd name="connsiteX2" fmla="*/ 74206 w 717485"/>
                    <a:gd name="connsiteY2" fmla="*/ 137987 h 525995"/>
                    <a:gd name="connsiteX3" fmla="*/ 100000 w 717485"/>
                    <a:gd name="connsiteY3" fmla="*/ 123055 h 525995"/>
                    <a:gd name="connsiteX4" fmla="*/ 115912 w 717485"/>
                    <a:gd name="connsiteY4" fmla="*/ 122474 h 525995"/>
                    <a:gd name="connsiteX5" fmla="*/ 109155 w 717485"/>
                    <a:gd name="connsiteY5" fmla="*/ 143436 h 525995"/>
                    <a:gd name="connsiteX6" fmla="*/ 97239 w 717485"/>
                    <a:gd name="connsiteY6" fmla="*/ 166236 h 525995"/>
                    <a:gd name="connsiteX7" fmla="*/ 115912 w 717485"/>
                    <a:gd name="connsiteY7" fmla="*/ 212032 h 525995"/>
                    <a:gd name="connsiteX8" fmla="*/ 155656 w 717485"/>
                    <a:gd name="connsiteY8" fmla="*/ 245259 h 525995"/>
                    <a:gd name="connsiteX9" fmla="*/ 174111 w 717485"/>
                    <a:gd name="connsiteY9" fmla="*/ 244402 h 525995"/>
                    <a:gd name="connsiteX10" fmla="*/ 185155 w 717485"/>
                    <a:gd name="connsiteY10" fmla="*/ 222023 h 525995"/>
                    <a:gd name="connsiteX11" fmla="*/ 196054 w 717485"/>
                    <a:gd name="connsiteY11" fmla="*/ 200247 h 525995"/>
                    <a:gd name="connsiteX12" fmla="*/ 231293 w 717485"/>
                    <a:gd name="connsiteY12" fmla="*/ 183841 h 525995"/>
                    <a:gd name="connsiteX13" fmla="*/ 233037 w 717485"/>
                    <a:gd name="connsiteY13" fmla="*/ 185519 h 525995"/>
                    <a:gd name="connsiteX14" fmla="*/ 232601 w 717485"/>
                    <a:gd name="connsiteY14" fmla="*/ 187903 h 525995"/>
                    <a:gd name="connsiteX15" fmla="*/ 280628 w 717485"/>
                    <a:gd name="connsiteY15" fmla="*/ 363597 h 525995"/>
                    <a:gd name="connsiteX16" fmla="*/ 299155 w 717485"/>
                    <a:gd name="connsiteY16" fmla="*/ 372469 h 525995"/>
                    <a:gd name="connsiteX17" fmla="*/ 308165 w 717485"/>
                    <a:gd name="connsiteY17" fmla="*/ 369577 h 525995"/>
                    <a:gd name="connsiteX18" fmla="*/ 308456 w 717485"/>
                    <a:gd name="connsiteY18" fmla="*/ 369337 h 525995"/>
                    <a:gd name="connsiteX19" fmla="*/ 311144 w 717485"/>
                    <a:gd name="connsiteY19" fmla="*/ 365813 h 525995"/>
                    <a:gd name="connsiteX20" fmla="*/ 311289 w 717485"/>
                    <a:gd name="connsiteY20" fmla="*/ 365646 h 525995"/>
                    <a:gd name="connsiteX21" fmla="*/ 317030 w 717485"/>
                    <a:gd name="connsiteY21" fmla="*/ 310114 h 525995"/>
                    <a:gd name="connsiteX22" fmla="*/ 317974 w 717485"/>
                    <a:gd name="connsiteY22" fmla="*/ 265799 h 525995"/>
                    <a:gd name="connsiteX23" fmla="*/ 325022 w 717485"/>
                    <a:gd name="connsiteY23" fmla="*/ 250497 h 525995"/>
                    <a:gd name="connsiteX24" fmla="*/ 328437 w 717485"/>
                    <a:gd name="connsiteY24" fmla="*/ 251965 h 525995"/>
                    <a:gd name="connsiteX25" fmla="*/ 356701 w 717485"/>
                    <a:gd name="connsiteY25" fmla="*/ 310375 h 525995"/>
                    <a:gd name="connsiteX26" fmla="*/ 378498 w 717485"/>
                    <a:gd name="connsiteY26" fmla="*/ 368886 h 525995"/>
                    <a:gd name="connsiteX27" fmla="*/ 378716 w 717485"/>
                    <a:gd name="connsiteY27" fmla="*/ 369148 h 525995"/>
                    <a:gd name="connsiteX28" fmla="*/ 468158 w 717485"/>
                    <a:gd name="connsiteY28" fmla="*/ 444524 h 525995"/>
                    <a:gd name="connsiteX29" fmla="*/ 486322 w 717485"/>
                    <a:gd name="connsiteY29" fmla="*/ 446856 h 525995"/>
                    <a:gd name="connsiteX30" fmla="*/ 479928 w 717485"/>
                    <a:gd name="connsiteY30" fmla="*/ 429614 h 525995"/>
                    <a:gd name="connsiteX31" fmla="*/ 468957 w 717485"/>
                    <a:gd name="connsiteY31" fmla="*/ 413680 h 525995"/>
                    <a:gd name="connsiteX32" fmla="*/ 458930 w 717485"/>
                    <a:gd name="connsiteY32" fmla="*/ 399069 h 525995"/>
                    <a:gd name="connsiteX33" fmla="*/ 456824 w 717485"/>
                    <a:gd name="connsiteY33" fmla="*/ 352313 h 525995"/>
                    <a:gd name="connsiteX34" fmla="*/ 459875 w 717485"/>
                    <a:gd name="connsiteY34" fmla="*/ 352575 h 525995"/>
                    <a:gd name="connsiteX35" fmla="*/ 508120 w 717485"/>
                    <a:gd name="connsiteY35" fmla="*/ 407221 h 525995"/>
                    <a:gd name="connsiteX36" fmla="*/ 598434 w 717485"/>
                    <a:gd name="connsiteY36" fmla="*/ 500201 h 525995"/>
                    <a:gd name="connsiteX37" fmla="*/ 645516 w 717485"/>
                    <a:gd name="connsiteY37" fmla="*/ 525290 h 525995"/>
                    <a:gd name="connsiteX38" fmla="*/ 649222 w 717485"/>
                    <a:gd name="connsiteY38" fmla="*/ 525995 h 525995"/>
                    <a:gd name="connsiteX39" fmla="*/ 657214 w 717485"/>
                    <a:gd name="connsiteY39" fmla="*/ 522108 h 525995"/>
                    <a:gd name="connsiteX40" fmla="*/ 659322 w 717485"/>
                    <a:gd name="connsiteY40" fmla="*/ 516026 h 525995"/>
                    <a:gd name="connsiteX41" fmla="*/ 663681 w 717485"/>
                    <a:gd name="connsiteY41" fmla="*/ 475301 h 525995"/>
                    <a:gd name="connsiteX42" fmla="*/ 666877 w 717485"/>
                    <a:gd name="connsiteY42" fmla="*/ 451673 h 525995"/>
                    <a:gd name="connsiteX43" fmla="*/ 647768 w 717485"/>
                    <a:gd name="connsiteY43" fmla="*/ 362950 h 525995"/>
                    <a:gd name="connsiteX44" fmla="*/ 504341 w 717485"/>
                    <a:gd name="connsiteY44" fmla="*/ 315381 h 525995"/>
                    <a:gd name="connsiteX45" fmla="*/ 502380 w 717485"/>
                    <a:gd name="connsiteY45" fmla="*/ 311792 h 525995"/>
                    <a:gd name="connsiteX46" fmla="*/ 503034 w 717485"/>
                    <a:gd name="connsiteY46" fmla="*/ 310462 h 525995"/>
                    <a:gd name="connsiteX47" fmla="*/ 606934 w 717485"/>
                    <a:gd name="connsiteY47" fmla="*/ 291012 h 525995"/>
                    <a:gd name="connsiteX48" fmla="*/ 654018 w 717485"/>
                    <a:gd name="connsiteY48" fmla="*/ 320416 h 525995"/>
                    <a:gd name="connsiteX49" fmla="*/ 689838 w 717485"/>
                    <a:gd name="connsiteY49" fmla="*/ 346072 h 525995"/>
                    <a:gd name="connsiteX50" fmla="*/ 709383 w 717485"/>
                    <a:gd name="connsiteY50" fmla="*/ 344437 h 525995"/>
                    <a:gd name="connsiteX51" fmla="*/ 707421 w 717485"/>
                    <a:gd name="connsiteY51" fmla="*/ 288374 h 525995"/>
                    <a:gd name="connsiteX52" fmla="*/ 706622 w 717485"/>
                    <a:gd name="connsiteY52" fmla="*/ 286434 h 525995"/>
                    <a:gd name="connsiteX53" fmla="*/ 663100 w 717485"/>
                    <a:gd name="connsiteY53" fmla="*/ 229630 h 525995"/>
                    <a:gd name="connsiteX54" fmla="*/ 658013 w 717485"/>
                    <a:gd name="connsiteY54" fmla="*/ 206823 h 525995"/>
                    <a:gd name="connsiteX55" fmla="*/ 574966 w 717485"/>
                    <a:gd name="connsiteY55" fmla="*/ 133794 h 525995"/>
                    <a:gd name="connsiteX56" fmla="*/ 570896 w 717485"/>
                    <a:gd name="connsiteY56" fmla="*/ 113813 h 525995"/>
                    <a:gd name="connsiteX57" fmla="*/ 487194 w 717485"/>
                    <a:gd name="connsiteY57" fmla="*/ 64290 h 525995"/>
                    <a:gd name="connsiteX58" fmla="*/ 445416 w 717485"/>
                    <a:gd name="connsiteY58" fmla="*/ 45115 h 525995"/>
                    <a:gd name="connsiteX59" fmla="*/ 445126 w 717485"/>
                    <a:gd name="connsiteY59" fmla="*/ 44963 h 525995"/>
                    <a:gd name="connsiteX60" fmla="*/ 409886 w 717485"/>
                    <a:gd name="connsiteY60" fmla="*/ 29537 h 525995"/>
                    <a:gd name="connsiteX61" fmla="*/ 351397 w 717485"/>
                    <a:gd name="connsiteY61" fmla="*/ 26064 h 525995"/>
                    <a:gd name="connsiteX62" fmla="*/ 324876 w 717485"/>
                    <a:gd name="connsiteY62" fmla="*/ 11656 h 525995"/>
                    <a:gd name="connsiteX63" fmla="*/ 320590 w 717485"/>
                    <a:gd name="connsiteY63" fmla="*/ 9956 h 525995"/>
                    <a:gd name="connsiteX64" fmla="*/ 251710 w 717485"/>
                    <a:gd name="connsiteY64" fmla="*/ 11809 h 525995"/>
                    <a:gd name="connsiteX65" fmla="*/ 229258 w 717485"/>
                    <a:gd name="connsiteY65" fmla="*/ 35401 h 525995"/>
                    <a:gd name="connsiteX66" fmla="*/ 191186 w 717485"/>
                    <a:gd name="connsiteY66" fmla="*/ 66033 h 525995"/>
                    <a:gd name="connsiteX67" fmla="*/ 184574 w 717485"/>
                    <a:gd name="connsiteY67" fmla="*/ 64297 h 525995"/>
                    <a:gd name="connsiteX68" fmla="*/ 197725 w 717485"/>
                    <a:gd name="connsiteY68" fmla="*/ 31971 h 525995"/>
                    <a:gd name="connsiteX69" fmla="*/ 202011 w 717485"/>
                    <a:gd name="connsiteY69" fmla="*/ 25200 h 525995"/>
                    <a:gd name="connsiteX70" fmla="*/ 195981 w 717485"/>
                    <a:gd name="connsiteY70" fmla="*/ 14381 h 525995"/>
                    <a:gd name="connsiteX71" fmla="*/ 163431 w 717485"/>
                    <a:gd name="connsiteY71" fmla="*/ 6367 h 525995"/>
                    <a:gd name="connsiteX72" fmla="*/ 157327 w 717485"/>
                    <a:gd name="connsiteY72" fmla="*/ 6476 h 525995"/>
                    <a:gd name="connsiteX73" fmla="*/ 62944 w 717485"/>
                    <a:gd name="connsiteY73" fmla="*/ 59509 h 525995"/>
                    <a:gd name="connsiteX74" fmla="*/ 47250 w 717485"/>
                    <a:gd name="connsiteY74" fmla="*/ 76177 h 525995"/>
                    <a:gd name="connsiteX75" fmla="*/ 12876 w 717485"/>
                    <a:gd name="connsiteY75" fmla="*/ 85622 h 525995"/>
                    <a:gd name="connsiteX76" fmla="*/ 12868 w 717485"/>
                    <a:gd name="connsiteY76" fmla="*/ 85629 h 525995"/>
                    <a:gd name="connsiteX77" fmla="*/ 30 w 717485"/>
                    <a:gd name="connsiteY77" fmla="*/ 112745 h 525995"/>
                    <a:gd name="connsiteX78" fmla="*/ 13944 w 717485"/>
                    <a:gd name="connsiteY78" fmla="*/ 147534 h 525995"/>
                    <a:gd name="connsiteX79" fmla="*/ 303878 w 717485"/>
                    <a:gd name="connsiteY79" fmla="*/ 115237 h 525995"/>
                    <a:gd name="connsiteX80" fmla="*/ 418895 w 717485"/>
                    <a:gd name="connsiteY80" fmla="*/ 121610 h 525995"/>
                    <a:gd name="connsiteX81" fmla="*/ 417952 w 717485"/>
                    <a:gd name="connsiteY81" fmla="*/ 129427 h 525995"/>
                    <a:gd name="connsiteX82" fmla="*/ 298647 w 717485"/>
                    <a:gd name="connsiteY82" fmla="*/ 144889 h 525995"/>
                    <a:gd name="connsiteX83" fmla="*/ 292399 w 717485"/>
                    <a:gd name="connsiteY83" fmla="*/ 134666 h 525995"/>
                    <a:gd name="connsiteX84" fmla="*/ 303878 w 717485"/>
                    <a:gd name="connsiteY84" fmla="*/ 115237 h 525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717485" h="525995">
                      <a:moveTo>
                        <a:pt x="13944" y="147534"/>
                      </a:moveTo>
                      <a:cubicBezTo>
                        <a:pt x="20606" y="153586"/>
                        <a:pt x="30611" y="158164"/>
                        <a:pt x="35843" y="157183"/>
                      </a:cubicBezTo>
                      <a:cubicBezTo>
                        <a:pt x="47904" y="155563"/>
                        <a:pt x="60692" y="147025"/>
                        <a:pt x="74206" y="137987"/>
                      </a:cubicBezTo>
                      <a:cubicBezTo>
                        <a:pt x="84960" y="130859"/>
                        <a:pt x="90773" y="125802"/>
                        <a:pt x="100000" y="123055"/>
                      </a:cubicBezTo>
                      <a:cubicBezTo>
                        <a:pt x="108646" y="120469"/>
                        <a:pt x="112570" y="117693"/>
                        <a:pt x="115912" y="122474"/>
                      </a:cubicBezTo>
                      <a:cubicBezTo>
                        <a:pt x="118164" y="127727"/>
                        <a:pt x="116130" y="133206"/>
                        <a:pt x="109155" y="143436"/>
                      </a:cubicBezTo>
                      <a:cubicBezTo>
                        <a:pt x="104141" y="150724"/>
                        <a:pt x="98982" y="158258"/>
                        <a:pt x="97239" y="166236"/>
                      </a:cubicBezTo>
                      <a:cubicBezTo>
                        <a:pt x="93388" y="184357"/>
                        <a:pt x="110535" y="205871"/>
                        <a:pt x="115912" y="212032"/>
                      </a:cubicBezTo>
                      <a:cubicBezTo>
                        <a:pt x="125721" y="223236"/>
                        <a:pt x="139090" y="238545"/>
                        <a:pt x="155656" y="245259"/>
                      </a:cubicBezTo>
                      <a:cubicBezTo>
                        <a:pt x="162340" y="248005"/>
                        <a:pt x="171640" y="247635"/>
                        <a:pt x="174111" y="244402"/>
                      </a:cubicBezTo>
                      <a:cubicBezTo>
                        <a:pt x="174257" y="244256"/>
                        <a:pt x="182176" y="229470"/>
                        <a:pt x="185155" y="222023"/>
                      </a:cubicBezTo>
                      <a:cubicBezTo>
                        <a:pt x="188424" y="214081"/>
                        <a:pt x="191404" y="206576"/>
                        <a:pt x="196054" y="200247"/>
                      </a:cubicBezTo>
                      <a:cubicBezTo>
                        <a:pt x="205136" y="187808"/>
                        <a:pt x="215090" y="179830"/>
                        <a:pt x="231293" y="183841"/>
                      </a:cubicBezTo>
                      <a:cubicBezTo>
                        <a:pt x="231801" y="184030"/>
                        <a:pt x="232746" y="184902"/>
                        <a:pt x="233037" y="185519"/>
                      </a:cubicBezTo>
                      <a:lnTo>
                        <a:pt x="232601" y="187903"/>
                      </a:lnTo>
                      <a:cubicBezTo>
                        <a:pt x="220394" y="255838"/>
                        <a:pt x="209859" y="314516"/>
                        <a:pt x="280628" y="363597"/>
                      </a:cubicBezTo>
                      <a:cubicBezTo>
                        <a:pt x="285859" y="367295"/>
                        <a:pt x="292108" y="371357"/>
                        <a:pt x="299155" y="372469"/>
                      </a:cubicBezTo>
                      <a:cubicBezTo>
                        <a:pt x="302498" y="373035"/>
                        <a:pt x="305767" y="371982"/>
                        <a:pt x="308165" y="369577"/>
                      </a:cubicBezTo>
                      <a:cubicBezTo>
                        <a:pt x="308310" y="369497"/>
                        <a:pt x="308383" y="369417"/>
                        <a:pt x="308456" y="369337"/>
                      </a:cubicBezTo>
                      <a:cubicBezTo>
                        <a:pt x="309618" y="368087"/>
                        <a:pt x="310563" y="366736"/>
                        <a:pt x="311144" y="365813"/>
                      </a:cubicBezTo>
                      <a:cubicBezTo>
                        <a:pt x="311217" y="365755"/>
                        <a:pt x="311217" y="365704"/>
                        <a:pt x="311289" y="365646"/>
                      </a:cubicBezTo>
                      <a:cubicBezTo>
                        <a:pt x="317102" y="356927"/>
                        <a:pt x="317247" y="339736"/>
                        <a:pt x="317030" y="310114"/>
                      </a:cubicBezTo>
                      <a:cubicBezTo>
                        <a:pt x="316884" y="294717"/>
                        <a:pt x="316739" y="278805"/>
                        <a:pt x="317974" y="265799"/>
                      </a:cubicBezTo>
                      <a:cubicBezTo>
                        <a:pt x="319500" y="250011"/>
                        <a:pt x="324295" y="251319"/>
                        <a:pt x="325022" y="250497"/>
                      </a:cubicBezTo>
                      <a:cubicBezTo>
                        <a:pt x="325530" y="250585"/>
                        <a:pt x="326693" y="250941"/>
                        <a:pt x="328437" y="251965"/>
                      </a:cubicBezTo>
                      <a:cubicBezTo>
                        <a:pt x="347037" y="267739"/>
                        <a:pt x="350815" y="285642"/>
                        <a:pt x="356701" y="310375"/>
                      </a:cubicBezTo>
                      <a:cubicBezTo>
                        <a:pt x="361424" y="330400"/>
                        <a:pt x="366291" y="351100"/>
                        <a:pt x="378498" y="368886"/>
                      </a:cubicBezTo>
                      <a:cubicBezTo>
                        <a:pt x="378571" y="368974"/>
                        <a:pt x="378644" y="369061"/>
                        <a:pt x="378716" y="369148"/>
                      </a:cubicBezTo>
                      <a:cubicBezTo>
                        <a:pt x="394846" y="391178"/>
                        <a:pt x="427906" y="430261"/>
                        <a:pt x="468158" y="444524"/>
                      </a:cubicBezTo>
                      <a:cubicBezTo>
                        <a:pt x="472808" y="446187"/>
                        <a:pt x="483998" y="451513"/>
                        <a:pt x="486322" y="446856"/>
                      </a:cubicBezTo>
                      <a:cubicBezTo>
                        <a:pt x="487921" y="443724"/>
                        <a:pt x="481745" y="432637"/>
                        <a:pt x="479928" y="429614"/>
                      </a:cubicBezTo>
                      <a:cubicBezTo>
                        <a:pt x="476586" y="423947"/>
                        <a:pt x="472735" y="418723"/>
                        <a:pt x="468957" y="413680"/>
                      </a:cubicBezTo>
                      <a:cubicBezTo>
                        <a:pt x="465251" y="408689"/>
                        <a:pt x="461764" y="403980"/>
                        <a:pt x="458930" y="399069"/>
                      </a:cubicBezTo>
                      <a:cubicBezTo>
                        <a:pt x="450066" y="383883"/>
                        <a:pt x="449412" y="368589"/>
                        <a:pt x="456824" y="352313"/>
                      </a:cubicBezTo>
                      <a:cubicBezTo>
                        <a:pt x="457405" y="352139"/>
                        <a:pt x="458713" y="352124"/>
                        <a:pt x="459875" y="352575"/>
                      </a:cubicBezTo>
                      <a:cubicBezTo>
                        <a:pt x="485741" y="366823"/>
                        <a:pt x="496131" y="385554"/>
                        <a:pt x="508120" y="407221"/>
                      </a:cubicBezTo>
                      <a:cubicBezTo>
                        <a:pt x="524178" y="436095"/>
                        <a:pt x="542342" y="468813"/>
                        <a:pt x="598434" y="500201"/>
                      </a:cubicBezTo>
                      <a:cubicBezTo>
                        <a:pt x="613038" y="509342"/>
                        <a:pt x="628805" y="518686"/>
                        <a:pt x="645516" y="525290"/>
                      </a:cubicBezTo>
                      <a:cubicBezTo>
                        <a:pt x="646752" y="525762"/>
                        <a:pt x="647986" y="525995"/>
                        <a:pt x="649222" y="525995"/>
                      </a:cubicBezTo>
                      <a:cubicBezTo>
                        <a:pt x="652201" y="525995"/>
                        <a:pt x="655180" y="524665"/>
                        <a:pt x="657214" y="522108"/>
                      </a:cubicBezTo>
                      <a:cubicBezTo>
                        <a:pt x="658522" y="520386"/>
                        <a:pt x="659249" y="518221"/>
                        <a:pt x="659322" y="516026"/>
                      </a:cubicBezTo>
                      <a:cubicBezTo>
                        <a:pt x="659757" y="502577"/>
                        <a:pt x="661792" y="488714"/>
                        <a:pt x="663681" y="475301"/>
                      </a:cubicBezTo>
                      <a:cubicBezTo>
                        <a:pt x="664844" y="467585"/>
                        <a:pt x="666005" y="459607"/>
                        <a:pt x="666877" y="451673"/>
                      </a:cubicBezTo>
                      <a:cubicBezTo>
                        <a:pt x="673199" y="415300"/>
                        <a:pt x="666806" y="385453"/>
                        <a:pt x="647768" y="362950"/>
                      </a:cubicBezTo>
                      <a:cubicBezTo>
                        <a:pt x="621902" y="332296"/>
                        <a:pt x="573657" y="316311"/>
                        <a:pt x="504341" y="315381"/>
                      </a:cubicBezTo>
                      <a:cubicBezTo>
                        <a:pt x="502525" y="315359"/>
                        <a:pt x="501436" y="313354"/>
                        <a:pt x="502380" y="311792"/>
                      </a:cubicBezTo>
                      <a:cubicBezTo>
                        <a:pt x="502598" y="311371"/>
                        <a:pt x="502816" y="310927"/>
                        <a:pt x="503034" y="310462"/>
                      </a:cubicBezTo>
                      <a:cubicBezTo>
                        <a:pt x="516185" y="278798"/>
                        <a:pt x="571550" y="280142"/>
                        <a:pt x="606934" y="291012"/>
                      </a:cubicBezTo>
                      <a:cubicBezTo>
                        <a:pt x="624736" y="296199"/>
                        <a:pt x="638977" y="307963"/>
                        <a:pt x="654018" y="320416"/>
                      </a:cubicBezTo>
                      <a:cubicBezTo>
                        <a:pt x="665134" y="329593"/>
                        <a:pt x="676541" y="339053"/>
                        <a:pt x="689838" y="346072"/>
                      </a:cubicBezTo>
                      <a:cubicBezTo>
                        <a:pt x="695505" y="349051"/>
                        <a:pt x="704369" y="348368"/>
                        <a:pt x="709383" y="344437"/>
                      </a:cubicBezTo>
                      <a:cubicBezTo>
                        <a:pt x="725440" y="331860"/>
                        <a:pt x="713742" y="303603"/>
                        <a:pt x="707421" y="288374"/>
                      </a:cubicBezTo>
                      <a:lnTo>
                        <a:pt x="706622" y="286434"/>
                      </a:lnTo>
                      <a:cubicBezTo>
                        <a:pt x="688893" y="241800"/>
                        <a:pt x="663173" y="233300"/>
                        <a:pt x="663100" y="229630"/>
                      </a:cubicBezTo>
                      <a:cubicBezTo>
                        <a:pt x="662954" y="222757"/>
                        <a:pt x="661792" y="212563"/>
                        <a:pt x="658013" y="206823"/>
                      </a:cubicBezTo>
                      <a:cubicBezTo>
                        <a:pt x="632365" y="167994"/>
                        <a:pt x="616817" y="150818"/>
                        <a:pt x="574966" y="133794"/>
                      </a:cubicBezTo>
                      <a:cubicBezTo>
                        <a:pt x="574021" y="133402"/>
                        <a:pt x="573004" y="117519"/>
                        <a:pt x="570896" y="113813"/>
                      </a:cubicBezTo>
                      <a:cubicBezTo>
                        <a:pt x="552659" y="80747"/>
                        <a:pt x="520108" y="72914"/>
                        <a:pt x="487194" y="64290"/>
                      </a:cubicBezTo>
                      <a:cubicBezTo>
                        <a:pt x="471428" y="60141"/>
                        <a:pt x="458204" y="51553"/>
                        <a:pt x="445416" y="45115"/>
                      </a:cubicBezTo>
                      <a:cubicBezTo>
                        <a:pt x="445343" y="45064"/>
                        <a:pt x="445270" y="45014"/>
                        <a:pt x="445126" y="44963"/>
                      </a:cubicBezTo>
                      <a:cubicBezTo>
                        <a:pt x="439458" y="42332"/>
                        <a:pt x="409959" y="29574"/>
                        <a:pt x="409886" y="29537"/>
                      </a:cubicBezTo>
                      <a:cubicBezTo>
                        <a:pt x="372685" y="13480"/>
                        <a:pt x="355248" y="26609"/>
                        <a:pt x="351397" y="26064"/>
                      </a:cubicBezTo>
                      <a:cubicBezTo>
                        <a:pt x="345148" y="25170"/>
                        <a:pt x="328509" y="13087"/>
                        <a:pt x="324876" y="11656"/>
                      </a:cubicBezTo>
                      <a:cubicBezTo>
                        <a:pt x="323424" y="11097"/>
                        <a:pt x="322043" y="10523"/>
                        <a:pt x="320590" y="9956"/>
                      </a:cubicBezTo>
                      <a:cubicBezTo>
                        <a:pt x="300100" y="1760"/>
                        <a:pt x="274670" y="-8434"/>
                        <a:pt x="251710" y="11809"/>
                      </a:cubicBezTo>
                      <a:cubicBezTo>
                        <a:pt x="243063" y="19024"/>
                        <a:pt x="236089" y="27350"/>
                        <a:pt x="229258" y="35401"/>
                      </a:cubicBezTo>
                      <a:cubicBezTo>
                        <a:pt x="215744" y="51429"/>
                        <a:pt x="211893" y="64151"/>
                        <a:pt x="191186" y="66033"/>
                      </a:cubicBezTo>
                      <a:cubicBezTo>
                        <a:pt x="189369" y="65852"/>
                        <a:pt x="185300" y="66840"/>
                        <a:pt x="184574" y="64297"/>
                      </a:cubicBezTo>
                      <a:cubicBezTo>
                        <a:pt x="181377" y="53355"/>
                        <a:pt x="191258" y="36687"/>
                        <a:pt x="197725" y="31971"/>
                      </a:cubicBezTo>
                      <a:cubicBezTo>
                        <a:pt x="199978" y="30336"/>
                        <a:pt x="201576" y="27946"/>
                        <a:pt x="202011" y="25200"/>
                      </a:cubicBezTo>
                      <a:cubicBezTo>
                        <a:pt x="202738" y="20499"/>
                        <a:pt x="200122" y="16125"/>
                        <a:pt x="195981" y="14381"/>
                      </a:cubicBezTo>
                      <a:cubicBezTo>
                        <a:pt x="188134" y="11118"/>
                        <a:pt x="171786" y="6054"/>
                        <a:pt x="163431" y="6367"/>
                      </a:cubicBezTo>
                      <a:cubicBezTo>
                        <a:pt x="160960" y="6461"/>
                        <a:pt x="158635" y="6541"/>
                        <a:pt x="157327" y="6476"/>
                      </a:cubicBezTo>
                      <a:cubicBezTo>
                        <a:pt x="108210" y="2523"/>
                        <a:pt x="81618" y="9476"/>
                        <a:pt x="62944" y="59509"/>
                      </a:cubicBezTo>
                      <a:cubicBezTo>
                        <a:pt x="62000" y="62132"/>
                        <a:pt x="60547" y="74309"/>
                        <a:pt x="47250" y="76177"/>
                      </a:cubicBezTo>
                      <a:cubicBezTo>
                        <a:pt x="37005" y="77622"/>
                        <a:pt x="20505" y="79584"/>
                        <a:pt x="12876" y="85622"/>
                      </a:cubicBezTo>
                      <a:cubicBezTo>
                        <a:pt x="12876" y="85622"/>
                        <a:pt x="12868" y="85629"/>
                        <a:pt x="12868" y="85629"/>
                      </a:cubicBezTo>
                      <a:cubicBezTo>
                        <a:pt x="4985" y="91885"/>
                        <a:pt x="422" y="101512"/>
                        <a:pt x="30" y="112745"/>
                      </a:cubicBezTo>
                      <a:cubicBezTo>
                        <a:pt x="-450" y="125904"/>
                        <a:pt x="4891" y="139251"/>
                        <a:pt x="13944" y="147534"/>
                      </a:cubicBezTo>
                      <a:close/>
                      <a:moveTo>
                        <a:pt x="303878" y="115237"/>
                      </a:moveTo>
                      <a:cubicBezTo>
                        <a:pt x="330399" y="100510"/>
                        <a:pt x="387072" y="107972"/>
                        <a:pt x="418895" y="121610"/>
                      </a:cubicBezTo>
                      <a:cubicBezTo>
                        <a:pt x="419696" y="121958"/>
                        <a:pt x="422238" y="127894"/>
                        <a:pt x="417952" y="129427"/>
                      </a:cubicBezTo>
                      <a:cubicBezTo>
                        <a:pt x="386708" y="139614"/>
                        <a:pt x="322043" y="159791"/>
                        <a:pt x="298647" y="144889"/>
                      </a:cubicBezTo>
                      <a:cubicBezTo>
                        <a:pt x="294869" y="142506"/>
                        <a:pt x="292907" y="139353"/>
                        <a:pt x="292399" y="134666"/>
                      </a:cubicBezTo>
                      <a:cubicBezTo>
                        <a:pt x="292180" y="133162"/>
                        <a:pt x="299373" y="118035"/>
                        <a:pt x="303878" y="11523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3" name="Freeform 130">
                  <a:extLst>
                    <a:ext uri="{FF2B5EF4-FFF2-40B4-BE49-F238E27FC236}">
                      <a16:creationId xmlns:a16="http://schemas.microsoft.com/office/drawing/2014/main" id="{4B3B7ECF-D6C1-EFC0-75DE-3C100062FBFE}"/>
                    </a:ext>
                  </a:extLst>
                </p:cNvPr>
                <p:cNvSpPr/>
                <p:nvPr/>
              </p:nvSpPr>
              <p:spPr>
                <a:xfrm>
                  <a:off x="10500178" y="4557665"/>
                  <a:ext cx="561526" cy="521718"/>
                </a:xfrm>
                <a:custGeom>
                  <a:avLst/>
                  <a:gdLst>
                    <a:gd name="connsiteX0" fmla="*/ 59333 w 561526"/>
                    <a:gd name="connsiteY0" fmla="*/ 275909 h 521718"/>
                    <a:gd name="connsiteX1" fmla="*/ 66075 w 561526"/>
                    <a:gd name="connsiteY1" fmla="*/ 288283 h 521718"/>
                    <a:gd name="connsiteX2" fmla="*/ 66315 w 561526"/>
                    <a:gd name="connsiteY2" fmla="*/ 288697 h 521718"/>
                    <a:gd name="connsiteX3" fmla="*/ 75775 w 561526"/>
                    <a:gd name="connsiteY3" fmla="*/ 305089 h 521718"/>
                    <a:gd name="connsiteX4" fmla="*/ 191730 w 561526"/>
                    <a:gd name="connsiteY4" fmla="*/ 423827 h 521718"/>
                    <a:gd name="connsiteX5" fmla="*/ 202157 w 561526"/>
                    <a:gd name="connsiteY5" fmla="*/ 420927 h 521718"/>
                    <a:gd name="connsiteX6" fmla="*/ 221273 w 561526"/>
                    <a:gd name="connsiteY6" fmla="*/ 338679 h 521718"/>
                    <a:gd name="connsiteX7" fmla="*/ 240390 w 561526"/>
                    <a:gd name="connsiteY7" fmla="*/ 255849 h 521718"/>
                    <a:gd name="connsiteX8" fmla="*/ 250235 w 561526"/>
                    <a:gd name="connsiteY8" fmla="*/ 250639 h 521718"/>
                    <a:gd name="connsiteX9" fmla="*/ 261657 w 561526"/>
                    <a:gd name="connsiteY9" fmla="*/ 272625 h 521718"/>
                    <a:gd name="connsiteX10" fmla="*/ 265217 w 561526"/>
                    <a:gd name="connsiteY10" fmla="*/ 306135 h 521718"/>
                    <a:gd name="connsiteX11" fmla="*/ 349936 w 561526"/>
                    <a:gd name="connsiteY11" fmla="*/ 457983 h 521718"/>
                    <a:gd name="connsiteX12" fmla="*/ 366647 w 561526"/>
                    <a:gd name="connsiteY12" fmla="*/ 463803 h 521718"/>
                    <a:gd name="connsiteX13" fmla="*/ 363596 w 561526"/>
                    <a:gd name="connsiteY13" fmla="*/ 445646 h 521718"/>
                    <a:gd name="connsiteX14" fmla="*/ 350372 w 561526"/>
                    <a:gd name="connsiteY14" fmla="*/ 412412 h 521718"/>
                    <a:gd name="connsiteX15" fmla="*/ 346739 w 561526"/>
                    <a:gd name="connsiteY15" fmla="*/ 311149 h 521718"/>
                    <a:gd name="connsiteX16" fmla="*/ 349936 w 561526"/>
                    <a:gd name="connsiteY16" fmla="*/ 308787 h 521718"/>
                    <a:gd name="connsiteX17" fmla="*/ 354077 w 561526"/>
                    <a:gd name="connsiteY17" fmla="*/ 310131 h 521718"/>
                    <a:gd name="connsiteX18" fmla="*/ 383940 w 561526"/>
                    <a:gd name="connsiteY18" fmla="*/ 375109 h 521718"/>
                    <a:gd name="connsiteX19" fmla="*/ 491183 w 561526"/>
                    <a:gd name="connsiteY19" fmla="*/ 515928 h 521718"/>
                    <a:gd name="connsiteX20" fmla="*/ 502808 w 561526"/>
                    <a:gd name="connsiteY20" fmla="*/ 521719 h 521718"/>
                    <a:gd name="connsiteX21" fmla="*/ 507967 w 561526"/>
                    <a:gd name="connsiteY21" fmla="*/ 520280 h 521718"/>
                    <a:gd name="connsiteX22" fmla="*/ 512763 w 561526"/>
                    <a:gd name="connsiteY22" fmla="*/ 510914 h 521718"/>
                    <a:gd name="connsiteX23" fmla="*/ 537176 w 561526"/>
                    <a:gd name="connsiteY23" fmla="*/ 423427 h 521718"/>
                    <a:gd name="connsiteX24" fmla="*/ 559554 w 561526"/>
                    <a:gd name="connsiteY24" fmla="*/ 377827 h 521718"/>
                    <a:gd name="connsiteX25" fmla="*/ 559627 w 561526"/>
                    <a:gd name="connsiteY25" fmla="*/ 377529 h 521718"/>
                    <a:gd name="connsiteX26" fmla="*/ 546985 w 561526"/>
                    <a:gd name="connsiteY26" fmla="*/ 331544 h 521718"/>
                    <a:gd name="connsiteX27" fmla="*/ 537830 w 561526"/>
                    <a:gd name="connsiteY27" fmla="*/ 316729 h 521718"/>
                    <a:gd name="connsiteX28" fmla="*/ 535868 w 561526"/>
                    <a:gd name="connsiteY28" fmla="*/ 264226 h 521718"/>
                    <a:gd name="connsiteX29" fmla="*/ 529111 w 561526"/>
                    <a:gd name="connsiteY29" fmla="*/ 253262 h 521718"/>
                    <a:gd name="connsiteX30" fmla="*/ 456525 w 561526"/>
                    <a:gd name="connsiteY30" fmla="*/ 175307 h 521718"/>
                    <a:gd name="connsiteX31" fmla="*/ 452675 w 561526"/>
                    <a:gd name="connsiteY31" fmla="*/ 156976 h 521718"/>
                    <a:gd name="connsiteX32" fmla="*/ 458487 w 561526"/>
                    <a:gd name="connsiteY32" fmla="*/ 82726 h 521718"/>
                    <a:gd name="connsiteX33" fmla="*/ 459650 w 561526"/>
                    <a:gd name="connsiteY33" fmla="*/ 76078 h 521718"/>
                    <a:gd name="connsiteX34" fmla="*/ 458778 w 561526"/>
                    <a:gd name="connsiteY34" fmla="*/ 65281 h 521718"/>
                    <a:gd name="connsiteX35" fmla="*/ 446862 w 561526"/>
                    <a:gd name="connsiteY35" fmla="*/ 64765 h 521718"/>
                    <a:gd name="connsiteX36" fmla="*/ 419542 w 561526"/>
                    <a:gd name="connsiteY36" fmla="*/ 100324 h 521718"/>
                    <a:gd name="connsiteX37" fmla="*/ 403630 w 561526"/>
                    <a:gd name="connsiteY37" fmla="*/ 126394 h 521718"/>
                    <a:gd name="connsiteX38" fmla="*/ 390988 w 561526"/>
                    <a:gd name="connsiteY38" fmla="*/ 128305 h 521718"/>
                    <a:gd name="connsiteX39" fmla="*/ 327630 w 561526"/>
                    <a:gd name="connsiteY39" fmla="*/ 60609 h 521718"/>
                    <a:gd name="connsiteX40" fmla="*/ 339401 w 561526"/>
                    <a:gd name="connsiteY40" fmla="*/ 20102 h 521718"/>
                    <a:gd name="connsiteX41" fmla="*/ 346376 w 561526"/>
                    <a:gd name="connsiteY41" fmla="*/ 1567 h 521718"/>
                    <a:gd name="connsiteX42" fmla="*/ 324724 w 561526"/>
                    <a:gd name="connsiteY42" fmla="*/ 3413 h 521718"/>
                    <a:gd name="connsiteX43" fmla="*/ 308957 w 561526"/>
                    <a:gd name="connsiteY43" fmla="*/ 13839 h 521718"/>
                    <a:gd name="connsiteX44" fmla="*/ 269504 w 561526"/>
                    <a:gd name="connsiteY44" fmla="*/ 34365 h 521718"/>
                    <a:gd name="connsiteX45" fmla="*/ 233080 w 561526"/>
                    <a:gd name="connsiteY45" fmla="*/ 11761 h 521718"/>
                    <a:gd name="connsiteX46" fmla="*/ 228219 w 561526"/>
                    <a:gd name="connsiteY46" fmla="*/ 405 h 521718"/>
                    <a:gd name="connsiteX47" fmla="*/ 216478 w 561526"/>
                    <a:gd name="connsiteY47" fmla="*/ 7685 h 521718"/>
                    <a:gd name="connsiteX48" fmla="*/ 188962 w 561526"/>
                    <a:gd name="connsiteY48" fmla="*/ 51200 h 521718"/>
                    <a:gd name="connsiteX49" fmla="*/ 184995 w 561526"/>
                    <a:gd name="connsiteY49" fmla="*/ 59418 h 521718"/>
                    <a:gd name="connsiteX50" fmla="*/ 180854 w 561526"/>
                    <a:gd name="connsiteY50" fmla="*/ 61263 h 521718"/>
                    <a:gd name="connsiteX51" fmla="*/ 149640 w 561526"/>
                    <a:gd name="connsiteY51" fmla="*/ 44893 h 521718"/>
                    <a:gd name="connsiteX52" fmla="*/ 50498 w 561526"/>
                    <a:gd name="connsiteY52" fmla="*/ 28000 h 521718"/>
                    <a:gd name="connsiteX53" fmla="*/ 49924 w 561526"/>
                    <a:gd name="connsiteY53" fmla="*/ 28284 h 521718"/>
                    <a:gd name="connsiteX54" fmla="*/ 4164 w 561526"/>
                    <a:gd name="connsiteY54" fmla="*/ 82094 h 521718"/>
                    <a:gd name="connsiteX55" fmla="*/ 59333 w 561526"/>
                    <a:gd name="connsiteY55" fmla="*/ 275909 h 521718"/>
                    <a:gd name="connsiteX56" fmla="*/ 423393 w 561526"/>
                    <a:gd name="connsiteY56" fmla="*/ 234422 h 521718"/>
                    <a:gd name="connsiteX57" fmla="*/ 468224 w 561526"/>
                    <a:gd name="connsiteY57" fmla="*/ 252186 h 521718"/>
                    <a:gd name="connsiteX58" fmla="*/ 477887 w 561526"/>
                    <a:gd name="connsiteY58" fmla="*/ 297750 h 521718"/>
                    <a:gd name="connsiteX59" fmla="*/ 435528 w 561526"/>
                    <a:gd name="connsiteY59" fmla="*/ 274485 h 521718"/>
                    <a:gd name="connsiteX60" fmla="*/ 423393 w 561526"/>
                    <a:gd name="connsiteY60" fmla="*/ 234422 h 521718"/>
                    <a:gd name="connsiteX61" fmla="*/ 370135 w 561526"/>
                    <a:gd name="connsiteY61" fmla="*/ 161822 h 521718"/>
                    <a:gd name="connsiteX62" fmla="*/ 391206 w 561526"/>
                    <a:gd name="connsiteY62" fmla="*/ 147327 h 521718"/>
                    <a:gd name="connsiteX63" fmla="*/ 411041 w 561526"/>
                    <a:gd name="connsiteY63" fmla="*/ 148307 h 521718"/>
                    <a:gd name="connsiteX64" fmla="*/ 429715 w 561526"/>
                    <a:gd name="connsiteY64" fmla="*/ 160819 h 521718"/>
                    <a:gd name="connsiteX65" fmla="*/ 413367 w 561526"/>
                    <a:gd name="connsiteY65" fmla="*/ 180357 h 521718"/>
                    <a:gd name="connsiteX66" fmla="*/ 408353 w 561526"/>
                    <a:gd name="connsiteY66" fmla="*/ 182289 h 521718"/>
                    <a:gd name="connsiteX67" fmla="*/ 374785 w 561526"/>
                    <a:gd name="connsiteY67" fmla="*/ 177269 h 521718"/>
                    <a:gd name="connsiteX68" fmla="*/ 370135 w 561526"/>
                    <a:gd name="connsiteY68" fmla="*/ 161822 h 521718"/>
                    <a:gd name="connsiteX69" fmla="*/ 132253 w 561526"/>
                    <a:gd name="connsiteY69" fmla="*/ 240597 h 521718"/>
                    <a:gd name="connsiteX70" fmla="*/ 179749 w 561526"/>
                    <a:gd name="connsiteY70" fmla="*/ 185762 h 521718"/>
                    <a:gd name="connsiteX71" fmla="*/ 164302 w 561526"/>
                    <a:gd name="connsiteY71" fmla="*/ 258748 h 521718"/>
                    <a:gd name="connsiteX72" fmla="*/ 110622 w 561526"/>
                    <a:gd name="connsiteY72" fmla="*/ 311265 h 521718"/>
                    <a:gd name="connsiteX73" fmla="*/ 132253 w 561526"/>
                    <a:gd name="connsiteY73" fmla="*/ 240597 h 52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561526" h="521718">
                      <a:moveTo>
                        <a:pt x="59333" y="275909"/>
                      </a:moveTo>
                      <a:cubicBezTo>
                        <a:pt x="61702" y="280233"/>
                        <a:pt x="63961" y="284367"/>
                        <a:pt x="66075" y="288283"/>
                      </a:cubicBezTo>
                      <a:cubicBezTo>
                        <a:pt x="66148" y="288421"/>
                        <a:pt x="66228" y="288566"/>
                        <a:pt x="66315" y="288697"/>
                      </a:cubicBezTo>
                      <a:cubicBezTo>
                        <a:pt x="68902" y="292991"/>
                        <a:pt x="72084" y="298593"/>
                        <a:pt x="75775" y="305089"/>
                      </a:cubicBezTo>
                      <a:cubicBezTo>
                        <a:pt x="102441" y="352062"/>
                        <a:pt x="146515" y="433258"/>
                        <a:pt x="191730" y="423827"/>
                      </a:cubicBezTo>
                      <a:cubicBezTo>
                        <a:pt x="193852" y="423383"/>
                        <a:pt x="200726" y="422555"/>
                        <a:pt x="202157" y="420927"/>
                      </a:cubicBezTo>
                      <a:cubicBezTo>
                        <a:pt x="219072" y="401724"/>
                        <a:pt x="219530" y="371317"/>
                        <a:pt x="221273" y="338679"/>
                      </a:cubicBezTo>
                      <a:cubicBezTo>
                        <a:pt x="222959" y="307123"/>
                        <a:pt x="224100" y="274304"/>
                        <a:pt x="240390" y="255849"/>
                      </a:cubicBezTo>
                      <a:cubicBezTo>
                        <a:pt x="242983" y="253160"/>
                        <a:pt x="246558" y="249389"/>
                        <a:pt x="250235" y="250639"/>
                      </a:cubicBezTo>
                      <a:cubicBezTo>
                        <a:pt x="255263" y="252339"/>
                        <a:pt x="260203" y="259503"/>
                        <a:pt x="261657" y="272625"/>
                      </a:cubicBezTo>
                      <a:cubicBezTo>
                        <a:pt x="263110" y="284091"/>
                        <a:pt x="264127" y="295295"/>
                        <a:pt x="265217" y="306135"/>
                      </a:cubicBezTo>
                      <a:cubicBezTo>
                        <a:pt x="270957" y="367059"/>
                        <a:pt x="276406" y="424604"/>
                        <a:pt x="349936" y="457983"/>
                      </a:cubicBezTo>
                      <a:cubicBezTo>
                        <a:pt x="353569" y="459633"/>
                        <a:pt x="363668" y="466477"/>
                        <a:pt x="366647" y="463803"/>
                      </a:cubicBezTo>
                      <a:cubicBezTo>
                        <a:pt x="369626" y="461129"/>
                        <a:pt x="364831" y="449438"/>
                        <a:pt x="363596" y="445646"/>
                      </a:cubicBezTo>
                      <a:cubicBezTo>
                        <a:pt x="359672" y="433984"/>
                        <a:pt x="354950" y="423020"/>
                        <a:pt x="350372" y="412412"/>
                      </a:cubicBezTo>
                      <a:cubicBezTo>
                        <a:pt x="334823" y="376323"/>
                        <a:pt x="322544" y="347819"/>
                        <a:pt x="346739" y="311149"/>
                      </a:cubicBezTo>
                      <a:cubicBezTo>
                        <a:pt x="347611" y="309768"/>
                        <a:pt x="348701" y="308969"/>
                        <a:pt x="349936" y="308787"/>
                      </a:cubicBezTo>
                      <a:cubicBezTo>
                        <a:pt x="351171" y="308598"/>
                        <a:pt x="352697" y="309085"/>
                        <a:pt x="354077" y="310131"/>
                      </a:cubicBezTo>
                      <a:cubicBezTo>
                        <a:pt x="377038" y="334385"/>
                        <a:pt x="380234" y="353268"/>
                        <a:pt x="383940" y="375109"/>
                      </a:cubicBezTo>
                      <a:cubicBezTo>
                        <a:pt x="390334" y="412630"/>
                        <a:pt x="393167" y="454030"/>
                        <a:pt x="491183" y="515928"/>
                      </a:cubicBezTo>
                      <a:cubicBezTo>
                        <a:pt x="492854" y="516960"/>
                        <a:pt x="500920" y="521719"/>
                        <a:pt x="502808" y="521719"/>
                      </a:cubicBezTo>
                      <a:cubicBezTo>
                        <a:pt x="504553" y="521719"/>
                        <a:pt x="506369" y="521239"/>
                        <a:pt x="507967" y="520280"/>
                      </a:cubicBezTo>
                      <a:cubicBezTo>
                        <a:pt x="511164" y="518326"/>
                        <a:pt x="513053" y="514700"/>
                        <a:pt x="512763" y="510914"/>
                      </a:cubicBezTo>
                      <a:cubicBezTo>
                        <a:pt x="510583" y="481989"/>
                        <a:pt x="522208" y="450020"/>
                        <a:pt x="537176" y="423427"/>
                      </a:cubicBezTo>
                      <a:cubicBezTo>
                        <a:pt x="545314" y="408844"/>
                        <a:pt x="553814" y="393768"/>
                        <a:pt x="559554" y="377827"/>
                      </a:cubicBezTo>
                      <a:cubicBezTo>
                        <a:pt x="559554" y="377725"/>
                        <a:pt x="559627" y="377623"/>
                        <a:pt x="559627" y="377529"/>
                      </a:cubicBezTo>
                      <a:cubicBezTo>
                        <a:pt x="565876" y="358158"/>
                        <a:pt x="555413" y="343401"/>
                        <a:pt x="546985" y="331544"/>
                      </a:cubicBezTo>
                      <a:cubicBezTo>
                        <a:pt x="543425" y="326443"/>
                        <a:pt x="540010" y="321626"/>
                        <a:pt x="537830" y="316729"/>
                      </a:cubicBezTo>
                      <a:cubicBezTo>
                        <a:pt x="530709" y="300453"/>
                        <a:pt x="533325" y="282034"/>
                        <a:pt x="535868" y="264226"/>
                      </a:cubicBezTo>
                      <a:cubicBezTo>
                        <a:pt x="536594" y="259401"/>
                        <a:pt x="533760" y="254780"/>
                        <a:pt x="529111" y="253262"/>
                      </a:cubicBezTo>
                      <a:cubicBezTo>
                        <a:pt x="498303" y="243148"/>
                        <a:pt x="468441" y="211091"/>
                        <a:pt x="456525" y="175307"/>
                      </a:cubicBezTo>
                      <a:cubicBezTo>
                        <a:pt x="454781" y="169734"/>
                        <a:pt x="453474" y="163515"/>
                        <a:pt x="452675" y="156976"/>
                      </a:cubicBezTo>
                      <a:cubicBezTo>
                        <a:pt x="449696" y="133013"/>
                        <a:pt x="454128" y="107452"/>
                        <a:pt x="458487" y="82726"/>
                      </a:cubicBezTo>
                      <a:lnTo>
                        <a:pt x="459650" y="76078"/>
                      </a:lnTo>
                      <a:cubicBezTo>
                        <a:pt x="460231" y="72656"/>
                        <a:pt x="461321" y="67584"/>
                        <a:pt x="458778" y="65281"/>
                      </a:cubicBezTo>
                      <a:cubicBezTo>
                        <a:pt x="456162" y="62978"/>
                        <a:pt x="450204" y="63763"/>
                        <a:pt x="446862" y="64765"/>
                      </a:cubicBezTo>
                      <a:cubicBezTo>
                        <a:pt x="430659" y="69633"/>
                        <a:pt x="424774" y="85938"/>
                        <a:pt x="419542" y="100324"/>
                      </a:cubicBezTo>
                      <a:cubicBezTo>
                        <a:pt x="415328" y="111840"/>
                        <a:pt x="411405" y="122710"/>
                        <a:pt x="403630" y="126394"/>
                      </a:cubicBezTo>
                      <a:cubicBezTo>
                        <a:pt x="401233" y="127556"/>
                        <a:pt x="393022" y="128966"/>
                        <a:pt x="390988" y="128305"/>
                      </a:cubicBezTo>
                      <a:cubicBezTo>
                        <a:pt x="364468" y="119658"/>
                        <a:pt x="336640" y="89927"/>
                        <a:pt x="327630" y="60609"/>
                      </a:cubicBezTo>
                      <a:cubicBezTo>
                        <a:pt x="323489" y="47771"/>
                        <a:pt x="327703" y="37918"/>
                        <a:pt x="339401" y="20102"/>
                      </a:cubicBezTo>
                      <a:cubicBezTo>
                        <a:pt x="342016" y="16179"/>
                        <a:pt x="349645" y="4946"/>
                        <a:pt x="346376" y="1567"/>
                      </a:cubicBezTo>
                      <a:cubicBezTo>
                        <a:pt x="343106" y="-1811"/>
                        <a:pt x="328720" y="964"/>
                        <a:pt x="324724" y="3413"/>
                      </a:cubicBezTo>
                      <a:cubicBezTo>
                        <a:pt x="319274" y="6697"/>
                        <a:pt x="314043" y="10330"/>
                        <a:pt x="308957" y="13839"/>
                      </a:cubicBezTo>
                      <a:cubicBezTo>
                        <a:pt x="295879" y="22863"/>
                        <a:pt x="283527" y="31386"/>
                        <a:pt x="269504" y="34365"/>
                      </a:cubicBezTo>
                      <a:cubicBezTo>
                        <a:pt x="253446" y="37962"/>
                        <a:pt x="238508" y="28661"/>
                        <a:pt x="233080" y="11761"/>
                      </a:cubicBezTo>
                      <a:cubicBezTo>
                        <a:pt x="232012" y="8441"/>
                        <a:pt x="231605" y="1233"/>
                        <a:pt x="228219" y="405"/>
                      </a:cubicBezTo>
                      <a:cubicBezTo>
                        <a:pt x="224834" y="-424"/>
                        <a:pt x="218955" y="5237"/>
                        <a:pt x="216478" y="7685"/>
                      </a:cubicBezTo>
                      <a:cubicBezTo>
                        <a:pt x="203784" y="20211"/>
                        <a:pt x="196250" y="35964"/>
                        <a:pt x="188962" y="51200"/>
                      </a:cubicBezTo>
                      <a:cubicBezTo>
                        <a:pt x="187661" y="53925"/>
                        <a:pt x="186347" y="56671"/>
                        <a:pt x="184995" y="59418"/>
                      </a:cubicBezTo>
                      <a:cubicBezTo>
                        <a:pt x="184428" y="60311"/>
                        <a:pt x="181943" y="61423"/>
                        <a:pt x="180854" y="61263"/>
                      </a:cubicBezTo>
                      <a:cubicBezTo>
                        <a:pt x="170274" y="56911"/>
                        <a:pt x="159783" y="50800"/>
                        <a:pt x="149640" y="44893"/>
                      </a:cubicBezTo>
                      <a:cubicBezTo>
                        <a:pt x="121608" y="28567"/>
                        <a:pt x="89835" y="10068"/>
                        <a:pt x="50498" y="28000"/>
                      </a:cubicBezTo>
                      <a:cubicBezTo>
                        <a:pt x="50302" y="28087"/>
                        <a:pt x="50113" y="28182"/>
                        <a:pt x="49924" y="28284"/>
                      </a:cubicBezTo>
                      <a:cubicBezTo>
                        <a:pt x="26448" y="40853"/>
                        <a:pt x="11052" y="58960"/>
                        <a:pt x="4164" y="82094"/>
                      </a:cubicBezTo>
                      <a:cubicBezTo>
                        <a:pt x="-13761" y="142306"/>
                        <a:pt x="30226" y="222709"/>
                        <a:pt x="59333" y="275909"/>
                      </a:cubicBezTo>
                      <a:close/>
                      <a:moveTo>
                        <a:pt x="423393" y="234422"/>
                      </a:moveTo>
                      <a:cubicBezTo>
                        <a:pt x="436181" y="233572"/>
                        <a:pt x="456308" y="241128"/>
                        <a:pt x="468224" y="252186"/>
                      </a:cubicBezTo>
                      <a:cubicBezTo>
                        <a:pt x="480139" y="263238"/>
                        <a:pt x="488059" y="291800"/>
                        <a:pt x="477887" y="297750"/>
                      </a:cubicBezTo>
                      <a:cubicBezTo>
                        <a:pt x="467642" y="303701"/>
                        <a:pt x="446571" y="287237"/>
                        <a:pt x="435528" y="274485"/>
                      </a:cubicBezTo>
                      <a:cubicBezTo>
                        <a:pt x="424483" y="261727"/>
                        <a:pt x="406464" y="235555"/>
                        <a:pt x="423393" y="234422"/>
                      </a:cubicBezTo>
                      <a:close/>
                      <a:moveTo>
                        <a:pt x="370135" y="161822"/>
                      </a:moveTo>
                      <a:cubicBezTo>
                        <a:pt x="371080" y="156038"/>
                        <a:pt x="380307" y="151112"/>
                        <a:pt x="391206" y="147327"/>
                      </a:cubicBezTo>
                      <a:cubicBezTo>
                        <a:pt x="393894" y="146382"/>
                        <a:pt x="407554" y="147545"/>
                        <a:pt x="411041" y="148307"/>
                      </a:cubicBezTo>
                      <a:cubicBezTo>
                        <a:pt x="419542" y="150160"/>
                        <a:pt x="429134" y="157012"/>
                        <a:pt x="429715" y="160819"/>
                      </a:cubicBezTo>
                      <a:cubicBezTo>
                        <a:pt x="430441" y="165498"/>
                        <a:pt x="424556" y="175925"/>
                        <a:pt x="413367" y="180357"/>
                      </a:cubicBezTo>
                      <a:cubicBezTo>
                        <a:pt x="413294" y="180393"/>
                        <a:pt x="408426" y="182253"/>
                        <a:pt x="408353" y="182289"/>
                      </a:cubicBezTo>
                      <a:cubicBezTo>
                        <a:pt x="394984" y="188029"/>
                        <a:pt x="381179" y="182311"/>
                        <a:pt x="374785" y="177269"/>
                      </a:cubicBezTo>
                      <a:cubicBezTo>
                        <a:pt x="370208" y="173701"/>
                        <a:pt x="369481" y="165912"/>
                        <a:pt x="370135" y="161822"/>
                      </a:cubicBezTo>
                      <a:close/>
                      <a:moveTo>
                        <a:pt x="132253" y="240597"/>
                      </a:moveTo>
                      <a:cubicBezTo>
                        <a:pt x="158119" y="204915"/>
                        <a:pt x="172956" y="181585"/>
                        <a:pt x="179749" y="185762"/>
                      </a:cubicBezTo>
                      <a:cubicBezTo>
                        <a:pt x="189791" y="191938"/>
                        <a:pt x="188308" y="221438"/>
                        <a:pt x="164302" y="258748"/>
                      </a:cubicBezTo>
                      <a:cubicBezTo>
                        <a:pt x="140296" y="296058"/>
                        <a:pt x="122597" y="322076"/>
                        <a:pt x="110622" y="311265"/>
                      </a:cubicBezTo>
                      <a:cubicBezTo>
                        <a:pt x="101722" y="303222"/>
                        <a:pt x="106386" y="276280"/>
                        <a:pt x="132253" y="240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7" name="Graphic 153">
                <a:extLst>
                  <a:ext uri="{FF2B5EF4-FFF2-40B4-BE49-F238E27FC236}">
                    <a16:creationId xmlns:a16="http://schemas.microsoft.com/office/drawing/2014/main" id="{051AA69C-F1D6-8C5C-BAFA-1DE61C660408}"/>
                  </a:ext>
                </a:extLst>
              </p:cNvPr>
              <p:cNvGrpSpPr/>
              <p:nvPr/>
            </p:nvGrpSpPr>
            <p:grpSpPr>
              <a:xfrm>
                <a:off x="9673582" y="3654220"/>
                <a:ext cx="1782150" cy="2062941"/>
                <a:chOff x="9673582" y="3654220"/>
                <a:chExt cx="1782150" cy="2062941"/>
              </a:xfrm>
              <a:solidFill>
                <a:srgbClr val="000000"/>
              </a:solidFill>
            </p:grpSpPr>
            <p:sp>
              <p:nvSpPr>
                <p:cNvPr id="48" name="Freeform 132">
                  <a:extLst>
                    <a:ext uri="{FF2B5EF4-FFF2-40B4-BE49-F238E27FC236}">
                      <a16:creationId xmlns:a16="http://schemas.microsoft.com/office/drawing/2014/main" id="{7D777027-99A7-9175-5CCD-136C1E4EF445}"/>
                    </a:ext>
                  </a:extLst>
                </p:cNvPr>
                <p:cNvSpPr/>
                <p:nvPr/>
              </p:nvSpPr>
              <p:spPr>
                <a:xfrm>
                  <a:off x="9673582" y="3654220"/>
                  <a:ext cx="1782150" cy="2062941"/>
                </a:xfrm>
                <a:custGeom>
                  <a:avLst/>
                  <a:gdLst>
                    <a:gd name="connsiteX0" fmla="*/ 1769785 w 1782150"/>
                    <a:gd name="connsiteY0" fmla="*/ 1061387 h 2062941"/>
                    <a:gd name="connsiteX1" fmla="*/ 1532556 w 1782150"/>
                    <a:gd name="connsiteY1" fmla="*/ 978673 h 2062941"/>
                    <a:gd name="connsiteX2" fmla="*/ 1462223 w 1782150"/>
                    <a:gd name="connsiteY2" fmla="*/ 976849 h 2062941"/>
                    <a:gd name="connsiteX3" fmla="*/ 1462223 w 1782150"/>
                    <a:gd name="connsiteY3" fmla="*/ 993342 h 2062941"/>
                    <a:gd name="connsiteX4" fmla="*/ 1750748 w 1782150"/>
                    <a:gd name="connsiteY4" fmla="*/ 1059185 h 2062941"/>
                    <a:gd name="connsiteX5" fmla="*/ 1762228 w 1782150"/>
                    <a:gd name="connsiteY5" fmla="*/ 1119891 h 2062941"/>
                    <a:gd name="connsiteX6" fmla="*/ 1735417 w 1782150"/>
                    <a:gd name="connsiteY6" fmla="*/ 1110264 h 2062941"/>
                    <a:gd name="connsiteX7" fmla="*/ 1687100 w 1782150"/>
                    <a:gd name="connsiteY7" fmla="*/ 1072976 h 2062941"/>
                    <a:gd name="connsiteX8" fmla="*/ 1552683 w 1782150"/>
                    <a:gd name="connsiteY8" fmla="*/ 1091540 h 2062941"/>
                    <a:gd name="connsiteX9" fmla="*/ 1550575 w 1782150"/>
                    <a:gd name="connsiteY9" fmla="*/ 1103921 h 2062941"/>
                    <a:gd name="connsiteX10" fmla="*/ 1713619 w 1782150"/>
                    <a:gd name="connsiteY10" fmla="*/ 1175293 h 2062941"/>
                    <a:gd name="connsiteX11" fmla="*/ 1708170 w 1782150"/>
                    <a:gd name="connsiteY11" fmla="*/ 1301514 h 2062941"/>
                    <a:gd name="connsiteX12" fmla="*/ 1590029 w 1782150"/>
                    <a:gd name="connsiteY12" fmla="*/ 1218241 h 2062941"/>
                    <a:gd name="connsiteX13" fmla="*/ 1561110 w 1782150"/>
                    <a:gd name="connsiteY13" fmla="*/ 1170272 h 2062941"/>
                    <a:gd name="connsiteX14" fmla="*/ 1508506 w 1782150"/>
                    <a:gd name="connsiteY14" fmla="*/ 1131444 h 2062941"/>
                    <a:gd name="connsiteX15" fmla="*/ 1511922 w 1782150"/>
                    <a:gd name="connsiteY15" fmla="*/ 1184753 h 2062941"/>
                    <a:gd name="connsiteX16" fmla="*/ 1535680 w 1782150"/>
                    <a:gd name="connsiteY16" fmla="*/ 1220915 h 2062941"/>
                    <a:gd name="connsiteX17" fmla="*/ 1432724 w 1782150"/>
                    <a:gd name="connsiteY17" fmla="*/ 1131865 h 2062941"/>
                    <a:gd name="connsiteX18" fmla="*/ 1388112 w 1782150"/>
                    <a:gd name="connsiteY18" fmla="*/ 1023844 h 2062941"/>
                    <a:gd name="connsiteX19" fmla="*/ 1375978 w 1782150"/>
                    <a:gd name="connsiteY19" fmla="*/ 1025407 h 2062941"/>
                    <a:gd name="connsiteX20" fmla="*/ 1365733 w 1782150"/>
                    <a:gd name="connsiteY20" fmla="*/ 1142618 h 2062941"/>
                    <a:gd name="connsiteX21" fmla="*/ 1363190 w 1782150"/>
                    <a:gd name="connsiteY21" fmla="*/ 1146978 h 2062941"/>
                    <a:gd name="connsiteX22" fmla="*/ 1358612 w 1782150"/>
                    <a:gd name="connsiteY22" fmla="*/ 1148177 h 2062941"/>
                    <a:gd name="connsiteX23" fmla="*/ 1291840 w 1782150"/>
                    <a:gd name="connsiteY23" fmla="*/ 1074058 h 2062941"/>
                    <a:gd name="connsiteX24" fmla="*/ 1298089 w 1782150"/>
                    <a:gd name="connsiteY24" fmla="*/ 969620 h 2062941"/>
                    <a:gd name="connsiteX25" fmla="*/ 1291986 w 1782150"/>
                    <a:gd name="connsiteY25" fmla="*/ 961635 h 2062941"/>
                    <a:gd name="connsiteX26" fmla="*/ 1222670 w 1782150"/>
                    <a:gd name="connsiteY26" fmla="*/ 1023321 h 2062941"/>
                    <a:gd name="connsiteX27" fmla="*/ 1194841 w 1782150"/>
                    <a:gd name="connsiteY27" fmla="*/ 1006261 h 2062941"/>
                    <a:gd name="connsiteX28" fmla="*/ 1163381 w 1782150"/>
                    <a:gd name="connsiteY28" fmla="*/ 951419 h 2062941"/>
                    <a:gd name="connsiteX29" fmla="*/ 1184451 w 1782150"/>
                    <a:gd name="connsiteY29" fmla="*/ 911210 h 2062941"/>
                    <a:gd name="connsiteX30" fmla="*/ 1159167 w 1782150"/>
                    <a:gd name="connsiteY30" fmla="*/ 894985 h 2062941"/>
                    <a:gd name="connsiteX31" fmla="*/ 1090723 w 1782150"/>
                    <a:gd name="connsiteY31" fmla="*/ 930660 h 2062941"/>
                    <a:gd name="connsiteX32" fmla="*/ 1069913 w 1782150"/>
                    <a:gd name="connsiteY32" fmla="*/ 909975 h 2062941"/>
                    <a:gd name="connsiteX33" fmla="*/ 1074244 w 1782150"/>
                    <a:gd name="connsiteY33" fmla="*/ 878238 h 2062941"/>
                    <a:gd name="connsiteX34" fmla="*/ 1137805 w 1782150"/>
                    <a:gd name="connsiteY34" fmla="*/ 870253 h 2062941"/>
                    <a:gd name="connsiteX35" fmla="*/ 1145652 w 1782150"/>
                    <a:gd name="connsiteY35" fmla="*/ 856804 h 2062941"/>
                    <a:gd name="connsiteX36" fmla="*/ 1126834 w 1782150"/>
                    <a:gd name="connsiteY36" fmla="*/ 850010 h 2062941"/>
                    <a:gd name="connsiteX37" fmla="*/ 1222742 w 1782150"/>
                    <a:gd name="connsiteY37" fmla="*/ 797406 h 2062941"/>
                    <a:gd name="connsiteX38" fmla="*/ 1252895 w 1782150"/>
                    <a:gd name="connsiteY38" fmla="*/ 803618 h 2062941"/>
                    <a:gd name="connsiteX39" fmla="*/ 1234803 w 1782150"/>
                    <a:gd name="connsiteY39" fmla="*/ 850424 h 2062941"/>
                    <a:gd name="connsiteX40" fmla="*/ 1243377 w 1782150"/>
                    <a:gd name="connsiteY40" fmla="*/ 856942 h 2062941"/>
                    <a:gd name="connsiteX41" fmla="*/ 1314146 w 1782150"/>
                    <a:gd name="connsiteY41" fmla="*/ 801315 h 2062941"/>
                    <a:gd name="connsiteX42" fmla="*/ 1390509 w 1782150"/>
                    <a:gd name="connsiteY42" fmla="*/ 805405 h 2062941"/>
                    <a:gd name="connsiteX43" fmla="*/ 1357523 w 1782150"/>
                    <a:gd name="connsiteY43" fmla="*/ 825444 h 2062941"/>
                    <a:gd name="connsiteX44" fmla="*/ 1323664 w 1782150"/>
                    <a:gd name="connsiteY44" fmla="*/ 861904 h 2062941"/>
                    <a:gd name="connsiteX45" fmla="*/ 1332674 w 1782150"/>
                    <a:gd name="connsiteY45" fmla="*/ 868807 h 2062941"/>
                    <a:gd name="connsiteX46" fmla="*/ 1363263 w 1782150"/>
                    <a:gd name="connsiteY46" fmla="*/ 841872 h 2062941"/>
                    <a:gd name="connsiteX47" fmla="*/ 1396322 w 1782150"/>
                    <a:gd name="connsiteY47" fmla="*/ 819792 h 2062941"/>
                    <a:gd name="connsiteX48" fmla="*/ 1526380 w 1782150"/>
                    <a:gd name="connsiteY48" fmla="*/ 845687 h 2062941"/>
                    <a:gd name="connsiteX49" fmla="*/ 1627447 w 1782150"/>
                    <a:gd name="connsiteY49" fmla="*/ 905325 h 2062941"/>
                    <a:gd name="connsiteX50" fmla="*/ 1483294 w 1782150"/>
                    <a:gd name="connsiteY50" fmla="*/ 900515 h 2062941"/>
                    <a:gd name="connsiteX51" fmla="*/ 1418338 w 1782150"/>
                    <a:gd name="connsiteY51" fmla="*/ 885307 h 2062941"/>
                    <a:gd name="connsiteX52" fmla="*/ 1352364 w 1782150"/>
                    <a:gd name="connsiteY52" fmla="*/ 892326 h 2062941"/>
                    <a:gd name="connsiteX53" fmla="*/ 1344808 w 1782150"/>
                    <a:gd name="connsiteY53" fmla="*/ 918396 h 2062941"/>
                    <a:gd name="connsiteX54" fmla="*/ 1376269 w 1782150"/>
                    <a:gd name="connsiteY54" fmla="*/ 937774 h 2062941"/>
                    <a:gd name="connsiteX55" fmla="*/ 1531539 w 1782150"/>
                    <a:gd name="connsiteY55" fmla="*/ 904453 h 2062941"/>
                    <a:gd name="connsiteX56" fmla="*/ 1652805 w 1782150"/>
                    <a:gd name="connsiteY56" fmla="*/ 932353 h 2062941"/>
                    <a:gd name="connsiteX57" fmla="*/ 1719869 w 1782150"/>
                    <a:gd name="connsiteY57" fmla="*/ 1001102 h 2062941"/>
                    <a:gd name="connsiteX58" fmla="*/ 1721830 w 1782150"/>
                    <a:gd name="connsiteY58" fmla="*/ 1000281 h 2062941"/>
                    <a:gd name="connsiteX59" fmla="*/ 1637111 w 1782150"/>
                    <a:gd name="connsiteY59" fmla="*/ 909590 h 2062941"/>
                    <a:gd name="connsiteX60" fmla="*/ 1507416 w 1782150"/>
                    <a:gd name="connsiteY60" fmla="*/ 824914 h 2062941"/>
                    <a:gd name="connsiteX61" fmla="*/ 1421316 w 1782150"/>
                    <a:gd name="connsiteY61" fmla="*/ 796519 h 2062941"/>
                    <a:gd name="connsiteX62" fmla="*/ 1308769 w 1782150"/>
                    <a:gd name="connsiteY62" fmla="*/ 784378 h 2062941"/>
                    <a:gd name="connsiteX63" fmla="*/ 1251515 w 1782150"/>
                    <a:gd name="connsiteY63" fmla="*/ 837295 h 2062941"/>
                    <a:gd name="connsiteX64" fmla="*/ 1267136 w 1782150"/>
                    <a:gd name="connsiteY64" fmla="*/ 806132 h 2062941"/>
                    <a:gd name="connsiteX65" fmla="*/ 1267427 w 1782150"/>
                    <a:gd name="connsiteY65" fmla="*/ 802579 h 2062941"/>
                    <a:gd name="connsiteX66" fmla="*/ 1356869 w 1782150"/>
                    <a:gd name="connsiteY66" fmla="*/ 710848 h 2062941"/>
                    <a:gd name="connsiteX67" fmla="*/ 1340666 w 1782150"/>
                    <a:gd name="connsiteY67" fmla="*/ 666592 h 2062941"/>
                    <a:gd name="connsiteX68" fmla="*/ 1343718 w 1782150"/>
                    <a:gd name="connsiteY68" fmla="*/ 654502 h 2062941"/>
                    <a:gd name="connsiteX69" fmla="*/ 1343427 w 1782150"/>
                    <a:gd name="connsiteY69" fmla="*/ 615506 h 2062941"/>
                    <a:gd name="connsiteX70" fmla="*/ 1275056 w 1782150"/>
                    <a:gd name="connsiteY70" fmla="*/ 610362 h 2062941"/>
                    <a:gd name="connsiteX71" fmla="*/ 1176096 w 1782150"/>
                    <a:gd name="connsiteY71" fmla="*/ 626325 h 2062941"/>
                    <a:gd name="connsiteX72" fmla="*/ 1297508 w 1782150"/>
                    <a:gd name="connsiteY72" fmla="*/ 549300 h 2062941"/>
                    <a:gd name="connsiteX73" fmla="*/ 1251515 w 1782150"/>
                    <a:gd name="connsiteY73" fmla="*/ 509077 h 2062941"/>
                    <a:gd name="connsiteX74" fmla="*/ 1209228 w 1782150"/>
                    <a:gd name="connsiteY74" fmla="*/ 536360 h 2062941"/>
                    <a:gd name="connsiteX75" fmla="*/ 1164761 w 1782150"/>
                    <a:gd name="connsiteY75" fmla="*/ 554314 h 2062941"/>
                    <a:gd name="connsiteX76" fmla="*/ 1186122 w 1782150"/>
                    <a:gd name="connsiteY76" fmla="*/ 521828 h 2062941"/>
                    <a:gd name="connsiteX77" fmla="*/ 1068206 w 1782150"/>
                    <a:gd name="connsiteY77" fmla="*/ 450638 h 2062941"/>
                    <a:gd name="connsiteX78" fmla="*/ 1002966 w 1782150"/>
                    <a:gd name="connsiteY78" fmla="*/ 493412 h 2062941"/>
                    <a:gd name="connsiteX79" fmla="*/ 1041642 w 1782150"/>
                    <a:gd name="connsiteY79" fmla="*/ 568482 h 2062941"/>
                    <a:gd name="connsiteX80" fmla="*/ 1021283 w 1782150"/>
                    <a:gd name="connsiteY80" fmla="*/ 565460 h 2062941"/>
                    <a:gd name="connsiteX81" fmla="*/ 937727 w 1782150"/>
                    <a:gd name="connsiteY81" fmla="*/ 573394 h 2062941"/>
                    <a:gd name="connsiteX82" fmla="*/ 917099 w 1782150"/>
                    <a:gd name="connsiteY82" fmla="*/ 644635 h 2062941"/>
                    <a:gd name="connsiteX83" fmla="*/ 969812 w 1782150"/>
                    <a:gd name="connsiteY83" fmla="*/ 790852 h 2062941"/>
                    <a:gd name="connsiteX84" fmla="*/ 1073677 w 1782150"/>
                    <a:gd name="connsiteY84" fmla="*/ 778863 h 2062941"/>
                    <a:gd name="connsiteX85" fmla="*/ 1075668 w 1782150"/>
                    <a:gd name="connsiteY85" fmla="*/ 783731 h 2062941"/>
                    <a:gd name="connsiteX86" fmla="*/ 993383 w 1782150"/>
                    <a:gd name="connsiteY86" fmla="*/ 944843 h 2062941"/>
                    <a:gd name="connsiteX87" fmla="*/ 949461 w 1782150"/>
                    <a:gd name="connsiteY87" fmla="*/ 920248 h 2062941"/>
                    <a:gd name="connsiteX88" fmla="*/ 839536 w 1782150"/>
                    <a:gd name="connsiteY88" fmla="*/ 948948 h 2062941"/>
                    <a:gd name="connsiteX89" fmla="*/ 664089 w 1782150"/>
                    <a:gd name="connsiteY89" fmla="*/ 260252 h 2062941"/>
                    <a:gd name="connsiteX90" fmla="*/ 839464 w 1782150"/>
                    <a:gd name="connsiteY90" fmla="*/ 172380 h 2062941"/>
                    <a:gd name="connsiteX91" fmla="*/ 775183 w 1782150"/>
                    <a:gd name="connsiteY91" fmla="*/ 126525 h 2062941"/>
                    <a:gd name="connsiteX92" fmla="*/ 741681 w 1782150"/>
                    <a:gd name="connsiteY92" fmla="*/ 131284 h 2062941"/>
                    <a:gd name="connsiteX93" fmla="*/ 768753 w 1782150"/>
                    <a:gd name="connsiteY93" fmla="*/ 52487 h 2062941"/>
                    <a:gd name="connsiteX94" fmla="*/ 678962 w 1782150"/>
                    <a:gd name="connsiteY94" fmla="*/ 91780 h 2062941"/>
                    <a:gd name="connsiteX95" fmla="*/ 638695 w 1782150"/>
                    <a:gd name="connsiteY95" fmla="*/ 141108 h 2062941"/>
                    <a:gd name="connsiteX96" fmla="*/ 635680 w 1782150"/>
                    <a:gd name="connsiteY96" fmla="*/ 124818 h 2062941"/>
                    <a:gd name="connsiteX97" fmla="*/ 648148 w 1782150"/>
                    <a:gd name="connsiteY97" fmla="*/ 97745 h 2062941"/>
                    <a:gd name="connsiteX98" fmla="*/ 684368 w 1782150"/>
                    <a:gd name="connsiteY98" fmla="*/ 59418 h 2062941"/>
                    <a:gd name="connsiteX99" fmla="*/ 656155 w 1782150"/>
                    <a:gd name="connsiteY99" fmla="*/ 14530 h 2062941"/>
                    <a:gd name="connsiteX100" fmla="*/ 597629 w 1782150"/>
                    <a:gd name="connsiteY100" fmla="*/ 34613 h 2062941"/>
                    <a:gd name="connsiteX101" fmla="*/ 551811 w 1782150"/>
                    <a:gd name="connsiteY101" fmla="*/ 88547 h 2062941"/>
                    <a:gd name="connsiteX102" fmla="*/ 551440 w 1782150"/>
                    <a:gd name="connsiteY102" fmla="*/ 88467 h 2062941"/>
                    <a:gd name="connsiteX103" fmla="*/ 563603 w 1782150"/>
                    <a:gd name="connsiteY103" fmla="*/ 55851 h 2062941"/>
                    <a:gd name="connsiteX104" fmla="*/ 573419 w 1782150"/>
                    <a:gd name="connsiteY104" fmla="*/ 19471 h 2062941"/>
                    <a:gd name="connsiteX105" fmla="*/ 550263 w 1782150"/>
                    <a:gd name="connsiteY105" fmla="*/ 7010 h 2062941"/>
                    <a:gd name="connsiteX106" fmla="*/ 494963 w 1782150"/>
                    <a:gd name="connsiteY106" fmla="*/ 16804 h 2062941"/>
                    <a:gd name="connsiteX107" fmla="*/ 442897 w 1782150"/>
                    <a:gd name="connsiteY107" fmla="*/ 17197 h 2062941"/>
                    <a:gd name="connsiteX108" fmla="*/ 439605 w 1782150"/>
                    <a:gd name="connsiteY108" fmla="*/ 57108 h 2062941"/>
                    <a:gd name="connsiteX109" fmla="*/ 437847 w 1782150"/>
                    <a:gd name="connsiteY109" fmla="*/ 61889 h 2062941"/>
                    <a:gd name="connsiteX110" fmla="*/ 437621 w 1782150"/>
                    <a:gd name="connsiteY110" fmla="*/ 61751 h 2062941"/>
                    <a:gd name="connsiteX111" fmla="*/ 427239 w 1782150"/>
                    <a:gd name="connsiteY111" fmla="*/ 52312 h 2062941"/>
                    <a:gd name="connsiteX112" fmla="*/ 407846 w 1782150"/>
                    <a:gd name="connsiteY112" fmla="*/ 20292 h 2062941"/>
                    <a:gd name="connsiteX113" fmla="*/ 333989 w 1782150"/>
                    <a:gd name="connsiteY113" fmla="*/ 19849 h 2062941"/>
                    <a:gd name="connsiteX114" fmla="*/ 293003 w 1782150"/>
                    <a:gd name="connsiteY114" fmla="*/ 23700 h 2062941"/>
                    <a:gd name="connsiteX115" fmla="*/ 284197 w 1782150"/>
                    <a:gd name="connsiteY115" fmla="*/ 32506 h 2062941"/>
                    <a:gd name="connsiteX116" fmla="*/ 311262 w 1782150"/>
                    <a:gd name="connsiteY116" fmla="*/ 68668 h 2062941"/>
                    <a:gd name="connsiteX117" fmla="*/ 233700 w 1782150"/>
                    <a:gd name="connsiteY117" fmla="*/ 49682 h 2062941"/>
                    <a:gd name="connsiteX118" fmla="*/ 107093 w 1782150"/>
                    <a:gd name="connsiteY118" fmla="*/ 50089 h 2062941"/>
                    <a:gd name="connsiteX119" fmla="*/ 103002 w 1782150"/>
                    <a:gd name="connsiteY119" fmla="*/ 65587 h 2062941"/>
                    <a:gd name="connsiteX120" fmla="*/ 209926 w 1782150"/>
                    <a:gd name="connsiteY120" fmla="*/ 105222 h 2062941"/>
                    <a:gd name="connsiteX121" fmla="*/ 230575 w 1782150"/>
                    <a:gd name="connsiteY121" fmla="*/ 142045 h 2062941"/>
                    <a:gd name="connsiteX122" fmla="*/ 390408 w 1782150"/>
                    <a:gd name="connsiteY122" fmla="*/ 135171 h 2062941"/>
                    <a:gd name="connsiteX123" fmla="*/ 356985 w 1782150"/>
                    <a:gd name="connsiteY123" fmla="*/ 147465 h 2062941"/>
                    <a:gd name="connsiteX124" fmla="*/ 317918 w 1782150"/>
                    <a:gd name="connsiteY124" fmla="*/ 177357 h 2062941"/>
                    <a:gd name="connsiteX125" fmla="*/ 362340 w 1782150"/>
                    <a:gd name="connsiteY125" fmla="*/ 211361 h 2062941"/>
                    <a:gd name="connsiteX126" fmla="*/ 529301 w 1782150"/>
                    <a:gd name="connsiteY126" fmla="*/ 194678 h 2062941"/>
                    <a:gd name="connsiteX127" fmla="*/ 491868 w 1782150"/>
                    <a:gd name="connsiteY127" fmla="*/ 242756 h 2062941"/>
                    <a:gd name="connsiteX128" fmla="*/ 589157 w 1782150"/>
                    <a:gd name="connsiteY128" fmla="*/ 254723 h 2062941"/>
                    <a:gd name="connsiteX129" fmla="*/ 636407 w 1782150"/>
                    <a:gd name="connsiteY129" fmla="*/ 253866 h 2062941"/>
                    <a:gd name="connsiteX130" fmla="*/ 639131 w 1782150"/>
                    <a:gd name="connsiteY130" fmla="*/ 263238 h 2062941"/>
                    <a:gd name="connsiteX131" fmla="*/ 661524 w 1782150"/>
                    <a:gd name="connsiteY131" fmla="*/ 297286 h 2062941"/>
                    <a:gd name="connsiteX132" fmla="*/ 710605 w 1782150"/>
                    <a:gd name="connsiteY132" fmla="*/ 390252 h 2062941"/>
                    <a:gd name="connsiteX133" fmla="*/ 819846 w 1782150"/>
                    <a:gd name="connsiteY133" fmla="*/ 994076 h 2062941"/>
                    <a:gd name="connsiteX134" fmla="*/ 590981 w 1782150"/>
                    <a:gd name="connsiteY134" fmla="*/ 531368 h 2062941"/>
                    <a:gd name="connsiteX135" fmla="*/ 638666 w 1782150"/>
                    <a:gd name="connsiteY135" fmla="*/ 536600 h 2062941"/>
                    <a:gd name="connsiteX136" fmla="*/ 680234 w 1782150"/>
                    <a:gd name="connsiteY136" fmla="*/ 479069 h 2062941"/>
                    <a:gd name="connsiteX137" fmla="*/ 578317 w 1782150"/>
                    <a:gd name="connsiteY137" fmla="*/ 450863 h 2062941"/>
                    <a:gd name="connsiteX138" fmla="*/ 559825 w 1782150"/>
                    <a:gd name="connsiteY138" fmla="*/ 452861 h 2062941"/>
                    <a:gd name="connsiteX139" fmla="*/ 542053 w 1782150"/>
                    <a:gd name="connsiteY139" fmla="*/ 458710 h 2062941"/>
                    <a:gd name="connsiteX140" fmla="*/ 542765 w 1782150"/>
                    <a:gd name="connsiteY140" fmla="*/ 463964 h 2062941"/>
                    <a:gd name="connsiteX141" fmla="*/ 662004 w 1782150"/>
                    <a:gd name="connsiteY141" fmla="*/ 481169 h 2062941"/>
                    <a:gd name="connsiteX142" fmla="*/ 674385 w 1782150"/>
                    <a:gd name="connsiteY142" fmla="*/ 522497 h 2062941"/>
                    <a:gd name="connsiteX143" fmla="*/ 629555 w 1782150"/>
                    <a:gd name="connsiteY143" fmla="*/ 516226 h 2062941"/>
                    <a:gd name="connsiteX144" fmla="*/ 575127 w 1782150"/>
                    <a:gd name="connsiteY144" fmla="*/ 520361 h 2062941"/>
                    <a:gd name="connsiteX145" fmla="*/ 528095 w 1782150"/>
                    <a:gd name="connsiteY145" fmla="*/ 515187 h 2062941"/>
                    <a:gd name="connsiteX146" fmla="*/ 467992 w 1782150"/>
                    <a:gd name="connsiteY146" fmla="*/ 499319 h 2062941"/>
                    <a:gd name="connsiteX147" fmla="*/ 423889 w 1782150"/>
                    <a:gd name="connsiteY147" fmla="*/ 532407 h 2062941"/>
                    <a:gd name="connsiteX148" fmla="*/ 329513 w 1782150"/>
                    <a:gd name="connsiteY148" fmla="*/ 532313 h 2062941"/>
                    <a:gd name="connsiteX149" fmla="*/ 409510 w 1782150"/>
                    <a:gd name="connsiteY149" fmla="*/ 458819 h 2062941"/>
                    <a:gd name="connsiteX150" fmla="*/ 319654 w 1782150"/>
                    <a:gd name="connsiteY150" fmla="*/ 433513 h 2062941"/>
                    <a:gd name="connsiteX151" fmla="*/ 235116 w 1782150"/>
                    <a:gd name="connsiteY151" fmla="*/ 422519 h 2062941"/>
                    <a:gd name="connsiteX152" fmla="*/ 100561 w 1782150"/>
                    <a:gd name="connsiteY152" fmla="*/ 406077 h 2062941"/>
                    <a:gd name="connsiteX153" fmla="*/ 165815 w 1782150"/>
                    <a:gd name="connsiteY153" fmla="*/ 298587 h 2062941"/>
                    <a:gd name="connsiteX154" fmla="*/ 242455 w 1782150"/>
                    <a:gd name="connsiteY154" fmla="*/ 273759 h 2062941"/>
                    <a:gd name="connsiteX155" fmla="*/ 271409 w 1782150"/>
                    <a:gd name="connsiteY155" fmla="*/ 258007 h 2062941"/>
                    <a:gd name="connsiteX156" fmla="*/ 390234 w 1782150"/>
                    <a:gd name="connsiteY156" fmla="*/ 287383 h 2062941"/>
                    <a:gd name="connsiteX157" fmla="*/ 466953 w 1782150"/>
                    <a:gd name="connsiteY157" fmla="*/ 298681 h 2062941"/>
                    <a:gd name="connsiteX158" fmla="*/ 578070 w 1782150"/>
                    <a:gd name="connsiteY158" fmla="*/ 363899 h 2062941"/>
                    <a:gd name="connsiteX159" fmla="*/ 531735 w 1782150"/>
                    <a:gd name="connsiteY159" fmla="*/ 444484 h 2062941"/>
                    <a:gd name="connsiteX160" fmla="*/ 536124 w 1782150"/>
                    <a:gd name="connsiteY160" fmla="*/ 460389 h 2062941"/>
                    <a:gd name="connsiteX161" fmla="*/ 514334 w 1782150"/>
                    <a:gd name="connsiteY161" fmla="*/ 294888 h 2062941"/>
                    <a:gd name="connsiteX162" fmla="*/ 471597 w 1782150"/>
                    <a:gd name="connsiteY162" fmla="*/ 281861 h 2062941"/>
                    <a:gd name="connsiteX163" fmla="*/ 391200 w 1782150"/>
                    <a:gd name="connsiteY163" fmla="*/ 269131 h 2062941"/>
                    <a:gd name="connsiteX164" fmla="*/ 307491 w 1782150"/>
                    <a:gd name="connsiteY164" fmla="*/ 238913 h 2062941"/>
                    <a:gd name="connsiteX165" fmla="*/ 192691 w 1782150"/>
                    <a:gd name="connsiteY165" fmla="*/ 281723 h 2062941"/>
                    <a:gd name="connsiteX166" fmla="*/ 140516 w 1782150"/>
                    <a:gd name="connsiteY166" fmla="*/ 283757 h 2062941"/>
                    <a:gd name="connsiteX167" fmla="*/ 86458 w 1782150"/>
                    <a:gd name="connsiteY167" fmla="*/ 344608 h 2062941"/>
                    <a:gd name="connsiteX168" fmla="*/ 82927 w 1782150"/>
                    <a:gd name="connsiteY168" fmla="*/ 408700 h 2062941"/>
                    <a:gd name="connsiteX169" fmla="*/ 87606 w 1782150"/>
                    <a:gd name="connsiteY169" fmla="*/ 420202 h 2062941"/>
                    <a:gd name="connsiteX170" fmla="*/ 211248 w 1782150"/>
                    <a:gd name="connsiteY170" fmla="*/ 428150 h 2062941"/>
                    <a:gd name="connsiteX171" fmla="*/ 306212 w 1782150"/>
                    <a:gd name="connsiteY171" fmla="*/ 453566 h 2062941"/>
                    <a:gd name="connsiteX172" fmla="*/ 392014 w 1782150"/>
                    <a:gd name="connsiteY172" fmla="*/ 450115 h 2062941"/>
                    <a:gd name="connsiteX173" fmla="*/ 306815 w 1782150"/>
                    <a:gd name="connsiteY173" fmla="*/ 528113 h 2062941"/>
                    <a:gd name="connsiteX174" fmla="*/ 308559 w 1782150"/>
                    <a:gd name="connsiteY174" fmla="*/ 541657 h 2062941"/>
                    <a:gd name="connsiteX175" fmla="*/ 441342 w 1782150"/>
                    <a:gd name="connsiteY175" fmla="*/ 541759 h 2062941"/>
                    <a:gd name="connsiteX176" fmla="*/ 491417 w 1782150"/>
                    <a:gd name="connsiteY176" fmla="*/ 506316 h 2062941"/>
                    <a:gd name="connsiteX177" fmla="*/ 503588 w 1782150"/>
                    <a:gd name="connsiteY177" fmla="*/ 513247 h 2062941"/>
                    <a:gd name="connsiteX178" fmla="*/ 525603 w 1782150"/>
                    <a:gd name="connsiteY178" fmla="*/ 534391 h 2062941"/>
                    <a:gd name="connsiteX179" fmla="*/ 574604 w 1782150"/>
                    <a:gd name="connsiteY179" fmla="*/ 538787 h 2062941"/>
                    <a:gd name="connsiteX180" fmla="*/ 776920 w 1782150"/>
                    <a:gd name="connsiteY180" fmla="*/ 921498 h 2062941"/>
                    <a:gd name="connsiteX181" fmla="*/ 843707 w 1782150"/>
                    <a:gd name="connsiteY181" fmla="*/ 1325753 h 2062941"/>
                    <a:gd name="connsiteX182" fmla="*/ 723792 w 1782150"/>
                    <a:gd name="connsiteY182" fmla="*/ 1175111 h 2062941"/>
                    <a:gd name="connsiteX183" fmla="*/ 738411 w 1782150"/>
                    <a:gd name="connsiteY183" fmla="*/ 1119441 h 2062941"/>
                    <a:gd name="connsiteX184" fmla="*/ 738549 w 1782150"/>
                    <a:gd name="connsiteY184" fmla="*/ 1118685 h 2062941"/>
                    <a:gd name="connsiteX185" fmla="*/ 780306 w 1782150"/>
                    <a:gd name="connsiteY185" fmla="*/ 987443 h 2062941"/>
                    <a:gd name="connsiteX186" fmla="*/ 723378 w 1782150"/>
                    <a:gd name="connsiteY186" fmla="*/ 958183 h 2062941"/>
                    <a:gd name="connsiteX187" fmla="*/ 686351 w 1782150"/>
                    <a:gd name="connsiteY187" fmla="*/ 993713 h 2062941"/>
                    <a:gd name="connsiteX188" fmla="*/ 685610 w 1782150"/>
                    <a:gd name="connsiteY188" fmla="*/ 993321 h 2062941"/>
                    <a:gd name="connsiteX189" fmla="*/ 694366 w 1782150"/>
                    <a:gd name="connsiteY189" fmla="*/ 962172 h 2062941"/>
                    <a:gd name="connsiteX190" fmla="*/ 625740 w 1782150"/>
                    <a:gd name="connsiteY190" fmla="*/ 894542 h 2062941"/>
                    <a:gd name="connsiteX191" fmla="*/ 570869 w 1782150"/>
                    <a:gd name="connsiteY191" fmla="*/ 883651 h 2062941"/>
                    <a:gd name="connsiteX192" fmla="*/ 577474 w 1782150"/>
                    <a:gd name="connsiteY192" fmla="*/ 994970 h 2062941"/>
                    <a:gd name="connsiteX193" fmla="*/ 576798 w 1782150"/>
                    <a:gd name="connsiteY193" fmla="*/ 994919 h 2062941"/>
                    <a:gd name="connsiteX194" fmla="*/ 539888 w 1782150"/>
                    <a:gd name="connsiteY194" fmla="*/ 887647 h 2062941"/>
                    <a:gd name="connsiteX195" fmla="*/ 501124 w 1782150"/>
                    <a:gd name="connsiteY195" fmla="*/ 887000 h 2062941"/>
                    <a:gd name="connsiteX196" fmla="*/ 481892 w 1782150"/>
                    <a:gd name="connsiteY196" fmla="*/ 887167 h 2062941"/>
                    <a:gd name="connsiteX197" fmla="*/ 462427 w 1782150"/>
                    <a:gd name="connsiteY197" fmla="*/ 880439 h 2062941"/>
                    <a:gd name="connsiteX198" fmla="*/ 428423 w 1782150"/>
                    <a:gd name="connsiteY198" fmla="*/ 907097 h 2062941"/>
                    <a:gd name="connsiteX199" fmla="*/ 458227 w 1782150"/>
                    <a:gd name="connsiteY199" fmla="*/ 956287 h 2062941"/>
                    <a:gd name="connsiteX200" fmla="*/ 463241 w 1782150"/>
                    <a:gd name="connsiteY200" fmla="*/ 981376 h 2062941"/>
                    <a:gd name="connsiteX201" fmla="*/ 463103 w 1782150"/>
                    <a:gd name="connsiteY201" fmla="*/ 981666 h 2062941"/>
                    <a:gd name="connsiteX202" fmla="*/ 462819 w 1782150"/>
                    <a:gd name="connsiteY202" fmla="*/ 981732 h 2062941"/>
                    <a:gd name="connsiteX203" fmla="*/ 427660 w 1782150"/>
                    <a:gd name="connsiteY203" fmla="*/ 934802 h 2062941"/>
                    <a:gd name="connsiteX204" fmla="*/ 347555 w 1782150"/>
                    <a:gd name="connsiteY204" fmla="*/ 934482 h 2062941"/>
                    <a:gd name="connsiteX205" fmla="*/ 255744 w 1782150"/>
                    <a:gd name="connsiteY205" fmla="*/ 936204 h 2062941"/>
                    <a:gd name="connsiteX206" fmla="*/ 264535 w 1782150"/>
                    <a:gd name="connsiteY206" fmla="*/ 958764 h 2062941"/>
                    <a:gd name="connsiteX207" fmla="*/ 264179 w 1782150"/>
                    <a:gd name="connsiteY207" fmla="*/ 959527 h 2062941"/>
                    <a:gd name="connsiteX208" fmla="*/ 160620 w 1782150"/>
                    <a:gd name="connsiteY208" fmla="*/ 984130 h 2062941"/>
                    <a:gd name="connsiteX209" fmla="*/ 126631 w 1782150"/>
                    <a:gd name="connsiteY209" fmla="*/ 999293 h 2062941"/>
                    <a:gd name="connsiteX210" fmla="*/ 146197 w 1782150"/>
                    <a:gd name="connsiteY210" fmla="*/ 1023932 h 2062941"/>
                    <a:gd name="connsiteX211" fmla="*/ 76162 w 1782150"/>
                    <a:gd name="connsiteY211" fmla="*/ 1040265 h 2062941"/>
                    <a:gd name="connsiteX212" fmla="*/ 2342 w 1782150"/>
                    <a:gd name="connsiteY212" fmla="*/ 1094490 h 2062941"/>
                    <a:gd name="connsiteX213" fmla="*/ 5807 w 1782150"/>
                    <a:gd name="connsiteY213" fmla="*/ 1107626 h 2062941"/>
                    <a:gd name="connsiteX214" fmla="*/ 54837 w 1782150"/>
                    <a:gd name="connsiteY214" fmla="*/ 1103964 h 2062941"/>
                    <a:gd name="connsiteX215" fmla="*/ 201730 w 1782150"/>
                    <a:gd name="connsiteY215" fmla="*/ 1072373 h 2062941"/>
                    <a:gd name="connsiteX216" fmla="*/ 118725 w 1782150"/>
                    <a:gd name="connsiteY216" fmla="*/ 1111419 h 2062941"/>
                    <a:gd name="connsiteX217" fmla="*/ 120535 w 1782150"/>
                    <a:gd name="connsiteY217" fmla="*/ 1125435 h 2062941"/>
                    <a:gd name="connsiteX218" fmla="*/ 217627 w 1782150"/>
                    <a:gd name="connsiteY218" fmla="*/ 1128021 h 2062941"/>
                    <a:gd name="connsiteX219" fmla="*/ 365051 w 1782150"/>
                    <a:gd name="connsiteY219" fmla="*/ 1073339 h 2062941"/>
                    <a:gd name="connsiteX220" fmla="*/ 326941 w 1782150"/>
                    <a:gd name="connsiteY220" fmla="*/ 1098355 h 2062941"/>
                    <a:gd name="connsiteX221" fmla="*/ 279401 w 1782150"/>
                    <a:gd name="connsiteY221" fmla="*/ 1131327 h 2062941"/>
                    <a:gd name="connsiteX222" fmla="*/ 282300 w 1782150"/>
                    <a:gd name="connsiteY222" fmla="*/ 1142386 h 2062941"/>
                    <a:gd name="connsiteX223" fmla="*/ 354305 w 1782150"/>
                    <a:gd name="connsiteY223" fmla="*/ 1157056 h 2062941"/>
                    <a:gd name="connsiteX224" fmla="*/ 466685 w 1782150"/>
                    <a:gd name="connsiteY224" fmla="*/ 1121170 h 2062941"/>
                    <a:gd name="connsiteX225" fmla="*/ 506451 w 1782150"/>
                    <a:gd name="connsiteY225" fmla="*/ 1103754 h 2062941"/>
                    <a:gd name="connsiteX226" fmla="*/ 482052 w 1782150"/>
                    <a:gd name="connsiteY226" fmla="*/ 1127244 h 2062941"/>
                    <a:gd name="connsiteX227" fmla="*/ 450337 w 1782150"/>
                    <a:gd name="connsiteY227" fmla="*/ 1168790 h 2062941"/>
                    <a:gd name="connsiteX228" fmla="*/ 599925 w 1782150"/>
                    <a:gd name="connsiteY228" fmla="*/ 1180321 h 2062941"/>
                    <a:gd name="connsiteX229" fmla="*/ 623444 w 1782150"/>
                    <a:gd name="connsiteY229" fmla="*/ 1140148 h 2062941"/>
                    <a:gd name="connsiteX230" fmla="*/ 632222 w 1782150"/>
                    <a:gd name="connsiteY230" fmla="*/ 1175503 h 2062941"/>
                    <a:gd name="connsiteX231" fmla="*/ 703710 w 1782150"/>
                    <a:gd name="connsiteY231" fmla="*/ 1181941 h 2062941"/>
                    <a:gd name="connsiteX232" fmla="*/ 708004 w 1782150"/>
                    <a:gd name="connsiteY232" fmla="*/ 1188044 h 2062941"/>
                    <a:gd name="connsiteX233" fmla="*/ 801783 w 1782150"/>
                    <a:gd name="connsiteY233" fmla="*/ 1284120 h 2062941"/>
                    <a:gd name="connsiteX234" fmla="*/ 839246 w 1782150"/>
                    <a:gd name="connsiteY234" fmla="*/ 1378009 h 2062941"/>
                    <a:gd name="connsiteX235" fmla="*/ 844397 w 1782150"/>
                    <a:gd name="connsiteY235" fmla="*/ 1414265 h 2062941"/>
                    <a:gd name="connsiteX236" fmla="*/ 836674 w 1782150"/>
                    <a:gd name="connsiteY236" fmla="*/ 1570363 h 2062941"/>
                    <a:gd name="connsiteX237" fmla="*/ 660391 w 1782150"/>
                    <a:gd name="connsiteY237" fmla="*/ 1622997 h 2062941"/>
                    <a:gd name="connsiteX238" fmla="*/ 651752 w 1782150"/>
                    <a:gd name="connsiteY238" fmla="*/ 1638364 h 2062941"/>
                    <a:gd name="connsiteX239" fmla="*/ 665107 w 1782150"/>
                    <a:gd name="connsiteY239" fmla="*/ 1718680 h 2062941"/>
                    <a:gd name="connsiteX240" fmla="*/ 750800 w 1782150"/>
                    <a:gd name="connsiteY240" fmla="*/ 2025551 h 2062941"/>
                    <a:gd name="connsiteX241" fmla="*/ 972726 w 1782150"/>
                    <a:gd name="connsiteY241" fmla="*/ 2055378 h 2062941"/>
                    <a:gd name="connsiteX242" fmla="*/ 1104891 w 1782150"/>
                    <a:gd name="connsiteY242" fmla="*/ 1869111 h 2062941"/>
                    <a:gd name="connsiteX243" fmla="*/ 1134754 w 1782150"/>
                    <a:gd name="connsiteY243" fmla="*/ 1672695 h 2062941"/>
                    <a:gd name="connsiteX244" fmla="*/ 1136497 w 1782150"/>
                    <a:gd name="connsiteY244" fmla="*/ 1646625 h 2062941"/>
                    <a:gd name="connsiteX245" fmla="*/ 1136570 w 1782150"/>
                    <a:gd name="connsiteY245" fmla="*/ 1640050 h 2062941"/>
                    <a:gd name="connsiteX246" fmla="*/ 969870 w 1782150"/>
                    <a:gd name="connsiteY246" fmla="*/ 1571846 h 2062941"/>
                    <a:gd name="connsiteX247" fmla="*/ 987832 w 1782150"/>
                    <a:gd name="connsiteY247" fmla="*/ 1331311 h 2062941"/>
                    <a:gd name="connsiteX248" fmla="*/ 1057983 w 1782150"/>
                    <a:gd name="connsiteY248" fmla="*/ 1231116 h 2062941"/>
                    <a:gd name="connsiteX249" fmla="*/ 1073619 w 1782150"/>
                    <a:gd name="connsiteY249" fmla="*/ 1165753 h 2062941"/>
                    <a:gd name="connsiteX250" fmla="*/ 1088543 w 1782150"/>
                    <a:gd name="connsiteY250" fmla="*/ 1272015 h 2062941"/>
                    <a:gd name="connsiteX251" fmla="*/ 1194624 w 1782150"/>
                    <a:gd name="connsiteY251" fmla="*/ 1380326 h 2062941"/>
                    <a:gd name="connsiteX252" fmla="*/ 1182199 w 1782150"/>
                    <a:gd name="connsiteY252" fmla="*/ 1295854 h 2062941"/>
                    <a:gd name="connsiteX253" fmla="*/ 1178929 w 1782150"/>
                    <a:gd name="connsiteY253" fmla="*/ 1232482 h 2062941"/>
                    <a:gd name="connsiteX254" fmla="*/ 1210972 w 1782150"/>
                    <a:gd name="connsiteY254" fmla="*/ 1332416 h 2062941"/>
                    <a:gd name="connsiteX255" fmla="*/ 1340302 w 1782150"/>
                    <a:gd name="connsiteY255" fmla="*/ 1440669 h 2062941"/>
                    <a:gd name="connsiteX256" fmla="*/ 1351928 w 1782150"/>
                    <a:gd name="connsiteY256" fmla="*/ 1429051 h 2062941"/>
                    <a:gd name="connsiteX257" fmla="*/ 1355707 w 1782150"/>
                    <a:gd name="connsiteY257" fmla="*/ 1366848 h 2062941"/>
                    <a:gd name="connsiteX258" fmla="*/ 1397267 w 1782150"/>
                    <a:gd name="connsiteY258" fmla="*/ 1254672 h 2062941"/>
                    <a:gd name="connsiteX259" fmla="*/ 1371764 w 1782150"/>
                    <a:gd name="connsiteY259" fmla="*/ 1212370 h 2062941"/>
                    <a:gd name="connsiteX260" fmla="*/ 1369584 w 1782150"/>
                    <a:gd name="connsiteY260" fmla="*/ 1162352 h 2062941"/>
                    <a:gd name="connsiteX261" fmla="*/ 1386514 w 1782150"/>
                    <a:gd name="connsiteY261" fmla="*/ 1044559 h 2062941"/>
                    <a:gd name="connsiteX262" fmla="*/ 1420444 w 1782150"/>
                    <a:gd name="connsiteY262" fmla="*/ 1142059 h 2062941"/>
                    <a:gd name="connsiteX263" fmla="*/ 1494338 w 1782150"/>
                    <a:gd name="connsiteY263" fmla="*/ 1219948 h 2062941"/>
                    <a:gd name="connsiteX264" fmla="*/ 1548251 w 1782150"/>
                    <a:gd name="connsiteY264" fmla="*/ 1235664 h 2062941"/>
                    <a:gd name="connsiteX265" fmla="*/ 1553627 w 1782150"/>
                    <a:gd name="connsiteY265" fmla="*/ 1226175 h 2062941"/>
                    <a:gd name="connsiteX266" fmla="*/ 1519259 w 1782150"/>
                    <a:gd name="connsiteY266" fmla="*/ 1146680 h 2062941"/>
                    <a:gd name="connsiteX267" fmla="*/ 1577458 w 1782150"/>
                    <a:gd name="connsiteY267" fmla="*/ 1227679 h 2062941"/>
                    <a:gd name="connsiteX268" fmla="*/ 1714274 w 1782150"/>
                    <a:gd name="connsiteY268" fmla="*/ 1319730 h 2062941"/>
                    <a:gd name="connsiteX269" fmla="*/ 1724155 w 1782150"/>
                    <a:gd name="connsiteY269" fmla="*/ 1312210 h 2062941"/>
                    <a:gd name="connsiteX270" fmla="*/ 1728878 w 1782150"/>
                    <a:gd name="connsiteY270" fmla="*/ 1173186 h 2062941"/>
                    <a:gd name="connsiteX271" fmla="*/ 1570483 w 1782150"/>
                    <a:gd name="connsiteY271" fmla="*/ 1090675 h 2062941"/>
                    <a:gd name="connsiteX272" fmla="*/ 1569975 w 1782150"/>
                    <a:gd name="connsiteY272" fmla="*/ 1089019 h 2062941"/>
                    <a:gd name="connsiteX273" fmla="*/ 1684629 w 1782150"/>
                    <a:gd name="connsiteY273" fmla="*/ 1091365 h 2062941"/>
                    <a:gd name="connsiteX274" fmla="*/ 1737016 w 1782150"/>
                    <a:gd name="connsiteY274" fmla="*/ 1131516 h 2062941"/>
                    <a:gd name="connsiteX275" fmla="*/ 1779883 w 1782150"/>
                    <a:gd name="connsiteY275" fmla="*/ 1121584 h 2062941"/>
                    <a:gd name="connsiteX276" fmla="*/ 1769785 w 1782150"/>
                    <a:gd name="connsiteY276" fmla="*/ 1061387 h 2062941"/>
                    <a:gd name="connsiteX277" fmla="*/ 1388693 w 1782150"/>
                    <a:gd name="connsiteY277" fmla="*/ 921702 h 2062941"/>
                    <a:gd name="connsiteX278" fmla="*/ 1360429 w 1782150"/>
                    <a:gd name="connsiteY278" fmla="*/ 917335 h 2062941"/>
                    <a:gd name="connsiteX279" fmla="*/ 1358976 w 1782150"/>
                    <a:gd name="connsiteY279" fmla="*/ 914777 h 2062941"/>
                    <a:gd name="connsiteX280" fmla="*/ 1369076 w 1782150"/>
                    <a:gd name="connsiteY280" fmla="*/ 901859 h 2062941"/>
                    <a:gd name="connsiteX281" fmla="*/ 1471814 w 1782150"/>
                    <a:gd name="connsiteY281" fmla="*/ 903929 h 2062941"/>
                    <a:gd name="connsiteX282" fmla="*/ 1388693 w 1782150"/>
                    <a:gd name="connsiteY282" fmla="*/ 921702 h 2062941"/>
                    <a:gd name="connsiteX283" fmla="*/ 616040 w 1782150"/>
                    <a:gd name="connsiteY283" fmla="*/ 235781 h 2062941"/>
                    <a:gd name="connsiteX284" fmla="*/ 555109 w 1782150"/>
                    <a:gd name="connsiteY284" fmla="*/ 239320 h 2062941"/>
                    <a:gd name="connsiteX285" fmla="*/ 512263 w 1782150"/>
                    <a:gd name="connsiteY285" fmla="*/ 239239 h 2062941"/>
                    <a:gd name="connsiteX286" fmla="*/ 511478 w 1782150"/>
                    <a:gd name="connsiteY286" fmla="*/ 219665 h 2062941"/>
                    <a:gd name="connsiteX287" fmla="*/ 546950 w 1782150"/>
                    <a:gd name="connsiteY287" fmla="*/ 192324 h 2062941"/>
                    <a:gd name="connsiteX288" fmla="*/ 513861 w 1782150"/>
                    <a:gd name="connsiteY288" fmla="*/ 175300 h 2062941"/>
                    <a:gd name="connsiteX289" fmla="*/ 476719 w 1782150"/>
                    <a:gd name="connsiteY289" fmla="*/ 185807 h 2062941"/>
                    <a:gd name="connsiteX290" fmla="*/ 427784 w 1782150"/>
                    <a:gd name="connsiteY290" fmla="*/ 199350 h 2062941"/>
                    <a:gd name="connsiteX291" fmla="*/ 335529 w 1782150"/>
                    <a:gd name="connsiteY291" fmla="*/ 178599 h 2062941"/>
                    <a:gd name="connsiteX292" fmla="*/ 397660 w 1782150"/>
                    <a:gd name="connsiteY292" fmla="*/ 151796 h 2062941"/>
                    <a:gd name="connsiteX293" fmla="*/ 396897 w 1782150"/>
                    <a:gd name="connsiteY293" fmla="*/ 120008 h 2062941"/>
                    <a:gd name="connsiteX294" fmla="*/ 325481 w 1782150"/>
                    <a:gd name="connsiteY294" fmla="*/ 125304 h 2062941"/>
                    <a:gd name="connsiteX295" fmla="*/ 249517 w 1782150"/>
                    <a:gd name="connsiteY295" fmla="*/ 128872 h 2062941"/>
                    <a:gd name="connsiteX296" fmla="*/ 219495 w 1782150"/>
                    <a:gd name="connsiteY296" fmla="*/ 120553 h 2062941"/>
                    <a:gd name="connsiteX297" fmla="*/ 219160 w 1782150"/>
                    <a:gd name="connsiteY297" fmla="*/ 119594 h 2062941"/>
                    <a:gd name="connsiteX298" fmla="*/ 219568 w 1782150"/>
                    <a:gd name="connsiteY298" fmla="*/ 118300 h 2062941"/>
                    <a:gd name="connsiteX299" fmla="*/ 226092 w 1782150"/>
                    <a:gd name="connsiteY299" fmla="*/ 96743 h 2062941"/>
                    <a:gd name="connsiteX300" fmla="*/ 130365 w 1782150"/>
                    <a:gd name="connsiteY300" fmla="*/ 62935 h 2062941"/>
                    <a:gd name="connsiteX301" fmla="*/ 286130 w 1782150"/>
                    <a:gd name="connsiteY301" fmla="*/ 81717 h 2062941"/>
                    <a:gd name="connsiteX302" fmla="*/ 331533 w 1782150"/>
                    <a:gd name="connsiteY302" fmla="*/ 66938 h 2062941"/>
                    <a:gd name="connsiteX303" fmla="*/ 304774 w 1782150"/>
                    <a:gd name="connsiteY303" fmla="*/ 40810 h 2062941"/>
                    <a:gd name="connsiteX304" fmla="*/ 404983 w 1782150"/>
                    <a:gd name="connsiteY304" fmla="*/ 33930 h 2062941"/>
                    <a:gd name="connsiteX305" fmla="*/ 432681 w 1782150"/>
                    <a:gd name="connsiteY305" fmla="*/ 77837 h 2062941"/>
                    <a:gd name="connsiteX306" fmla="*/ 459782 w 1782150"/>
                    <a:gd name="connsiteY306" fmla="*/ 16099 h 2062941"/>
                    <a:gd name="connsiteX307" fmla="*/ 459935 w 1782150"/>
                    <a:gd name="connsiteY307" fmla="*/ 15729 h 2062941"/>
                    <a:gd name="connsiteX308" fmla="*/ 486310 w 1782150"/>
                    <a:gd name="connsiteY308" fmla="*/ 30108 h 2062941"/>
                    <a:gd name="connsiteX309" fmla="*/ 540760 w 1782150"/>
                    <a:gd name="connsiteY309" fmla="*/ 24048 h 2062941"/>
                    <a:gd name="connsiteX310" fmla="*/ 560247 w 1782150"/>
                    <a:gd name="connsiteY310" fmla="*/ 32557 h 2062941"/>
                    <a:gd name="connsiteX311" fmla="*/ 533072 w 1782150"/>
                    <a:gd name="connsiteY311" fmla="*/ 74989 h 2062941"/>
                    <a:gd name="connsiteX312" fmla="*/ 553671 w 1782150"/>
                    <a:gd name="connsiteY312" fmla="*/ 104582 h 2062941"/>
                    <a:gd name="connsiteX313" fmla="*/ 610758 w 1782150"/>
                    <a:gd name="connsiteY313" fmla="*/ 44175 h 2062941"/>
                    <a:gd name="connsiteX314" fmla="*/ 667693 w 1782150"/>
                    <a:gd name="connsiteY314" fmla="*/ 40767 h 2062941"/>
                    <a:gd name="connsiteX315" fmla="*/ 630739 w 1782150"/>
                    <a:gd name="connsiteY315" fmla="*/ 94316 h 2062941"/>
                    <a:gd name="connsiteX316" fmla="*/ 643331 w 1782150"/>
                    <a:gd name="connsiteY316" fmla="*/ 156722 h 2062941"/>
                    <a:gd name="connsiteX317" fmla="*/ 722325 w 1782150"/>
                    <a:gd name="connsiteY317" fmla="*/ 53809 h 2062941"/>
                    <a:gd name="connsiteX318" fmla="*/ 766588 w 1782150"/>
                    <a:gd name="connsiteY318" fmla="*/ 77198 h 2062941"/>
                    <a:gd name="connsiteX319" fmla="*/ 722601 w 1782150"/>
                    <a:gd name="connsiteY319" fmla="*/ 128363 h 2062941"/>
                    <a:gd name="connsiteX320" fmla="*/ 755827 w 1782150"/>
                    <a:gd name="connsiteY320" fmla="*/ 149311 h 2062941"/>
                    <a:gd name="connsiteX321" fmla="*/ 791481 w 1782150"/>
                    <a:gd name="connsiteY321" fmla="*/ 141405 h 2062941"/>
                    <a:gd name="connsiteX322" fmla="*/ 821575 w 1782150"/>
                    <a:gd name="connsiteY322" fmla="*/ 163007 h 2062941"/>
                    <a:gd name="connsiteX323" fmla="*/ 691300 w 1782150"/>
                    <a:gd name="connsiteY323" fmla="*/ 241688 h 2062941"/>
                    <a:gd name="connsiteX324" fmla="*/ 616040 w 1782150"/>
                    <a:gd name="connsiteY324" fmla="*/ 235781 h 2062941"/>
                    <a:gd name="connsiteX325" fmla="*/ 661256 w 1782150"/>
                    <a:gd name="connsiteY325" fmla="*/ 1170766 h 2062941"/>
                    <a:gd name="connsiteX326" fmla="*/ 645285 w 1782150"/>
                    <a:gd name="connsiteY326" fmla="*/ 1165389 h 2062941"/>
                    <a:gd name="connsiteX327" fmla="*/ 644166 w 1782150"/>
                    <a:gd name="connsiteY327" fmla="*/ 1162716 h 2062941"/>
                    <a:gd name="connsiteX328" fmla="*/ 610736 w 1782150"/>
                    <a:gd name="connsiteY328" fmla="*/ 1129402 h 2062941"/>
                    <a:gd name="connsiteX329" fmla="*/ 595587 w 1782150"/>
                    <a:gd name="connsiteY329" fmla="*/ 1160354 h 2062941"/>
                    <a:gd name="connsiteX330" fmla="*/ 466343 w 1782150"/>
                    <a:gd name="connsiteY330" fmla="*/ 1158967 h 2062941"/>
                    <a:gd name="connsiteX331" fmla="*/ 524259 w 1782150"/>
                    <a:gd name="connsiteY331" fmla="*/ 1095609 h 2062941"/>
                    <a:gd name="connsiteX332" fmla="*/ 516237 w 1782150"/>
                    <a:gd name="connsiteY332" fmla="*/ 1087587 h 2062941"/>
                    <a:gd name="connsiteX333" fmla="*/ 421404 w 1782150"/>
                    <a:gd name="connsiteY333" fmla="*/ 1131451 h 2062941"/>
                    <a:gd name="connsiteX334" fmla="*/ 298867 w 1782150"/>
                    <a:gd name="connsiteY334" fmla="*/ 1131494 h 2062941"/>
                    <a:gd name="connsiteX335" fmla="*/ 382670 w 1782150"/>
                    <a:gd name="connsiteY335" fmla="*/ 1066873 h 2062941"/>
                    <a:gd name="connsiteX336" fmla="*/ 376879 w 1782150"/>
                    <a:gd name="connsiteY336" fmla="*/ 1059272 h 2062941"/>
                    <a:gd name="connsiteX337" fmla="*/ 141453 w 1782150"/>
                    <a:gd name="connsiteY337" fmla="*/ 1116977 h 2062941"/>
                    <a:gd name="connsiteX338" fmla="*/ 221565 w 1782150"/>
                    <a:gd name="connsiteY338" fmla="*/ 1070331 h 2062941"/>
                    <a:gd name="connsiteX339" fmla="*/ 215651 w 1782150"/>
                    <a:gd name="connsiteY339" fmla="*/ 1060028 h 2062941"/>
                    <a:gd name="connsiteX340" fmla="*/ 25752 w 1782150"/>
                    <a:gd name="connsiteY340" fmla="*/ 1096640 h 2062941"/>
                    <a:gd name="connsiteX341" fmla="*/ 25541 w 1782150"/>
                    <a:gd name="connsiteY341" fmla="*/ 1095870 h 2062941"/>
                    <a:gd name="connsiteX342" fmla="*/ 83297 w 1782150"/>
                    <a:gd name="connsiteY342" fmla="*/ 1052479 h 2062941"/>
                    <a:gd name="connsiteX343" fmla="*/ 164086 w 1782150"/>
                    <a:gd name="connsiteY343" fmla="*/ 1030260 h 2062941"/>
                    <a:gd name="connsiteX344" fmla="*/ 165416 w 1782150"/>
                    <a:gd name="connsiteY344" fmla="*/ 1020066 h 2062941"/>
                    <a:gd name="connsiteX345" fmla="*/ 143596 w 1782150"/>
                    <a:gd name="connsiteY345" fmla="*/ 1006632 h 2062941"/>
                    <a:gd name="connsiteX346" fmla="*/ 176598 w 1782150"/>
                    <a:gd name="connsiteY346" fmla="*/ 995028 h 2062941"/>
                    <a:gd name="connsiteX347" fmla="*/ 231461 w 1782150"/>
                    <a:gd name="connsiteY347" fmla="*/ 973035 h 2062941"/>
                    <a:gd name="connsiteX348" fmla="*/ 337208 w 1782150"/>
                    <a:gd name="connsiteY348" fmla="*/ 1014413 h 2062941"/>
                    <a:gd name="connsiteX349" fmla="*/ 344416 w 1782150"/>
                    <a:gd name="connsiteY349" fmla="*/ 1007206 h 2062941"/>
                    <a:gd name="connsiteX350" fmla="*/ 272448 w 1782150"/>
                    <a:gd name="connsiteY350" fmla="*/ 946841 h 2062941"/>
                    <a:gd name="connsiteX351" fmla="*/ 339315 w 1782150"/>
                    <a:gd name="connsiteY351" fmla="*/ 949806 h 2062941"/>
                    <a:gd name="connsiteX352" fmla="*/ 379873 w 1782150"/>
                    <a:gd name="connsiteY352" fmla="*/ 940963 h 2062941"/>
                    <a:gd name="connsiteX353" fmla="*/ 415279 w 1782150"/>
                    <a:gd name="connsiteY353" fmla="*/ 942278 h 2062941"/>
                    <a:gd name="connsiteX354" fmla="*/ 441450 w 1782150"/>
                    <a:gd name="connsiteY354" fmla="*/ 986658 h 2062941"/>
                    <a:gd name="connsiteX355" fmla="*/ 478172 w 1782150"/>
                    <a:gd name="connsiteY355" fmla="*/ 982676 h 2062941"/>
                    <a:gd name="connsiteX356" fmla="*/ 448280 w 1782150"/>
                    <a:gd name="connsiteY356" fmla="*/ 912169 h 2062941"/>
                    <a:gd name="connsiteX357" fmla="*/ 441865 w 1782150"/>
                    <a:gd name="connsiteY357" fmla="*/ 894789 h 2062941"/>
                    <a:gd name="connsiteX358" fmla="*/ 474459 w 1782150"/>
                    <a:gd name="connsiteY358" fmla="*/ 899476 h 2062941"/>
                    <a:gd name="connsiteX359" fmla="*/ 513251 w 1782150"/>
                    <a:gd name="connsiteY359" fmla="*/ 898822 h 2062941"/>
                    <a:gd name="connsiteX360" fmla="*/ 570499 w 1782150"/>
                    <a:gd name="connsiteY360" fmla="*/ 1010395 h 2062941"/>
                    <a:gd name="connsiteX361" fmla="*/ 579748 w 1782150"/>
                    <a:gd name="connsiteY361" fmla="*/ 1011587 h 2062941"/>
                    <a:gd name="connsiteX362" fmla="*/ 584216 w 1782150"/>
                    <a:gd name="connsiteY362" fmla="*/ 894157 h 2062941"/>
                    <a:gd name="connsiteX363" fmla="*/ 678701 w 1782150"/>
                    <a:gd name="connsiteY363" fmla="*/ 965413 h 2062941"/>
                    <a:gd name="connsiteX364" fmla="*/ 670156 w 1782150"/>
                    <a:gd name="connsiteY364" fmla="*/ 1009422 h 2062941"/>
                    <a:gd name="connsiteX365" fmla="*/ 681302 w 1782150"/>
                    <a:gd name="connsiteY365" fmla="*/ 1015816 h 2062941"/>
                    <a:gd name="connsiteX366" fmla="*/ 761916 w 1782150"/>
                    <a:gd name="connsiteY366" fmla="*/ 989288 h 2062941"/>
                    <a:gd name="connsiteX367" fmla="*/ 721402 w 1782150"/>
                    <a:gd name="connsiteY367" fmla="*/ 1110315 h 2062941"/>
                    <a:gd name="connsiteX368" fmla="*/ 698863 w 1782150"/>
                    <a:gd name="connsiteY368" fmla="*/ 1114565 h 2062941"/>
                    <a:gd name="connsiteX369" fmla="*/ 697454 w 1782150"/>
                    <a:gd name="connsiteY369" fmla="*/ 1125122 h 2062941"/>
                    <a:gd name="connsiteX370" fmla="*/ 713511 w 1782150"/>
                    <a:gd name="connsiteY370" fmla="*/ 1123945 h 2062941"/>
                    <a:gd name="connsiteX371" fmla="*/ 661256 w 1782150"/>
                    <a:gd name="connsiteY371" fmla="*/ 1170766 h 2062941"/>
                    <a:gd name="connsiteX372" fmla="*/ 294325 w 1782150"/>
                    <a:gd name="connsiteY372" fmla="*/ 974292 h 2062941"/>
                    <a:gd name="connsiteX373" fmla="*/ 326171 w 1782150"/>
                    <a:gd name="connsiteY373" fmla="*/ 996220 h 2062941"/>
                    <a:gd name="connsiteX374" fmla="*/ 325626 w 1782150"/>
                    <a:gd name="connsiteY374" fmla="*/ 996874 h 2062941"/>
                    <a:gd name="connsiteX375" fmla="*/ 294027 w 1782150"/>
                    <a:gd name="connsiteY375" fmla="*/ 974786 h 2062941"/>
                    <a:gd name="connsiteX376" fmla="*/ 294325 w 1782150"/>
                    <a:gd name="connsiteY376" fmla="*/ 974292 h 2062941"/>
                    <a:gd name="connsiteX377" fmla="*/ 1074498 w 1782150"/>
                    <a:gd name="connsiteY377" fmla="*/ 762719 h 2062941"/>
                    <a:gd name="connsiteX378" fmla="*/ 1071694 w 1782150"/>
                    <a:gd name="connsiteY378" fmla="*/ 766293 h 2062941"/>
                    <a:gd name="connsiteX379" fmla="*/ 1039077 w 1782150"/>
                    <a:gd name="connsiteY379" fmla="*/ 783513 h 2062941"/>
                    <a:gd name="connsiteX380" fmla="*/ 943728 w 1782150"/>
                    <a:gd name="connsiteY380" fmla="*/ 748892 h 2062941"/>
                    <a:gd name="connsiteX381" fmla="*/ 954917 w 1782150"/>
                    <a:gd name="connsiteY381" fmla="*/ 578959 h 2062941"/>
                    <a:gd name="connsiteX382" fmla="*/ 1044272 w 1782150"/>
                    <a:gd name="connsiteY382" fmla="*/ 586283 h 2062941"/>
                    <a:gd name="connsiteX383" fmla="*/ 1059530 w 1782150"/>
                    <a:gd name="connsiteY383" fmla="*/ 558368 h 2062941"/>
                    <a:gd name="connsiteX384" fmla="*/ 1020368 w 1782150"/>
                    <a:gd name="connsiteY384" fmla="*/ 475698 h 2062941"/>
                    <a:gd name="connsiteX385" fmla="*/ 1154226 w 1782150"/>
                    <a:gd name="connsiteY385" fmla="*/ 473809 h 2062941"/>
                    <a:gd name="connsiteX386" fmla="*/ 1177985 w 1782150"/>
                    <a:gd name="connsiteY386" fmla="*/ 486124 h 2062941"/>
                    <a:gd name="connsiteX387" fmla="*/ 1150738 w 1782150"/>
                    <a:gd name="connsiteY387" fmla="*/ 541163 h 2062941"/>
                    <a:gd name="connsiteX388" fmla="*/ 1153063 w 1782150"/>
                    <a:gd name="connsiteY388" fmla="*/ 576409 h 2062941"/>
                    <a:gd name="connsiteX389" fmla="*/ 1247518 w 1782150"/>
                    <a:gd name="connsiteY389" fmla="*/ 532989 h 2062941"/>
                    <a:gd name="connsiteX390" fmla="*/ 1268734 w 1782150"/>
                    <a:gd name="connsiteY390" fmla="*/ 525737 h 2062941"/>
                    <a:gd name="connsiteX391" fmla="*/ 1278399 w 1782150"/>
                    <a:gd name="connsiteY391" fmla="*/ 551763 h 2062941"/>
                    <a:gd name="connsiteX392" fmla="*/ 1248609 w 1782150"/>
                    <a:gd name="connsiteY392" fmla="*/ 573445 h 2062941"/>
                    <a:gd name="connsiteX393" fmla="*/ 1152191 w 1782150"/>
                    <a:gd name="connsiteY393" fmla="*/ 638110 h 2062941"/>
                    <a:gd name="connsiteX394" fmla="*/ 1164107 w 1782150"/>
                    <a:gd name="connsiteY394" fmla="*/ 647192 h 2062941"/>
                    <a:gd name="connsiteX395" fmla="*/ 1297652 w 1782150"/>
                    <a:gd name="connsiteY395" fmla="*/ 621522 h 2062941"/>
                    <a:gd name="connsiteX396" fmla="*/ 1329476 w 1782150"/>
                    <a:gd name="connsiteY396" fmla="*/ 635269 h 2062941"/>
                    <a:gd name="connsiteX397" fmla="*/ 1322066 w 1782150"/>
                    <a:gd name="connsiteY397" fmla="*/ 663373 h 2062941"/>
                    <a:gd name="connsiteX398" fmla="*/ 1338051 w 1782150"/>
                    <a:gd name="connsiteY398" fmla="*/ 707906 h 2062941"/>
                    <a:gd name="connsiteX399" fmla="*/ 1307171 w 1782150"/>
                    <a:gd name="connsiteY399" fmla="*/ 756383 h 2062941"/>
                    <a:gd name="connsiteX400" fmla="*/ 1261251 w 1782150"/>
                    <a:gd name="connsiteY400" fmla="*/ 793533 h 2062941"/>
                    <a:gd name="connsiteX401" fmla="*/ 1201018 w 1782150"/>
                    <a:gd name="connsiteY401" fmla="*/ 778253 h 2062941"/>
                    <a:gd name="connsiteX402" fmla="*/ 1118986 w 1782150"/>
                    <a:gd name="connsiteY402" fmla="*/ 820744 h 2062941"/>
                    <a:gd name="connsiteX403" fmla="*/ 1081495 w 1782150"/>
                    <a:gd name="connsiteY403" fmla="*/ 769185 h 2062941"/>
                    <a:gd name="connsiteX404" fmla="*/ 1074498 w 1782150"/>
                    <a:gd name="connsiteY404" fmla="*/ 762719 h 2062941"/>
                    <a:gd name="connsiteX405" fmla="*/ 1066026 w 1782150"/>
                    <a:gd name="connsiteY405" fmla="*/ 827232 h 2062941"/>
                    <a:gd name="connsiteX406" fmla="*/ 1080042 w 1782150"/>
                    <a:gd name="connsiteY406" fmla="*/ 793540 h 2062941"/>
                    <a:gd name="connsiteX407" fmla="*/ 1115063 w 1782150"/>
                    <a:gd name="connsiteY407" fmla="*/ 828314 h 2062941"/>
                    <a:gd name="connsiteX408" fmla="*/ 1106344 w 1782150"/>
                    <a:gd name="connsiteY408" fmla="*/ 848760 h 2062941"/>
                    <a:gd name="connsiteX409" fmla="*/ 1051771 w 1782150"/>
                    <a:gd name="connsiteY409" fmla="*/ 891599 h 2062941"/>
                    <a:gd name="connsiteX410" fmla="*/ 1039092 w 1782150"/>
                    <a:gd name="connsiteY410" fmla="*/ 900122 h 2062941"/>
                    <a:gd name="connsiteX411" fmla="*/ 1066026 w 1782150"/>
                    <a:gd name="connsiteY411" fmla="*/ 827232 h 2062941"/>
                    <a:gd name="connsiteX412" fmla="*/ 841302 w 1782150"/>
                    <a:gd name="connsiteY412" fmla="*/ 1111928 h 2062941"/>
                    <a:gd name="connsiteX413" fmla="*/ 905343 w 1782150"/>
                    <a:gd name="connsiteY413" fmla="*/ 1233681 h 2062941"/>
                    <a:gd name="connsiteX414" fmla="*/ 863594 w 1782150"/>
                    <a:gd name="connsiteY414" fmla="*/ 1320086 h 2062941"/>
                    <a:gd name="connsiteX415" fmla="*/ 841302 w 1782150"/>
                    <a:gd name="connsiteY415" fmla="*/ 1111928 h 2062941"/>
                    <a:gd name="connsiteX416" fmla="*/ 840256 w 1782150"/>
                    <a:gd name="connsiteY416" fmla="*/ 1680368 h 2062941"/>
                    <a:gd name="connsiteX417" fmla="*/ 840764 w 1782150"/>
                    <a:gd name="connsiteY417" fmla="*/ 1681930 h 2062941"/>
                    <a:gd name="connsiteX418" fmla="*/ 739784 w 1782150"/>
                    <a:gd name="connsiteY418" fmla="*/ 1664724 h 2062941"/>
                    <a:gd name="connsiteX419" fmla="*/ 788749 w 1782150"/>
                    <a:gd name="connsiteY419" fmla="*/ 1649292 h 2062941"/>
                    <a:gd name="connsiteX420" fmla="*/ 838061 w 1782150"/>
                    <a:gd name="connsiteY420" fmla="*/ 1638567 h 2062941"/>
                    <a:gd name="connsiteX421" fmla="*/ 840256 w 1782150"/>
                    <a:gd name="connsiteY421" fmla="*/ 1680368 h 2062941"/>
                    <a:gd name="connsiteX422" fmla="*/ 673978 w 1782150"/>
                    <a:gd name="connsiteY422" fmla="*/ 1625642 h 2062941"/>
                    <a:gd name="connsiteX423" fmla="*/ 689905 w 1782150"/>
                    <a:gd name="connsiteY423" fmla="*/ 1621340 h 2062941"/>
                    <a:gd name="connsiteX424" fmla="*/ 836856 w 1782150"/>
                    <a:gd name="connsiteY424" fmla="*/ 1585295 h 2062941"/>
                    <a:gd name="connsiteX425" fmla="*/ 837967 w 1782150"/>
                    <a:gd name="connsiteY425" fmla="*/ 1634833 h 2062941"/>
                    <a:gd name="connsiteX426" fmla="*/ 738745 w 1782150"/>
                    <a:gd name="connsiteY426" fmla="*/ 1652917 h 2062941"/>
                    <a:gd name="connsiteX427" fmla="*/ 717544 w 1782150"/>
                    <a:gd name="connsiteY427" fmla="*/ 1656550 h 2062941"/>
                    <a:gd name="connsiteX428" fmla="*/ 677240 w 1782150"/>
                    <a:gd name="connsiteY428" fmla="*/ 1633075 h 2062941"/>
                    <a:gd name="connsiteX429" fmla="*/ 673978 w 1782150"/>
                    <a:gd name="connsiteY429" fmla="*/ 1625642 h 2062941"/>
                    <a:gd name="connsiteX430" fmla="*/ 1068380 w 1782150"/>
                    <a:gd name="connsiteY430" fmla="*/ 1928335 h 2062941"/>
                    <a:gd name="connsiteX431" fmla="*/ 891952 w 1782150"/>
                    <a:gd name="connsiteY431" fmla="*/ 2035658 h 2062941"/>
                    <a:gd name="connsiteX432" fmla="*/ 786947 w 1782150"/>
                    <a:gd name="connsiteY432" fmla="*/ 2017232 h 2062941"/>
                    <a:gd name="connsiteX433" fmla="*/ 703666 w 1782150"/>
                    <a:gd name="connsiteY433" fmla="*/ 1811821 h 2062941"/>
                    <a:gd name="connsiteX434" fmla="*/ 1086654 w 1782150"/>
                    <a:gd name="connsiteY434" fmla="*/ 1811588 h 2062941"/>
                    <a:gd name="connsiteX435" fmla="*/ 1068380 w 1782150"/>
                    <a:gd name="connsiteY435" fmla="*/ 1928335 h 2062941"/>
                    <a:gd name="connsiteX436" fmla="*/ 1089051 w 1782150"/>
                    <a:gd name="connsiteY436" fmla="*/ 1793831 h 2062941"/>
                    <a:gd name="connsiteX437" fmla="*/ 700462 w 1782150"/>
                    <a:gd name="connsiteY437" fmla="*/ 1786041 h 2062941"/>
                    <a:gd name="connsiteX438" fmla="*/ 682494 w 1782150"/>
                    <a:gd name="connsiteY438" fmla="*/ 1660699 h 2062941"/>
                    <a:gd name="connsiteX439" fmla="*/ 1112012 w 1782150"/>
                    <a:gd name="connsiteY439" fmla="*/ 1654058 h 2062941"/>
                    <a:gd name="connsiteX440" fmla="*/ 1089051 w 1782150"/>
                    <a:gd name="connsiteY440" fmla="*/ 1793831 h 2062941"/>
                    <a:gd name="connsiteX441" fmla="*/ 1047985 w 1782150"/>
                    <a:gd name="connsiteY441" fmla="*/ 1603772 h 2062941"/>
                    <a:gd name="connsiteX442" fmla="*/ 1114845 w 1782150"/>
                    <a:gd name="connsiteY442" fmla="*/ 1636337 h 2062941"/>
                    <a:gd name="connsiteX443" fmla="*/ 856764 w 1782150"/>
                    <a:gd name="connsiteY443" fmla="*/ 1682518 h 2062941"/>
                    <a:gd name="connsiteX444" fmla="*/ 857912 w 1782150"/>
                    <a:gd name="connsiteY444" fmla="*/ 1635865 h 2062941"/>
                    <a:gd name="connsiteX445" fmla="*/ 938017 w 1782150"/>
                    <a:gd name="connsiteY445" fmla="*/ 1631433 h 2062941"/>
                    <a:gd name="connsiteX446" fmla="*/ 960120 w 1782150"/>
                    <a:gd name="connsiteY446" fmla="*/ 1632311 h 2062941"/>
                    <a:gd name="connsiteX447" fmla="*/ 1063701 w 1782150"/>
                    <a:gd name="connsiteY447" fmla="*/ 1653048 h 2062941"/>
                    <a:gd name="connsiteX448" fmla="*/ 1065743 w 1782150"/>
                    <a:gd name="connsiteY448" fmla="*/ 1645637 h 2062941"/>
                    <a:gd name="connsiteX449" fmla="*/ 962154 w 1782150"/>
                    <a:gd name="connsiteY449" fmla="*/ 1622329 h 2062941"/>
                    <a:gd name="connsiteX450" fmla="*/ 968076 w 1782150"/>
                    <a:gd name="connsiteY450" fmla="*/ 1587191 h 2062941"/>
                    <a:gd name="connsiteX451" fmla="*/ 1047985 w 1782150"/>
                    <a:gd name="connsiteY451" fmla="*/ 1603772 h 2062941"/>
                    <a:gd name="connsiteX452" fmla="*/ 857222 w 1782150"/>
                    <a:gd name="connsiteY452" fmla="*/ 1583449 h 2062941"/>
                    <a:gd name="connsiteX453" fmla="*/ 947441 w 1782150"/>
                    <a:gd name="connsiteY453" fmla="*/ 1584772 h 2062941"/>
                    <a:gd name="connsiteX454" fmla="*/ 942631 w 1782150"/>
                    <a:gd name="connsiteY454" fmla="*/ 1613660 h 2062941"/>
                    <a:gd name="connsiteX455" fmla="*/ 940517 w 1782150"/>
                    <a:gd name="connsiteY455" fmla="*/ 1621747 h 2062941"/>
                    <a:gd name="connsiteX456" fmla="*/ 857825 w 1782150"/>
                    <a:gd name="connsiteY456" fmla="*/ 1630953 h 2062941"/>
                    <a:gd name="connsiteX457" fmla="*/ 857222 w 1782150"/>
                    <a:gd name="connsiteY457" fmla="*/ 1583449 h 2062941"/>
                    <a:gd name="connsiteX458" fmla="*/ 968940 w 1782150"/>
                    <a:gd name="connsiteY458" fmla="*/ 1340750 h 2062941"/>
                    <a:gd name="connsiteX459" fmla="*/ 949337 w 1782150"/>
                    <a:gd name="connsiteY459" fmla="*/ 1569492 h 2062941"/>
                    <a:gd name="connsiteX460" fmla="*/ 857163 w 1782150"/>
                    <a:gd name="connsiteY460" fmla="*/ 1568467 h 2062941"/>
                    <a:gd name="connsiteX461" fmla="*/ 912158 w 1782150"/>
                    <a:gd name="connsiteY461" fmla="*/ 1244921 h 2062941"/>
                    <a:gd name="connsiteX462" fmla="*/ 973787 w 1782150"/>
                    <a:gd name="connsiteY462" fmla="*/ 1321851 h 2062941"/>
                    <a:gd name="connsiteX463" fmla="*/ 968940 w 1782150"/>
                    <a:gd name="connsiteY463" fmla="*/ 1340750 h 2062941"/>
                    <a:gd name="connsiteX464" fmla="*/ 1377213 w 1782150"/>
                    <a:gd name="connsiteY464" fmla="*/ 1254047 h 2062941"/>
                    <a:gd name="connsiteX465" fmla="*/ 1330639 w 1782150"/>
                    <a:gd name="connsiteY465" fmla="*/ 1415878 h 2062941"/>
                    <a:gd name="connsiteX466" fmla="*/ 1227174 w 1782150"/>
                    <a:gd name="connsiteY466" fmla="*/ 1322941 h 2062941"/>
                    <a:gd name="connsiteX467" fmla="*/ 1213151 w 1782150"/>
                    <a:gd name="connsiteY467" fmla="*/ 1266769 h 2062941"/>
                    <a:gd name="connsiteX468" fmla="*/ 1183652 w 1782150"/>
                    <a:gd name="connsiteY468" fmla="*/ 1210583 h 2062941"/>
                    <a:gd name="connsiteX469" fmla="*/ 1169048 w 1782150"/>
                    <a:gd name="connsiteY469" fmla="*/ 1212465 h 2062941"/>
                    <a:gd name="connsiteX470" fmla="*/ 1186995 w 1782150"/>
                    <a:gd name="connsiteY470" fmla="*/ 1359539 h 2062941"/>
                    <a:gd name="connsiteX471" fmla="*/ 1111067 w 1782150"/>
                    <a:gd name="connsiteY471" fmla="*/ 1287528 h 2062941"/>
                    <a:gd name="connsiteX472" fmla="*/ 1068809 w 1782150"/>
                    <a:gd name="connsiteY472" fmla="*/ 1147574 h 2062941"/>
                    <a:gd name="connsiteX473" fmla="*/ 1047077 w 1782150"/>
                    <a:gd name="connsiteY473" fmla="*/ 1182457 h 2062941"/>
                    <a:gd name="connsiteX474" fmla="*/ 1037203 w 1782150"/>
                    <a:gd name="connsiteY474" fmla="*/ 1273606 h 2062941"/>
                    <a:gd name="connsiteX475" fmla="*/ 1025984 w 1782150"/>
                    <a:gd name="connsiteY475" fmla="*/ 1313590 h 2062941"/>
                    <a:gd name="connsiteX476" fmla="*/ 908220 w 1782150"/>
                    <a:gd name="connsiteY476" fmla="*/ 1205075 h 2062941"/>
                    <a:gd name="connsiteX477" fmla="*/ 835489 w 1782150"/>
                    <a:gd name="connsiteY477" fmla="*/ 1020408 h 2062941"/>
                    <a:gd name="connsiteX478" fmla="*/ 914200 w 1782150"/>
                    <a:gd name="connsiteY478" fmla="*/ 932528 h 2062941"/>
                    <a:gd name="connsiteX479" fmla="*/ 1006570 w 1782150"/>
                    <a:gd name="connsiteY479" fmla="*/ 972250 h 2062941"/>
                    <a:gd name="connsiteX480" fmla="*/ 1053115 w 1782150"/>
                    <a:gd name="connsiteY480" fmla="*/ 913084 h 2062941"/>
                    <a:gd name="connsiteX481" fmla="*/ 1138168 w 1782150"/>
                    <a:gd name="connsiteY481" fmla="*/ 926039 h 2062941"/>
                    <a:gd name="connsiteX482" fmla="*/ 1166432 w 1782150"/>
                    <a:gd name="connsiteY482" fmla="*/ 909604 h 2062941"/>
                    <a:gd name="connsiteX483" fmla="*/ 1147105 w 1782150"/>
                    <a:gd name="connsiteY483" fmla="*/ 947968 h 2062941"/>
                    <a:gd name="connsiteX484" fmla="*/ 1191281 w 1782150"/>
                    <a:gd name="connsiteY484" fmla="*/ 1025886 h 2062941"/>
                    <a:gd name="connsiteX485" fmla="*/ 1255511 w 1782150"/>
                    <a:gd name="connsiteY485" fmla="*/ 996445 h 2062941"/>
                    <a:gd name="connsiteX486" fmla="*/ 1280432 w 1782150"/>
                    <a:gd name="connsiteY486" fmla="*/ 976391 h 2062941"/>
                    <a:gd name="connsiteX487" fmla="*/ 1273676 w 1782150"/>
                    <a:gd name="connsiteY487" fmla="*/ 1069939 h 2062941"/>
                    <a:gd name="connsiteX488" fmla="*/ 1355125 w 1782150"/>
                    <a:gd name="connsiteY488" fmla="*/ 1164009 h 2062941"/>
                    <a:gd name="connsiteX489" fmla="*/ 1377213 w 1782150"/>
                    <a:gd name="connsiteY489" fmla="*/ 1254047 h 2062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</a:cxnLst>
                  <a:rect l="l" t="t" r="r" b="b"/>
                  <a:pathLst>
                    <a:path w="1782150" h="2062941">
                      <a:moveTo>
                        <a:pt x="1769785" y="1061387"/>
                      </a:moveTo>
                      <a:cubicBezTo>
                        <a:pt x="1731567" y="971436"/>
                        <a:pt x="1613933" y="982168"/>
                        <a:pt x="1532556" y="978673"/>
                      </a:cubicBezTo>
                      <a:cubicBezTo>
                        <a:pt x="1509088" y="978433"/>
                        <a:pt x="1485618" y="976849"/>
                        <a:pt x="1462223" y="976849"/>
                      </a:cubicBezTo>
                      <a:cubicBezTo>
                        <a:pt x="1451615" y="976849"/>
                        <a:pt x="1451542" y="993342"/>
                        <a:pt x="1462223" y="993342"/>
                      </a:cubicBezTo>
                      <a:cubicBezTo>
                        <a:pt x="1542219" y="1000412"/>
                        <a:pt x="1709478" y="976348"/>
                        <a:pt x="1750748" y="1059185"/>
                      </a:cubicBezTo>
                      <a:cubicBezTo>
                        <a:pt x="1758377" y="1076572"/>
                        <a:pt x="1771964" y="1101262"/>
                        <a:pt x="1762228" y="1119891"/>
                      </a:cubicBezTo>
                      <a:cubicBezTo>
                        <a:pt x="1754236" y="1128007"/>
                        <a:pt x="1742174" y="1114500"/>
                        <a:pt x="1735417" y="1110264"/>
                      </a:cubicBezTo>
                      <a:cubicBezTo>
                        <a:pt x="1719141" y="1098261"/>
                        <a:pt x="1704465" y="1083497"/>
                        <a:pt x="1687100" y="1072976"/>
                      </a:cubicBezTo>
                      <a:cubicBezTo>
                        <a:pt x="1653967" y="1052486"/>
                        <a:pt x="1569393" y="1048577"/>
                        <a:pt x="1552683" y="1091540"/>
                      </a:cubicBezTo>
                      <a:cubicBezTo>
                        <a:pt x="1544036" y="1090385"/>
                        <a:pt x="1541202" y="1103441"/>
                        <a:pt x="1550575" y="1103921"/>
                      </a:cubicBezTo>
                      <a:cubicBezTo>
                        <a:pt x="1609501" y="1103797"/>
                        <a:pt x="1691241" y="1110162"/>
                        <a:pt x="1713619" y="1175293"/>
                      </a:cubicBezTo>
                      <a:cubicBezTo>
                        <a:pt x="1725027" y="1216948"/>
                        <a:pt x="1707953" y="1259496"/>
                        <a:pt x="1708170" y="1301514"/>
                      </a:cubicBezTo>
                      <a:cubicBezTo>
                        <a:pt x="1668935" y="1285493"/>
                        <a:pt x="1614805" y="1252928"/>
                        <a:pt x="1590029" y="1218241"/>
                      </a:cubicBezTo>
                      <a:cubicBezTo>
                        <a:pt x="1579638" y="1202692"/>
                        <a:pt x="1571210" y="1185959"/>
                        <a:pt x="1561110" y="1170272"/>
                      </a:cubicBezTo>
                      <a:cubicBezTo>
                        <a:pt x="1555444" y="1159570"/>
                        <a:pt x="1520349" y="1115197"/>
                        <a:pt x="1508506" y="1131444"/>
                      </a:cubicBezTo>
                      <a:cubicBezTo>
                        <a:pt x="1499860" y="1149746"/>
                        <a:pt x="1501386" y="1167613"/>
                        <a:pt x="1511922" y="1184753"/>
                      </a:cubicBezTo>
                      <a:cubicBezTo>
                        <a:pt x="1519405" y="1196945"/>
                        <a:pt x="1529941" y="1207771"/>
                        <a:pt x="1535680" y="1220915"/>
                      </a:cubicBezTo>
                      <a:cubicBezTo>
                        <a:pt x="1498552" y="1215051"/>
                        <a:pt x="1448563" y="1165041"/>
                        <a:pt x="1432724" y="1131865"/>
                      </a:cubicBezTo>
                      <a:cubicBezTo>
                        <a:pt x="1417683" y="1096183"/>
                        <a:pt x="1419791" y="1050619"/>
                        <a:pt x="1388112" y="1023844"/>
                      </a:cubicBezTo>
                      <a:cubicBezTo>
                        <a:pt x="1384625" y="1021040"/>
                        <a:pt x="1378231" y="1020459"/>
                        <a:pt x="1375978" y="1025407"/>
                      </a:cubicBezTo>
                      <a:cubicBezTo>
                        <a:pt x="1361228" y="1062251"/>
                        <a:pt x="1377649" y="1105534"/>
                        <a:pt x="1365733" y="1142618"/>
                      </a:cubicBezTo>
                      <a:cubicBezTo>
                        <a:pt x="1365370" y="1143963"/>
                        <a:pt x="1364062" y="1146251"/>
                        <a:pt x="1363190" y="1146978"/>
                      </a:cubicBezTo>
                      <a:cubicBezTo>
                        <a:pt x="1362245" y="1147850"/>
                        <a:pt x="1360139" y="1148525"/>
                        <a:pt x="1358612" y="1148177"/>
                      </a:cubicBezTo>
                      <a:cubicBezTo>
                        <a:pt x="1331511" y="1140025"/>
                        <a:pt x="1298380" y="1101581"/>
                        <a:pt x="1291840" y="1074058"/>
                      </a:cubicBezTo>
                      <a:cubicBezTo>
                        <a:pt x="1282831" y="1040105"/>
                        <a:pt x="1293584" y="1003478"/>
                        <a:pt x="1298089" y="969620"/>
                      </a:cubicBezTo>
                      <a:cubicBezTo>
                        <a:pt x="1298524" y="966139"/>
                        <a:pt x="1295182" y="962456"/>
                        <a:pt x="1291986" y="961635"/>
                      </a:cubicBezTo>
                      <a:cubicBezTo>
                        <a:pt x="1237783" y="949406"/>
                        <a:pt x="1242360" y="1010025"/>
                        <a:pt x="1222670" y="1023321"/>
                      </a:cubicBezTo>
                      <a:cubicBezTo>
                        <a:pt x="1212352" y="1023496"/>
                        <a:pt x="1202834" y="1013396"/>
                        <a:pt x="1194841" y="1006261"/>
                      </a:cubicBezTo>
                      <a:cubicBezTo>
                        <a:pt x="1180019" y="992318"/>
                        <a:pt x="1162291" y="972831"/>
                        <a:pt x="1163381" y="951419"/>
                      </a:cubicBezTo>
                      <a:cubicBezTo>
                        <a:pt x="1167522" y="936858"/>
                        <a:pt x="1179656" y="925531"/>
                        <a:pt x="1184451" y="911210"/>
                      </a:cubicBezTo>
                      <a:cubicBezTo>
                        <a:pt x="1189174" y="896177"/>
                        <a:pt x="1170864" y="888744"/>
                        <a:pt x="1159167" y="894985"/>
                      </a:cubicBezTo>
                      <a:cubicBezTo>
                        <a:pt x="1135407" y="904271"/>
                        <a:pt x="1116589" y="926853"/>
                        <a:pt x="1090723" y="930660"/>
                      </a:cubicBezTo>
                      <a:cubicBezTo>
                        <a:pt x="1078276" y="931808"/>
                        <a:pt x="1073350" y="920314"/>
                        <a:pt x="1069913" y="909975"/>
                      </a:cubicBezTo>
                      <a:cubicBezTo>
                        <a:pt x="1066382" y="898829"/>
                        <a:pt x="1066055" y="887422"/>
                        <a:pt x="1074244" y="878238"/>
                      </a:cubicBezTo>
                      <a:cubicBezTo>
                        <a:pt x="1088979" y="861759"/>
                        <a:pt x="1119277" y="860051"/>
                        <a:pt x="1137805" y="870253"/>
                      </a:cubicBezTo>
                      <a:cubicBezTo>
                        <a:pt x="1146597" y="875092"/>
                        <a:pt x="1154444" y="861643"/>
                        <a:pt x="1145652" y="856804"/>
                      </a:cubicBezTo>
                      <a:cubicBezTo>
                        <a:pt x="1139767" y="853570"/>
                        <a:pt x="1133445" y="851347"/>
                        <a:pt x="1126834" y="850010"/>
                      </a:cubicBezTo>
                      <a:cubicBezTo>
                        <a:pt x="1146887" y="797696"/>
                        <a:pt x="1169992" y="792182"/>
                        <a:pt x="1222742" y="797406"/>
                      </a:cubicBezTo>
                      <a:cubicBezTo>
                        <a:pt x="1232478" y="798575"/>
                        <a:pt x="1245775" y="795546"/>
                        <a:pt x="1252895" y="803618"/>
                      </a:cubicBezTo>
                      <a:cubicBezTo>
                        <a:pt x="1238218" y="813122"/>
                        <a:pt x="1231389" y="833895"/>
                        <a:pt x="1234803" y="850424"/>
                      </a:cubicBezTo>
                      <a:cubicBezTo>
                        <a:pt x="1235603" y="853992"/>
                        <a:pt x="1239672" y="857203"/>
                        <a:pt x="1243377" y="856942"/>
                      </a:cubicBezTo>
                      <a:cubicBezTo>
                        <a:pt x="1277454" y="854558"/>
                        <a:pt x="1291114" y="821063"/>
                        <a:pt x="1314146" y="801315"/>
                      </a:cubicBezTo>
                      <a:cubicBezTo>
                        <a:pt x="1339359" y="778239"/>
                        <a:pt x="1363626" y="797239"/>
                        <a:pt x="1390509" y="805405"/>
                      </a:cubicBezTo>
                      <a:cubicBezTo>
                        <a:pt x="1378666" y="810593"/>
                        <a:pt x="1367767" y="817437"/>
                        <a:pt x="1357523" y="825444"/>
                      </a:cubicBezTo>
                      <a:cubicBezTo>
                        <a:pt x="1345171" y="836285"/>
                        <a:pt x="1330276" y="846392"/>
                        <a:pt x="1323664" y="861904"/>
                      </a:cubicBezTo>
                      <a:cubicBezTo>
                        <a:pt x="1321702" y="867477"/>
                        <a:pt x="1328315" y="870747"/>
                        <a:pt x="1332674" y="868807"/>
                      </a:cubicBezTo>
                      <a:cubicBezTo>
                        <a:pt x="1344808" y="862427"/>
                        <a:pt x="1352509" y="850235"/>
                        <a:pt x="1363263" y="841872"/>
                      </a:cubicBezTo>
                      <a:cubicBezTo>
                        <a:pt x="1373217" y="833103"/>
                        <a:pt x="1384261" y="825444"/>
                        <a:pt x="1396322" y="819792"/>
                      </a:cubicBezTo>
                      <a:cubicBezTo>
                        <a:pt x="1456919" y="791971"/>
                        <a:pt x="1473993" y="830966"/>
                        <a:pt x="1526380" y="845687"/>
                      </a:cubicBezTo>
                      <a:cubicBezTo>
                        <a:pt x="1563581" y="857102"/>
                        <a:pt x="1611826" y="864113"/>
                        <a:pt x="1627447" y="905325"/>
                      </a:cubicBezTo>
                      <a:cubicBezTo>
                        <a:pt x="1581673" y="885976"/>
                        <a:pt x="1530158" y="884166"/>
                        <a:pt x="1483294" y="900515"/>
                      </a:cubicBezTo>
                      <a:cubicBezTo>
                        <a:pt x="1462949" y="892377"/>
                        <a:pt x="1440135" y="888897"/>
                        <a:pt x="1418338" y="885307"/>
                      </a:cubicBezTo>
                      <a:cubicBezTo>
                        <a:pt x="1398212" y="882525"/>
                        <a:pt x="1369584" y="878136"/>
                        <a:pt x="1352364" y="892326"/>
                      </a:cubicBezTo>
                      <a:cubicBezTo>
                        <a:pt x="1346261" y="897361"/>
                        <a:pt x="1339431" y="910905"/>
                        <a:pt x="1344808" y="918396"/>
                      </a:cubicBezTo>
                      <a:cubicBezTo>
                        <a:pt x="1341320" y="932506"/>
                        <a:pt x="1366096" y="937047"/>
                        <a:pt x="1376269" y="937774"/>
                      </a:cubicBezTo>
                      <a:cubicBezTo>
                        <a:pt x="1430326" y="942228"/>
                        <a:pt x="1479443" y="913201"/>
                        <a:pt x="1531539" y="904453"/>
                      </a:cubicBezTo>
                      <a:cubicBezTo>
                        <a:pt x="1573390" y="900072"/>
                        <a:pt x="1616912" y="910570"/>
                        <a:pt x="1652805" y="932353"/>
                      </a:cubicBezTo>
                      <a:cubicBezTo>
                        <a:pt x="1680197" y="949152"/>
                        <a:pt x="1703375" y="973558"/>
                        <a:pt x="1719869" y="1001102"/>
                      </a:cubicBezTo>
                      <a:cubicBezTo>
                        <a:pt x="1720450" y="1002120"/>
                        <a:pt x="1722193" y="1001458"/>
                        <a:pt x="1721830" y="1000281"/>
                      </a:cubicBezTo>
                      <a:cubicBezTo>
                        <a:pt x="1708897" y="958416"/>
                        <a:pt x="1675910" y="927899"/>
                        <a:pt x="1637111" y="909590"/>
                      </a:cubicBezTo>
                      <a:cubicBezTo>
                        <a:pt x="1626430" y="848659"/>
                        <a:pt x="1553191" y="846115"/>
                        <a:pt x="1507416" y="824914"/>
                      </a:cubicBezTo>
                      <a:cubicBezTo>
                        <a:pt x="1478281" y="808072"/>
                        <a:pt x="1457064" y="790721"/>
                        <a:pt x="1421316" y="796519"/>
                      </a:cubicBezTo>
                      <a:cubicBezTo>
                        <a:pt x="1381427" y="795306"/>
                        <a:pt x="1348077" y="755838"/>
                        <a:pt x="1308769" y="784378"/>
                      </a:cubicBezTo>
                      <a:cubicBezTo>
                        <a:pt x="1286682" y="798641"/>
                        <a:pt x="1275565" y="826055"/>
                        <a:pt x="1251515" y="837295"/>
                      </a:cubicBezTo>
                      <a:cubicBezTo>
                        <a:pt x="1252823" y="825641"/>
                        <a:pt x="1262268" y="817190"/>
                        <a:pt x="1267136" y="806132"/>
                      </a:cubicBezTo>
                      <a:cubicBezTo>
                        <a:pt x="1267644" y="804962"/>
                        <a:pt x="1267717" y="803698"/>
                        <a:pt x="1267427" y="802579"/>
                      </a:cubicBezTo>
                      <a:cubicBezTo>
                        <a:pt x="1295473" y="783361"/>
                        <a:pt x="1360574" y="749931"/>
                        <a:pt x="1356869" y="710848"/>
                      </a:cubicBezTo>
                      <a:cubicBezTo>
                        <a:pt x="1354253" y="695299"/>
                        <a:pt x="1344226" y="681872"/>
                        <a:pt x="1340666" y="666592"/>
                      </a:cubicBezTo>
                      <a:cubicBezTo>
                        <a:pt x="1340012" y="663243"/>
                        <a:pt x="1342192" y="658462"/>
                        <a:pt x="1343718" y="654502"/>
                      </a:cubicBezTo>
                      <a:cubicBezTo>
                        <a:pt x="1348586" y="641409"/>
                        <a:pt x="1349603" y="628439"/>
                        <a:pt x="1343427" y="615506"/>
                      </a:cubicBezTo>
                      <a:cubicBezTo>
                        <a:pt x="1329404" y="586203"/>
                        <a:pt x="1297652" y="601818"/>
                        <a:pt x="1275056" y="610362"/>
                      </a:cubicBezTo>
                      <a:cubicBezTo>
                        <a:pt x="1243813" y="622169"/>
                        <a:pt x="1209228" y="622038"/>
                        <a:pt x="1176096" y="626325"/>
                      </a:cubicBezTo>
                      <a:cubicBezTo>
                        <a:pt x="1203706" y="590803"/>
                        <a:pt x="1293875" y="602936"/>
                        <a:pt x="1297508" y="549300"/>
                      </a:cubicBezTo>
                      <a:cubicBezTo>
                        <a:pt x="1297289" y="523768"/>
                        <a:pt x="1279851" y="496747"/>
                        <a:pt x="1251515" y="509077"/>
                      </a:cubicBezTo>
                      <a:cubicBezTo>
                        <a:pt x="1235966" y="515434"/>
                        <a:pt x="1223832" y="528164"/>
                        <a:pt x="1209228" y="536360"/>
                      </a:cubicBezTo>
                      <a:cubicBezTo>
                        <a:pt x="1195205" y="544229"/>
                        <a:pt x="1180237" y="550034"/>
                        <a:pt x="1164761" y="554314"/>
                      </a:cubicBezTo>
                      <a:cubicBezTo>
                        <a:pt x="1170428" y="542732"/>
                        <a:pt x="1179075" y="532364"/>
                        <a:pt x="1186122" y="521828"/>
                      </a:cubicBezTo>
                      <a:cubicBezTo>
                        <a:pt x="1236475" y="447506"/>
                        <a:pt x="1113174" y="448073"/>
                        <a:pt x="1068206" y="450638"/>
                      </a:cubicBezTo>
                      <a:cubicBezTo>
                        <a:pt x="1040538" y="450144"/>
                        <a:pt x="987635" y="451888"/>
                        <a:pt x="1002966" y="493412"/>
                      </a:cubicBezTo>
                      <a:cubicBezTo>
                        <a:pt x="1009593" y="515115"/>
                        <a:pt x="1045994" y="548501"/>
                        <a:pt x="1041642" y="568482"/>
                      </a:cubicBezTo>
                      <a:cubicBezTo>
                        <a:pt x="1035771" y="570240"/>
                        <a:pt x="1028244" y="567116"/>
                        <a:pt x="1021283" y="565460"/>
                      </a:cubicBezTo>
                      <a:cubicBezTo>
                        <a:pt x="994683" y="557053"/>
                        <a:pt x="954881" y="541940"/>
                        <a:pt x="937727" y="573394"/>
                      </a:cubicBezTo>
                      <a:cubicBezTo>
                        <a:pt x="927634" y="595838"/>
                        <a:pt x="922090" y="620600"/>
                        <a:pt x="917099" y="644635"/>
                      </a:cubicBezTo>
                      <a:cubicBezTo>
                        <a:pt x="907421" y="698387"/>
                        <a:pt x="912870" y="766010"/>
                        <a:pt x="969812" y="790852"/>
                      </a:cubicBezTo>
                      <a:cubicBezTo>
                        <a:pt x="1001128" y="804512"/>
                        <a:pt x="1047564" y="803938"/>
                        <a:pt x="1073677" y="778863"/>
                      </a:cubicBezTo>
                      <a:cubicBezTo>
                        <a:pt x="1074287" y="780505"/>
                        <a:pt x="1074970" y="782126"/>
                        <a:pt x="1075668" y="783731"/>
                      </a:cubicBezTo>
                      <a:cubicBezTo>
                        <a:pt x="1041751" y="807069"/>
                        <a:pt x="1025686" y="905630"/>
                        <a:pt x="993383" y="944843"/>
                      </a:cubicBezTo>
                      <a:cubicBezTo>
                        <a:pt x="978793" y="936560"/>
                        <a:pt x="965060" y="926628"/>
                        <a:pt x="949461" y="920248"/>
                      </a:cubicBezTo>
                      <a:cubicBezTo>
                        <a:pt x="911737" y="904758"/>
                        <a:pt x="865701" y="918490"/>
                        <a:pt x="839536" y="948948"/>
                      </a:cubicBezTo>
                      <a:cubicBezTo>
                        <a:pt x="830687" y="711887"/>
                        <a:pt x="795985" y="462728"/>
                        <a:pt x="664089" y="260252"/>
                      </a:cubicBezTo>
                      <a:cubicBezTo>
                        <a:pt x="730477" y="262708"/>
                        <a:pt x="815683" y="242589"/>
                        <a:pt x="839464" y="172380"/>
                      </a:cubicBezTo>
                      <a:cubicBezTo>
                        <a:pt x="850246" y="131989"/>
                        <a:pt x="808235" y="114558"/>
                        <a:pt x="775183" y="126525"/>
                      </a:cubicBezTo>
                      <a:cubicBezTo>
                        <a:pt x="764009" y="129657"/>
                        <a:pt x="752550" y="133994"/>
                        <a:pt x="741681" y="131284"/>
                      </a:cubicBezTo>
                      <a:cubicBezTo>
                        <a:pt x="772023" y="106733"/>
                        <a:pt x="800948" y="93633"/>
                        <a:pt x="768753" y="52487"/>
                      </a:cubicBezTo>
                      <a:cubicBezTo>
                        <a:pt x="730753" y="10890"/>
                        <a:pt x="692876" y="52174"/>
                        <a:pt x="678962" y="91780"/>
                      </a:cubicBezTo>
                      <a:cubicBezTo>
                        <a:pt x="670795" y="109618"/>
                        <a:pt x="659824" y="136661"/>
                        <a:pt x="638695" y="141108"/>
                      </a:cubicBezTo>
                      <a:cubicBezTo>
                        <a:pt x="633515" y="139967"/>
                        <a:pt x="635070" y="128523"/>
                        <a:pt x="635680" y="124818"/>
                      </a:cubicBezTo>
                      <a:cubicBezTo>
                        <a:pt x="637337" y="114813"/>
                        <a:pt x="641028" y="105062"/>
                        <a:pt x="648148" y="97745"/>
                      </a:cubicBezTo>
                      <a:cubicBezTo>
                        <a:pt x="660130" y="85437"/>
                        <a:pt x="677655" y="75984"/>
                        <a:pt x="684368" y="59418"/>
                      </a:cubicBezTo>
                      <a:cubicBezTo>
                        <a:pt x="692470" y="39423"/>
                        <a:pt x="674523" y="19987"/>
                        <a:pt x="656155" y="14530"/>
                      </a:cubicBezTo>
                      <a:cubicBezTo>
                        <a:pt x="634844" y="8201"/>
                        <a:pt x="612691" y="20226"/>
                        <a:pt x="597629" y="34613"/>
                      </a:cubicBezTo>
                      <a:cubicBezTo>
                        <a:pt x="580395" y="50409"/>
                        <a:pt x="573172" y="77445"/>
                        <a:pt x="551811" y="88547"/>
                      </a:cubicBezTo>
                      <a:cubicBezTo>
                        <a:pt x="551680" y="88518"/>
                        <a:pt x="551571" y="88496"/>
                        <a:pt x="551440" y="88467"/>
                      </a:cubicBezTo>
                      <a:cubicBezTo>
                        <a:pt x="542627" y="77699"/>
                        <a:pt x="557006" y="64068"/>
                        <a:pt x="563603" y="55851"/>
                      </a:cubicBezTo>
                      <a:cubicBezTo>
                        <a:pt x="571559" y="45868"/>
                        <a:pt x="581993" y="32302"/>
                        <a:pt x="573419" y="19471"/>
                      </a:cubicBezTo>
                      <a:cubicBezTo>
                        <a:pt x="568486" y="12089"/>
                        <a:pt x="558939" y="7540"/>
                        <a:pt x="550263" y="7010"/>
                      </a:cubicBezTo>
                      <a:cubicBezTo>
                        <a:pt x="531052" y="4678"/>
                        <a:pt x="512234" y="27994"/>
                        <a:pt x="494963" y="16804"/>
                      </a:cubicBezTo>
                      <a:cubicBezTo>
                        <a:pt x="478179" y="6843"/>
                        <a:pt x="448891" y="-15630"/>
                        <a:pt x="442897" y="17197"/>
                      </a:cubicBezTo>
                      <a:cubicBezTo>
                        <a:pt x="440550" y="30333"/>
                        <a:pt x="442708" y="44138"/>
                        <a:pt x="439605" y="57108"/>
                      </a:cubicBezTo>
                      <a:cubicBezTo>
                        <a:pt x="439038" y="59491"/>
                        <a:pt x="438334" y="60755"/>
                        <a:pt x="437847" y="61889"/>
                      </a:cubicBezTo>
                      <a:cubicBezTo>
                        <a:pt x="437781" y="62041"/>
                        <a:pt x="437752" y="61794"/>
                        <a:pt x="437621" y="61751"/>
                      </a:cubicBezTo>
                      <a:cubicBezTo>
                        <a:pt x="432172" y="59890"/>
                        <a:pt x="428946" y="58001"/>
                        <a:pt x="427239" y="52312"/>
                      </a:cubicBezTo>
                      <a:cubicBezTo>
                        <a:pt x="424747" y="39357"/>
                        <a:pt x="421971" y="25203"/>
                        <a:pt x="407846" y="20292"/>
                      </a:cubicBezTo>
                      <a:cubicBezTo>
                        <a:pt x="384182" y="12670"/>
                        <a:pt x="358177" y="16775"/>
                        <a:pt x="333989" y="19849"/>
                      </a:cubicBezTo>
                      <a:cubicBezTo>
                        <a:pt x="320388" y="21810"/>
                        <a:pt x="306771" y="23641"/>
                        <a:pt x="293003" y="23700"/>
                      </a:cubicBezTo>
                      <a:cubicBezTo>
                        <a:pt x="288375" y="23721"/>
                        <a:pt x="284015" y="27717"/>
                        <a:pt x="284197" y="32506"/>
                      </a:cubicBezTo>
                      <a:cubicBezTo>
                        <a:pt x="284880" y="50583"/>
                        <a:pt x="298917" y="58684"/>
                        <a:pt x="311262" y="68668"/>
                      </a:cubicBezTo>
                      <a:cubicBezTo>
                        <a:pt x="283841" y="69002"/>
                        <a:pt x="259239" y="57435"/>
                        <a:pt x="233700" y="49682"/>
                      </a:cubicBezTo>
                      <a:cubicBezTo>
                        <a:pt x="192590" y="36269"/>
                        <a:pt x="147970" y="35303"/>
                        <a:pt x="107093" y="50089"/>
                      </a:cubicBezTo>
                      <a:cubicBezTo>
                        <a:pt x="101048" y="52276"/>
                        <a:pt x="97327" y="60653"/>
                        <a:pt x="103002" y="65587"/>
                      </a:cubicBezTo>
                      <a:cubicBezTo>
                        <a:pt x="133446" y="90726"/>
                        <a:pt x="175319" y="88634"/>
                        <a:pt x="209926" y="105222"/>
                      </a:cubicBezTo>
                      <a:cubicBezTo>
                        <a:pt x="194355" y="124120"/>
                        <a:pt x="211074" y="138979"/>
                        <a:pt x="230575" y="142045"/>
                      </a:cubicBezTo>
                      <a:cubicBezTo>
                        <a:pt x="284255" y="151389"/>
                        <a:pt x="336794" y="133922"/>
                        <a:pt x="390408" y="135171"/>
                      </a:cubicBezTo>
                      <a:cubicBezTo>
                        <a:pt x="388359" y="146448"/>
                        <a:pt x="366249" y="145576"/>
                        <a:pt x="356985" y="147465"/>
                      </a:cubicBezTo>
                      <a:cubicBezTo>
                        <a:pt x="339540" y="149674"/>
                        <a:pt x="317271" y="155007"/>
                        <a:pt x="317918" y="177357"/>
                      </a:cubicBezTo>
                      <a:cubicBezTo>
                        <a:pt x="318535" y="198725"/>
                        <a:pt x="345382" y="207415"/>
                        <a:pt x="362340" y="211361"/>
                      </a:cubicBezTo>
                      <a:cubicBezTo>
                        <a:pt x="447481" y="233252"/>
                        <a:pt x="503748" y="175155"/>
                        <a:pt x="529301" y="194678"/>
                      </a:cubicBezTo>
                      <a:cubicBezTo>
                        <a:pt x="508478" y="202416"/>
                        <a:pt x="477147" y="215103"/>
                        <a:pt x="491868" y="242756"/>
                      </a:cubicBezTo>
                      <a:cubicBezTo>
                        <a:pt x="509698" y="270141"/>
                        <a:pt x="561111" y="253807"/>
                        <a:pt x="589157" y="254723"/>
                      </a:cubicBezTo>
                      <a:cubicBezTo>
                        <a:pt x="604836" y="254040"/>
                        <a:pt x="620632" y="253589"/>
                        <a:pt x="636407" y="253866"/>
                      </a:cubicBezTo>
                      <a:cubicBezTo>
                        <a:pt x="635694" y="256910"/>
                        <a:pt x="636341" y="260289"/>
                        <a:pt x="639131" y="263238"/>
                      </a:cubicBezTo>
                      <a:cubicBezTo>
                        <a:pt x="648555" y="273200"/>
                        <a:pt x="654528" y="285624"/>
                        <a:pt x="661524" y="297286"/>
                      </a:cubicBezTo>
                      <a:cubicBezTo>
                        <a:pt x="680379" y="326880"/>
                        <a:pt x="696625" y="358064"/>
                        <a:pt x="710605" y="390252"/>
                      </a:cubicBezTo>
                      <a:cubicBezTo>
                        <a:pt x="789708" y="580042"/>
                        <a:pt x="819345" y="789900"/>
                        <a:pt x="819846" y="994076"/>
                      </a:cubicBezTo>
                      <a:cubicBezTo>
                        <a:pt x="781105" y="824231"/>
                        <a:pt x="695674" y="669150"/>
                        <a:pt x="590981" y="531368"/>
                      </a:cubicBezTo>
                      <a:cubicBezTo>
                        <a:pt x="607111" y="524241"/>
                        <a:pt x="623589" y="530010"/>
                        <a:pt x="638666" y="536600"/>
                      </a:cubicBezTo>
                      <a:cubicBezTo>
                        <a:pt x="686947" y="558223"/>
                        <a:pt x="707066" y="517905"/>
                        <a:pt x="680234" y="479069"/>
                      </a:cubicBezTo>
                      <a:cubicBezTo>
                        <a:pt x="657528" y="447790"/>
                        <a:pt x="613243" y="448473"/>
                        <a:pt x="578317" y="450863"/>
                      </a:cubicBezTo>
                      <a:cubicBezTo>
                        <a:pt x="572228" y="451401"/>
                        <a:pt x="565819" y="451662"/>
                        <a:pt x="559825" y="452861"/>
                      </a:cubicBezTo>
                      <a:cubicBezTo>
                        <a:pt x="553853" y="454053"/>
                        <a:pt x="547851" y="456727"/>
                        <a:pt x="542053" y="458710"/>
                      </a:cubicBezTo>
                      <a:cubicBezTo>
                        <a:pt x="539117" y="459713"/>
                        <a:pt x="539772" y="463680"/>
                        <a:pt x="542765" y="463964"/>
                      </a:cubicBezTo>
                      <a:cubicBezTo>
                        <a:pt x="581346" y="469507"/>
                        <a:pt x="629206" y="453632"/>
                        <a:pt x="662004" y="481169"/>
                      </a:cubicBezTo>
                      <a:cubicBezTo>
                        <a:pt x="670439" y="489459"/>
                        <a:pt x="682327" y="510835"/>
                        <a:pt x="674385" y="522497"/>
                      </a:cubicBezTo>
                      <a:cubicBezTo>
                        <a:pt x="664373" y="535176"/>
                        <a:pt x="641790" y="519307"/>
                        <a:pt x="629555" y="516226"/>
                      </a:cubicBezTo>
                      <a:cubicBezTo>
                        <a:pt x="610722" y="509658"/>
                        <a:pt x="593102" y="512114"/>
                        <a:pt x="575127" y="520361"/>
                      </a:cubicBezTo>
                      <a:cubicBezTo>
                        <a:pt x="555916" y="531964"/>
                        <a:pt x="544560" y="530329"/>
                        <a:pt x="528095" y="515187"/>
                      </a:cubicBezTo>
                      <a:cubicBezTo>
                        <a:pt x="506988" y="490970"/>
                        <a:pt x="499693" y="478045"/>
                        <a:pt x="467992" y="499319"/>
                      </a:cubicBezTo>
                      <a:cubicBezTo>
                        <a:pt x="452153" y="508837"/>
                        <a:pt x="439954" y="523311"/>
                        <a:pt x="423889" y="532407"/>
                      </a:cubicBezTo>
                      <a:cubicBezTo>
                        <a:pt x="400849" y="543248"/>
                        <a:pt x="353643" y="540254"/>
                        <a:pt x="329513" y="532313"/>
                      </a:cubicBezTo>
                      <a:cubicBezTo>
                        <a:pt x="353425" y="514991"/>
                        <a:pt x="405267" y="489793"/>
                        <a:pt x="409510" y="458819"/>
                      </a:cubicBezTo>
                      <a:cubicBezTo>
                        <a:pt x="410832" y="410378"/>
                        <a:pt x="349058" y="423900"/>
                        <a:pt x="319654" y="433513"/>
                      </a:cubicBezTo>
                      <a:cubicBezTo>
                        <a:pt x="285904" y="443968"/>
                        <a:pt x="264899" y="441846"/>
                        <a:pt x="235116" y="422519"/>
                      </a:cubicBezTo>
                      <a:cubicBezTo>
                        <a:pt x="190984" y="391727"/>
                        <a:pt x="149184" y="408337"/>
                        <a:pt x="100561" y="406077"/>
                      </a:cubicBezTo>
                      <a:cubicBezTo>
                        <a:pt x="117505" y="346664"/>
                        <a:pt x="58696" y="295259"/>
                        <a:pt x="165815" y="298587"/>
                      </a:cubicBezTo>
                      <a:cubicBezTo>
                        <a:pt x="194878" y="301529"/>
                        <a:pt x="219749" y="291248"/>
                        <a:pt x="242455" y="273759"/>
                      </a:cubicBezTo>
                      <a:cubicBezTo>
                        <a:pt x="251457" y="267257"/>
                        <a:pt x="260576" y="260993"/>
                        <a:pt x="271409" y="258007"/>
                      </a:cubicBezTo>
                      <a:cubicBezTo>
                        <a:pt x="315723" y="246600"/>
                        <a:pt x="351486" y="271274"/>
                        <a:pt x="390234" y="287383"/>
                      </a:cubicBezTo>
                      <a:cubicBezTo>
                        <a:pt x="415003" y="296189"/>
                        <a:pt x="441465" y="293740"/>
                        <a:pt x="466953" y="298681"/>
                      </a:cubicBezTo>
                      <a:cubicBezTo>
                        <a:pt x="509240" y="307385"/>
                        <a:pt x="552690" y="327802"/>
                        <a:pt x="578070" y="363899"/>
                      </a:cubicBezTo>
                      <a:cubicBezTo>
                        <a:pt x="607692" y="407603"/>
                        <a:pt x="569576" y="430744"/>
                        <a:pt x="531735" y="444484"/>
                      </a:cubicBezTo>
                      <a:cubicBezTo>
                        <a:pt x="522035" y="448407"/>
                        <a:pt x="526235" y="464341"/>
                        <a:pt x="536124" y="460389"/>
                      </a:cubicBezTo>
                      <a:cubicBezTo>
                        <a:pt x="654658" y="421183"/>
                        <a:pt x="602083" y="331181"/>
                        <a:pt x="514334" y="294888"/>
                      </a:cubicBezTo>
                      <a:cubicBezTo>
                        <a:pt x="500558" y="289126"/>
                        <a:pt x="486259" y="284709"/>
                        <a:pt x="471597" y="281861"/>
                      </a:cubicBezTo>
                      <a:cubicBezTo>
                        <a:pt x="444902" y="276593"/>
                        <a:pt x="416776" y="279674"/>
                        <a:pt x="391200" y="269131"/>
                      </a:cubicBezTo>
                      <a:cubicBezTo>
                        <a:pt x="363961" y="257012"/>
                        <a:pt x="338211" y="240170"/>
                        <a:pt x="307491" y="238913"/>
                      </a:cubicBezTo>
                      <a:cubicBezTo>
                        <a:pt x="247875" y="230978"/>
                        <a:pt x="239221" y="267533"/>
                        <a:pt x="192691" y="281723"/>
                      </a:cubicBezTo>
                      <a:cubicBezTo>
                        <a:pt x="175617" y="285479"/>
                        <a:pt x="157787" y="281744"/>
                        <a:pt x="140516" y="283757"/>
                      </a:cubicBezTo>
                      <a:cubicBezTo>
                        <a:pt x="104121" y="287049"/>
                        <a:pt x="80732" y="305743"/>
                        <a:pt x="86458" y="344608"/>
                      </a:cubicBezTo>
                      <a:cubicBezTo>
                        <a:pt x="88623" y="366042"/>
                        <a:pt x="93433" y="388610"/>
                        <a:pt x="82927" y="408700"/>
                      </a:cubicBezTo>
                      <a:cubicBezTo>
                        <a:pt x="80790" y="412791"/>
                        <a:pt x="82375" y="419264"/>
                        <a:pt x="87606" y="420202"/>
                      </a:cubicBezTo>
                      <a:cubicBezTo>
                        <a:pt x="128142" y="427438"/>
                        <a:pt x="173008" y="409172"/>
                        <a:pt x="211248" y="428150"/>
                      </a:cubicBezTo>
                      <a:cubicBezTo>
                        <a:pt x="243421" y="445966"/>
                        <a:pt x="267420" y="462823"/>
                        <a:pt x="306212" y="453566"/>
                      </a:cubicBezTo>
                      <a:cubicBezTo>
                        <a:pt x="326222" y="450718"/>
                        <a:pt x="379720" y="427707"/>
                        <a:pt x="392014" y="450115"/>
                      </a:cubicBezTo>
                      <a:cubicBezTo>
                        <a:pt x="399759" y="479084"/>
                        <a:pt x="325139" y="509150"/>
                        <a:pt x="306815" y="528113"/>
                      </a:cubicBezTo>
                      <a:cubicBezTo>
                        <a:pt x="302507" y="531753"/>
                        <a:pt x="304091" y="539034"/>
                        <a:pt x="308559" y="541657"/>
                      </a:cubicBezTo>
                      <a:cubicBezTo>
                        <a:pt x="339620" y="559582"/>
                        <a:pt x="411908" y="563738"/>
                        <a:pt x="441342" y="541759"/>
                      </a:cubicBezTo>
                      <a:cubicBezTo>
                        <a:pt x="457719" y="530024"/>
                        <a:pt x="471836" y="512848"/>
                        <a:pt x="491417" y="506316"/>
                      </a:cubicBezTo>
                      <a:cubicBezTo>
                        <a:pt x="497470" y="504528"/>
                        <a:pt x="499621" y="508408"/>
                        <a:pt x="503588" y="513247"/>
                      </a:cubicBezTo>
                      <a:cubicBezTo>
                        <a:pt x="510149" y="521247"/>
                        <a:pt x="516986" y="528535"/>
                        <a:pt x="525603" y="534391"/>
                      </a:cubicBezTo>
                      <a:cubicBezTo>
                        <a:pt x="539953" y="545261"/>
                        <a:pt x="558721" y="548399"/>
                        <a:pt x="574604" y="538787"/>
                      </a:cubicBezTo>
                      <a:cubicBezTo>
                        <a:pt x="656090" y="657851"/>
                        <a:pt x="734822" y="781683"/>
                        <a:pt x="776920" y="921498"/>
                      </a:cubicBezTo>
                      <a:cubicBezTo>
                        <a:pt x="815785" y="1052639"/>
                        <a:pt x="833934" y="1189585"/>
                        <a:pt x="843707" y="1325753"/>
                      </a:cubicBezTo>
                      <a:cubicBezTo>
                        <a:pt x="821169" y="1264495"/>
                        <a:pt x="777487" y="1211782"/>
                        <a:pt x="723792" y="1175111"/>
                      </a:cubicBezTo>
                      <a:cubicBezTo>
                        <a:pt x="749339" y="1165099"/>
                        <a:pt x="764481" y="1138629"/>
                        <a:pt x="738411" y="1119441"/>
                      </a:cubicBezTo>
                      <a:cubicBezTo>
                        <a:pt x="738120" y="1119230"/>
                        <a:pt x="738201" y="1118779"/>
                        <a:pt x="738549" y="1118685"/>
                      </a:cubicBezTo>
                      <a:cubicBezTo>
                        <a:pt x="806237" y="1100150"/>
                        <a:pt x="823901" y="1040883"/>
                        <a:pt x="780306" y="987443"/>
                      </a:cubicBezTo>
                      <a:cubicBezTo>
                        <a:pt x="767700" y="971175"/>
                        <a:pt x="745895" y="952160"/>
                        <a:pt x="723378" y="958183"/>
                      </a:cubicBezTo>
                      <a:cubicBezTo>
                        <a:pt x="705831" y="963160"/>
                        <a:pt x="698624" y="982037"/>
                        <a:pt x="686351" y="993713"/>
                      </a:cubicBezTo>
                      <a:cubicBezTo>
                        <a:pt x="686054" y="993997"/>
                        <a:pt x="685538" y="993728"/>
                        <a:pt x="685610" y="993321"/>
                      </a:cubicBezTo>
                      <a:cubicBezTo>
                        <a:pt x="687376" y="982727"/>
                        <a:pt x="693312" y="972969"/>
                        <a:pt x="694366" y="962172"/>
                      </a:cubicBezTo>
                      <a:cubicBezTo>
                        <a:pt x="695834" y="929294"/>
                        <a:pt x="650488" y="908180"/>
                        <a:pt x="625740" y="894542"/>
                      </a:cubicBezTo>
                      <a:cubicBezTo>
                        <a:pt x="616433" y="890393"/>
                        <a:pt x="574836" y="868538"/>
                        <a:pt x="570869" y="883651"/>
                      </a:cubicBezTo>
                      <a:cubicBezTo>
                        <a:pt x="558096" y="918105"/>
                        <a:pt x="606588" y="967745"/>
                        <a:pt x="577474" y="994970"/>
                      </a:cubicBezTo>
                      <a:cubicBezTo>
                        <a:pt x="577285" y="995152"/>
                        <a:pt x="576965" y="995123"/>
                        <a:pt x="576798" y="994919"/>
                      </a:cubicBezTo>
                      <a:cubicBezTo>
                        <a:pt x="551360" y="961743"/>
                        <a:pt x="600768" y="901147"/>
                        <a:pt x="539888" y="887647"/>
                      </a:cubicBezTo>
                      <a:cubicBezTo>
                        <a:pt x="526889" y="884857"/>
                        <a:pt x="514174" y="884741"/>
                        <a:pt x="501124" y="887000"/>
                      </a:cubicBezTo>
                      <a:cubicBezTo>
                        <a:pt x="494672" y="888119"/>
                        <a:pt x="488351" y="888439"/>
                        <a:pt x="481892" y="887167"/>
                      </a:cubicBezTo>
                      <a:cubicBezTo>
                        <a:pt x="475171" y="885845"/>
                        <a:pt x="468937" y="882459"/>
                        <a:pt x="462427" y="880439"/>
                      </a:cubicBezTo>
                      <a:cubicBezTo>
                        <a:pt x="444088" y="874736"/>
                        <a:pt x="418229" y="884537"/>
                        <a:pt x="428423" y="907097"/>
                      </a:cubicBezTo>
                      <a:cubicBezTo>
                        <a:pt x="437055" y="924216"/>
                        <a:pt x="451579" y="937984"/>
                        <a:pt x="458227" y="956287"/>
                      </a:cubicBezTo>
                      <a:cubicBezTo>
                        <a:pt x="461286" y="963894"/>
                        <a:pt x="465006" y="973071"/>
                        <a:pt x="463241" y="981376"/>
                      </a:cubicBezTo>
                      <a:cubicBezTo>
                        <a:pt x="463234" y="981398"/>
                        <a:pt x="463197" y="981587"/>
                        <a:pt x="463103" y="981666"/>
                      </a:cubicBezTo>
                      <a:cubicBezTo>
                        <a:pt x="462994" y="981753"/>
                        <a:pt x="462826" y="981732"/>
                        <a:pt x="462819" y="981732"/>
                      </a:cubicBezTo>
                      <a:cubicBezTo>
                        <a:pt x="442569" y="979000"/>
                        <a:pt x="442337" y="946551"/>
                        <a:pt x="427660" y="934802"/>
                      </a:cubicBezTo>
                      <a:cubicBezTo>
                        <a:pt x="405485" y="914203"/>
                        <a:pt x="372730" y="929556"/>
                        <a:pt x="347555" y="934482"/>
                      </a:cubicBezTo>
                      <a:cubicBezTo>
                        <a:pt x="317111" y="940440"/>
                        <a:pt x="285715" y="925182"/>
                        <a:pt x="255744" y="936204"/>
                      </a:cubicBezTo>
                      <a:cubicBezTo>
                        <a:pt x="243247" y="942620"/>
                        <a:pt x="256500" y="953293"/>
                        <a:pt x="264535" y="958764"/>
                      </a:cubicBezTo>
                      <a:cubicBezTo>
                        <a:pt x="264935" y="959041"/>
                        <a:pt x="264644" y="959658"/>
                        <a:pt x="264179" y="959527"/>
                      </a:cubicBezTo>
                      <a:cubicBezTo>
                        <a:pt x="228047" y="949334"/>
                        <a:pt x="194195" y="973725"/>
                        <a:pt x="160620" y="984130"/>
                      </a:cubicBezTo>
                      <a:cubicBezTo>
                        <a:pt x="150673" y="987101"/>
                        <a:pt x="132095" y="988939"/>
                        <a:pt x="126631" y="999293"/>
                      </a:cubicBezTo>
                      <a:cubicBezTo>
                        <a:pt x="120585" y="1010744"/>
                        <a:pt x="134136" y="1018613"/>
                        <a:pt x="146197" y="1023932"/>
                      </a:cubicBezTo>
                      <a:cubicBezTo>
                        <a:pt x="122758" y="1029250"/>
                        <a:pt x="98098" y="1028822"/>
                        <a:pt x="76162" y="1040265"/>
                      </a:cubicBezTo>
                      <a:cubicBezTo>
                        <a:pt x="48988" y="1054448"/>
                        <a:pt x="25774" y="1075025"/>
                        <a:pt x="2342" y="1094490"/>
                      </a:cubicBezTo>
                      <a:cubicBezTo>
                        <a:pt x="-2214" y="1098275"/>
                        <a:pt x="380" y="1106340"/>
                        <a:pt x="5807" y="1107626"/>
                      </a:cubicBezTo>
                      <a:cubicBezTo>
                        <a:pt x="22998" y="1111702"/>
                        <a:pt x="37973" y="1106180"/>
                        <a:pt x="54837" y="1103964"/>
                      </a:cubicBezTo>
                      <a:cubicBezTo>
                        <a:pt x="104455" y="1096771"/>
                        <a:pt x="150891" y="1072104"/>
                        <a:pt x="201730" y="1072373"/>
                      </a:cubicBezTo>
                      <a:cubicBezTo>
                        <a:pt x="176634" y="1090893"/>
                        <a:pt x="142012" y="1089803"/>
                        <a:pt x="118725" y="1111419"/>
                      </a:cubicBezTo>
                      <a:cubicBezTo>
                        <a:pt x="114162" y="1115532"/>
                        <a:pt x="116073" y="1122347"/>
                        <a:pt x="120535" y="1125435"/>
                      </a:cubicBezTo>
                      <a:cubicBezTo>
                        <a:pt x="150317" y="1146055"/>
                        <a:pt x="185803" y="1140497"/>
                        <a:pt x="217627" y="1128021"/>
                      </a:cubicBezTo>
                      <a:cubicBezTo>
                        <a:pt x="266461" y="1110177"/>
                        <a:pt x="310993" y="1071733"/>
                        <a:pt x="365051" y="1073339"/>
                      </a:cubicBezTo>
                      <a:cubicBezTo>
                        <a:pt x="358788" y="1087020"/>
                        <a:pt x="339606" y="1093240"/>
                        <a:pt x="326941" y="1098355"/>
                      </a:cubicBezTo>
                      <a:cubicBezTo>
                        <a:pt x="309206" y="1105512"/>
                        <a:pt x="288513" y="1113061"/>
                        <a:pt x="279401" y="1131327"/>
                      </a:cubicBezTo>
                      <a:cubicBezTo>
                        <a:pt x="277636" y="1134866"/>
                        <a:pt x="278086" y="1140562"/>
                        <a:pt x="282300" y="1142386"/>
                      </a:cubicBezTo>
                      <a:cubicBezTo>
                        <a:pt x="305144" y="1152260"/>
                        <a:pt x="329492" y="1156474"/>
                        <a:pt x="354305" y="1157056"/>
                      </a:cubicBezTo>
                      <a:cubicBezTo>
                        <a:pt x="402963" y="1159802"/>
                        <a:pt x="428445" y="1150676"/>
                        <a:pt x="466685" y="1121170"/>
                      </a:cubicBezTo>
                      <a:cubicBezTo>
                        <a:pt x="479051" y="1112669"/>
                        <a:pt x="491832" y="1105265"/>
                        <a:pt x="506451" y="1103754"/>
                      </a:cubicBezTo>
                      <a:cubicBezTo>
                        <a:pt x="502149" y="1114028"/>
                        <a:pt x="490858" y="1121243"/>
                        <a:pt x="482052" y="1127244"/>
                      </a:cubicBezTo>
                      <a:cubicBezTo>
                        <a:pt x="472911" y="1133820"/>
                        <a:pt x="434809" y="1156394"/>
                        <a:pt x="450337" y="1168790"/>
                      </a:cubicBezTo>
                      <a:cubicBezTo>
                        <a:pt x="485764" y="1188080"/>
                        <a:pt x="565725" y="1206993"/>
                        <a:pt x="599925" y="1180321"/>
                      </a:cubicBezTo>
                      <a:cubicBezTo>
                        <a:pt x="609937" y="1168616"/>
                        <a:pt x="618547" y="1154803"/>
                        <a:pt x="623444" y="1140148"/>
                      </a:cubicBezTo>
                      <a:cubicBezTo>
                        <a:pt x="637191" y="1157383"/>
                        <a:pt x="622056" y="1163689"/>
                        <a:pt x="632222" y="1175503"/>
                      </a:cubicBezTo>
                      <a:cubicBezTo>
                        <a:pt x="651497" y="1192593"/>
                        <a:pt x="680786" y="1186576"/>
                        <a:pt x="703710" y="1181941"/>
                      </a:cubicBezTo>
                      <a:cubicBezTo>
                        <a:pt x="704182" y="1184237"/>
                        <a:pt x="705519" y="1186424"/>
                        <a:pt x="708004" y="1188044"/>
                      </a:cubicBezTo>
                      <a:cubicBezTo>
                        <a:pt x="745757" y="1212668"/>
                        <a:pt x="778148" y="1245728"/>
                        <a:pt x="801783" y="1284120"/>
                      </a:cubicBezTo>
                      <a:cubicBezTo>
                        <a:pt x="819766" y="1313031"/>
                        <a:pt x="831188" y="1345080"/>
                        <a:pt x="839246" y="1378009"/>
                      </a:cubicBezTo>
                      <a:cubicBezTo>
                        <a:pt x="842356" y="1389743"/>
                        <a:pt x="844158" y="1402182"/>
                        <a:pt x="844397" y="1414265"/>
                      </a:cubicBezTo>
                      <a:cubicBezTo>
                        <a:pt x="837604" y="1465925"/>
                        <a:pt x="836202" y="1518282"/>
                        <a:pt x="836674" y="1570363"/>
                      </a:cubicBezTo>
                      <a:cubicBezTo>
                        <a:pt x="792759" y="1574955"/>
                        <a:pt x="692695" y="1595278"/>
                        <a:pt x="660391" y="1622997"/>
                      </a:cubicBezTo>
                      <a:cubicBezTo>
                        <a:pt x="654629" y="1625090"/>
                        <a:pt x="650022" y="1630691"/>
                        <a:pt x="651752" y="1638364"/>
                      </a:cubicBezTo>
                      <a:cubicBezTo>
                        <a:pt x="657710" y="1664812"/>
                        <a:pt x="661277" y="1691869"/>
                        <a:pt x="665107" y="1718680"/>
                      </a:cubicBezTo>
                      <a:cubicBezTo>
                        <a:pt x="686177" y="1813702"/>
                        <a:pt x="668652" y="1961932"/>
                        <a:pt x="750800" y="2025551"/>
                      </a:cubicBezTo>
                      <a:cubicBezTo>
                        <a:pt x="813954" y="2070861"/>
                        <a:pt x="899392" y="2066879"/>
                        <a:pt x="972726" y="2055378"/>
                      </a:cubicBezTo>
                      <a:cubicBezTo>
                        <a:pt x="1070618" y="2033333"/>
                        <a:pt x="1095518" y="1959309"/>
                        <a:pt x="1104891" y="1869111"/>
                      </a:cubicBezTo>
                      <a:cubicBezTo>
                        <a:pt x="1113755" y="1805310"/>
                        <a:pt x="1122765" y="1736823"/>
                        <a:pt x="1134754" y="1672695"/>
                      </a:cubicBezTo>
                      <a:cubicBezTo>
                        <a:pt x="1135553" y="1664390"/>
                        <a:pt x="1141220" y="1654131"/>
                        <a:pt x="1136497" y="1646625"/>
                      </a:cubicBezTo>
                      <a:cubicBezTo>
                        <a:pt x="1137660" y="1644729"/>
                        <a:pt x="1138023" y="1642317"/>
                        <a:pt x="1136570" y="1640050"/>
                      </a:cubicBezTo>
                      <a:cubicBezTo>
                        <a:pt x="1100531" y="1589342"/>
                        <a:pt x="1026841" y="1582148"/>
                        <a:pt x="969870" y="1571846"/>
                      </a:cubicBezTo>
                      <a:cubicBezTo>
                        <a:pt x="978582" y="1491864"/>
                        <a:pt x="974208" y="1410799"/>
                        <a:pt x="987832" y="1331311"/>
                      </a:cubicBezTo>
                      <a:cubicBezTo>
                        <a:pt x="1056065" y="1363724"/>
                        <a:pt x="1055055" y="1274936"/>
                        <a:pt x="1057983" y="1231116"/>
                      </a:cubicBezTo>
                      <a:cubicBezTo>
                        <a:pt x="1058550" y="1208759"/>
                        <a:pt x="1059988" y="1184455"/>
                        <a:pt x="1073619" y="1165753"/>
                      </a:cubicBezTo>
                      <a:cubicBezTo>
                        <a:pt x="1085055" y="1199909"/>
                        <a:pt x="1080115" y="1237248"/>
                        <a:pt x="1088543" y="1272015"/>
                      </a:cubicBezTo>
                      <a:cubicBezTo>
                        <a:pt x="1100459" y="1325201"/>
                        <a:pt x="1142673" y="1365788"/>
                        <a:pt x="1194624" y="1380326"/>
                      </a:cubicBezTo>
                      <a:cubicBezTo>
                        <a:pt x="1224123" y="1383175"/>
                        <a:pt x="1187358" y="1308460"/>
                        <a:pt x="1182199" y="1295854"/>
                      </a:cubicBezTo>
                      <a:cubicBezTo>
                        <a:pt x="1173117" y="1276222"/>
                        <a:pt x="1168249" y="1252281"/>
                        <a:pt x="1178929" y="1232482"/>
                      </a:cubicBezTo>
                      <a:cubicBezTo>
                        <a:pt x="1200218" y="1261189"/>
                        <a:pt x="1195713" y="1300889"/>
                        <a:pt x="1210972" y="1332416"/>
                      </a:cubicBezTo>
                      <a:cubicBezTo>
                        <a:pt x="1233496" y="1373889"/>
                        <a:pt x="1296345" y="1423587"/>
                        <a:pt x="1340302" y="1440669"/>
                      </a:cubicBezTo>
                      <a:cubicBezTo>
                        <a:pt x="1347424" y="1443212"/>
                        <a:pt x="1353527" y="1435561"/>
                        <a:pt x="1351928" y="1429051"/>
                      </a:cubicBezTo>
                      <a:cubicBezTo>
                        <a:pt x="1346769" y="1407857"/>
                        <a:pt x="1347568" y="1387156"/>
                        <a:pt x="1355707" y="1366848"/>
                      </a:cubicBezTo>
                      <a:cubicBezTo>
                        <a:pt x="1368058" y="1332045"/>
                        <a:pt x="1407875" y="1293100"/>
                        <a:pt x="1397267" y="1254672"/>
                      </a:cubicBezTo>
                      <a:cubicBezTo>
                        <a:pt x="1391672" y="1238934"/>
                        <a:pt x="1377794" y="1227977"/>
                        <a:pt x="1371764" y="1212370"/>
                      </a:cubicBezTo>
                      <a:cubicBezTo>
                        <a:pt x="1366315" y="1196342"/>
                        <a:pt x="1370383" y="1178926"/>
                        <a:pt x="1369584" y="1162352"/>
                      </a:cubicBezTo>
                      <a:cubicBezTo>
                        <a:pt x="1398139" y="1145910"/>
                        <a:pt x="1380773" y="1074829"/>
                        <a:pt x="1386514" y="1044559"/>
                      </a:cubicBezTo>
                      <a:cubicBezTo>
                        <a:pt x="1406785" y="1073070"/>
                        <a:pt x="1405477" y="1111027"/>
                        <a:pt x="1420444" y="1142059"/>
                      </a:cubicBezTo>
                      <a:cubicBezTo>
                        <a:pt x="1437447" y="1173651"/>
                        <a:pt x="1464984" y="1199720"/>
                        <a:pt x="1494338" y="1219948"/>
                      </a:cubicBezTo>
                      <a:cubicBezTo>
                        <a:pt x="1510322" y="1230309"/>
                        <a:pt x="1528778" y="1238512"/>
                        <a:pt x="1548251" y="1235664"/>
                      </a:cubicBezTo>
                      <a:cubicBezTo>
                        <a:pt x="1552464" y="1235039"/>
                        <a:pt x="1554426" y="1229830"/>
                        <a:pt x="1553627" y="1226175"/>
                      </a:cubicBezTo>
                      <a:cubicBezTo>
                        <a:pt x="1548613" y="1197359"/>
                        <a:pt x="1512284" y="1177465"/>
                        <a:pt x="1519259" y="1146680"/>
                      </a:cubicBezTo>
                      <a:cubicBezTo>
                        <a:pt x="1546942" y="1166458"/>
                        <a:pt x="1558495" y="1200665"/>
                        <a:pt x="1577458" y="1227679"/>
                      </a:cubicBezTo>
                      <a:cubicBezTo>
                        <a:pt x="1603906" y="1264771"/>
                        <a:pt x="1670606" y="1306949"/>
                        <a:pt x="1714274" y="1319730"/>
                      </a:cubicBezTo>
                      <a:cubicBezTo>
                        <a:pt x="1718851" y="1320914"/>
                        <a:pt x="1724518" y="1317390"/>
                        <a:pt x="1724155" y="1312210"/>
                      </a:cubicBezTo>
                      <a:cubicBezTo>
                        <a:pt x="1720668" y="1265810"/>
                        <a:pt x="1741375" y="1219236"/>
                        <a:pt x="1728878" y="1173186"/>
                      </a:cubicBezTo>
                      <a:cubicBezTo>
                        <a:pt x="1709406" y="1107212"/>
                        <a:pt x="1631589" y="1089338"/>
                        <a:pt x="1570483" y="1090675"/>
                      </a:cubicBezTo>
                      <a:cubicBezTo>
                        <a:pt x="1569612" y="1090697"/>
                        <a:pt x="1569248" y="1089571"/>
                        <a:pt x="1569975" y="1089019"/>
                      </a:cubicBezTo>
                      <a:cubicBezTo>
                        <a:pt x="1598675" y="1066734"/>
                        <a:pt x="1656220" y="1071719"/>
                        <a:pt x="1684629" y="1091365"/>
                      </a:cubicBezTo>
                      <a:cubicBezTo>
                        <a:pt x="1702503" y="1104182"/>
                        <a:pt x="1718342" y="1119768"/>
                        <a:pt x="1737016" y="1131516"/>
                      </a:cubicBezTo>
                      <a:cubicBezTo>
                        <a:pt x="1753000" y="1143607"/>
                        <a:pt x="1772400" y="1141652"/>
                        <a:pt x="1779883" y="1121584"/>
                      </a:cubicBezTo>
                      <a:cubicBezTo>
                        <a:pt x="1786496" y="1102366"/>
                        <a:pt x="1777268" y="1079006"/>
                        <a:pt x="1769785" y="1061387"/>
                      </a:cubicBezTo>
                      <a:close/>
                      <a:moveTo>
                        <a:pt x="1388693" y="921702"/>
                      </a:moveTo>
                      <a:cubicBezTo>
                        <a:pt x="1379102" y="922080"/>
                        <a:pt x="1369438" y="920285"/>
                        <a:pt x="1360429" y="917335"/>
                      </a:cubicBezTo>
                      <a:cubicBezTo>
                        <a:pt x="1359340" y="916986"/>
                        <a:pt x="1358758" y="915867"/>
                        <a:pt x="1358976" y="914777"/>
                      </a:cubicBezTo>
                      <a:cubicBezTo>
                        <a:pt x="1360502" y="908006"/>
                        <a:pt x="1361156" y="904111"/>
                        <a:pt x="1369076" y="901859"/>
                      </a:cubicBezTo>
                      <a:cubicBezTo>
                        <a:pt x="1402644" y="893074"/>
                        <a:pt x="1437810" y="906908"/>
                        <a:pt x="1471814" y="903929"/>
                      </a:cubicBezTo>
                      <a:cubicBezTo>
                        <a:pt x="1444640" y="911842"/>
                        <a:pt x="1417248" y="921011"/>
                        <a:pt x="1388693" y="921702"/>
                      </a:cubicBezTo>
                      <a:close/>
                      <a:moveTo>
                        <a:pt x="616040" y="235781"/>
                      </a:moveTo>
                      <a:cubicBezTo>
                        <a:pt x="595769" y="236333"/>
                        <a:pt x="575265" y="237009"/>
                        <a:pt x="555109" y="239320"/>
                      </a:cubicBezTo>
                      <a:cubicBezTo>
                        <a:pt x="541777" y="240845"/>
                        <a:pt x="525204" y="244333"/>
                        <a:pt x="512263" y="239239"/>
                      </a:cubicBezTo>
                      <a:cubicBezTo>
                        <a:pt x="501902" y="235091"/>
                        <a:pt x="501495" y="224650"/>
                        <a:pt x="511478" y="219665"/>
                      </a:cubicBezTo>
                      <a:cubicBezTo>
                        <a:pt x="519827" y="212879"/>
                        <a:pt x="553591" y="206507"/>
                        <a:pt x="546950" y="192324"/>
                      </a:cubicBezTo>
                      <a:cubicBezTo>
                        <a:pt x="539016" y="181077"/>
                        <a:pt x="527863" y="174589"/>
                        <a:pt x="513861" y="175300"/>
                      </a:cubicBezTo>
                      <a:cubicBezTo>
                        <a:pt x="500826" y="175962"/>
                        <a:pt x="488765" y="181302"/>
                        <a:pt x="476719" y="185807"/>
                      </a:cubicBezTo>
                      <a:cubicBezTo>
                        <a:pt x="460945" y="191699"/>
                        <a:pt x="444422" y="196691"/>
                        <a:pt x="427784" y="199350"/>
                      </a:cubicBezTo>
                      <a:cubicBezTo>
                        <a:pt x="406160" y="203383"/>
                        <a:pt x="348252" y="196408"/>
                        <a:pt x="335529" y="178599"/>
                      </a:cubicBezTo>
                      <a:cubicBezTo>
                        <a:pt x="328475" y="157688"/>
                        <a:pt x="387015" y="165041"/>
                        <a:pt x="397660" y="151796"/>
                      </a:cubicBezTo>
                      <a:cubicBezTo>
                        <a:pt x="406764" y="146455"/>
                        <a:pt x="409939" y="120952"/>
                        <a:pt x="396897" y="120008"/>
                      </a:cubicBezTo>
                      <a:cubicBezTo>
                        <a:pt x="372970" y="120138"/>
                        <a:pt x="349211" y="122340"/>
                        <a:pt x="325481" y="125304"/>
                      </a:cubicBezTo>
                      <a:cubicBezTo>
                        <a:pt x="300327" y="129199"/>
                        <a:pt x="274918" y="131974"/>
                        <a:pt x="249517" y="128872"/>
                      </a:cubicBezTo>
                      <a:cubicBezTo>
                        <a:pt x="239628" y="127499"/>
                        <a:pt x="226891" y="127324"/>
                        <a:pt x="219495" y="120553"/>
                      </a:cubicBezTo>
                      <a:cubicBezTo>
                        <a:pt x="219466" y="120524"/>
                        <a:pt x="219139" y="120167"/>
                        <a:pt x="219160" y="119594"/>
                      </a:cubicBezTo>
                      <a:cubicBezTo>
                        <a:pt x="219182" y="119063"/>
                        <a:pt x="219553" y="118329"/>
                        <a:pt x="219568" y="118300"/>
                      </a:cubicBezTo>
                      <a:cubicBezTo>
                        <a:pt x="222670" y="110889"/>
                        <a:pt x="236569" y="104960"/>
                        <a:pt x="226092" y="96743"/>
                      </a:cubicBezTo>
                      <a:cubicBezTo>
                        <a:pt x="196520" y="79828"/>
                        <a:pt x="159509" y="79988"/>
                        <a:pt x="130365" y="62935"/>
                      </a:cubicBezTo>
                      <a:cubicBezTo>
                        <a:pt x="186007" y="48708"/>
                        <a:pt x="232849" y="69016"/>
                        <a:pt x="286130" y="81717"/>
                      </a:cubicBezTo>
                      <a:cubicBezTo>
                        <a:pt x="296302" y="84725"/>
                        <a:pt x="343849" y="87014"/>
                        <a:pt x="331533" y="66938"/>
                      </a:cubicBezTo>
                      <a:cubicBezTo>
                        <a:pt x="323250" y="57515"/>
                        <a:pt x="312127" y="51186"/>
                        <a:pt x="304774" y="40810"/>
                      </a:cubicBezTo>
                      <a:cubicBezTo>
                        <a:pt x="330901" y="40992"/>
                        <a:pt x="385475" y="22435"/>
                        <a:pt x="404983" y="33930"/>
                      </a:cubicBezTo>
                      <a:cubicBezTo>
                        <a:pt x="416660" y="43477"/>
                        <a:pt x="405579" y="70469"/>
                        <a:pt x="432681" y="77837"/>
                      </a:cubicBezTo>
                      <a:cubicBezTo>
                        <a:pt x="466692" y="82458"/>
                        <a:pt x="452887" y="34250"/>
                        <a:pt x="459782" y="16099"/>
                      </a:cubicBezTo>
                      <a:cubicBezTo>
                        <a:pt x="459840" y="15947"/>
                        <a:pt x="459891" y="15838"/>
                        <a:pt x="459935" y="15729"/>
                      </a:cubicBezTo>
                      <a:cubicBezTo>
                        <a:pt x="469424" y="18802"/>
                        <a:pt x="477634" y="25305"/>
                        <a:pt x="486310" y="30108"/>
                      </a:cubicBezTo>
                      <a:cubicBezTo>
                        <a:pt x="505099" y="42649"/>
                        <a:pt x="522580" y="30653"/>
                        <a:pt x="540760" y="24048"/>
                      </a:cubicBezTo>
                      <a:cubicBezTo>
                        <a:pt x="546979" y="21680"/>
                        <a:pt x="563429" y="22551"/>
                        <a:pt x="560247" y="32557"/>
                      </a:cubicBezTo>
                      <a:cubicBezTo>
                        <a:pt x="553031" y="47611"/>
                        <a:pt x="536923" y="58074"/>
                        <a:pt x="533072" y="74989"/>
                      </a:cubicBezTo>
                      <a:cubicBezTo>
                        <a:pt x="530028" y="88002"/>
                        <a:pt x="538209" y="106333"/>
                        <a:pt x="553671" y="104582"/>
                      </a:cubicBezTo>
                      <a:cubicBezTo>
                        <a:pt x="581426" y="98341"/>
                        <a:pt x="591794" y="60755"/>
                        <a:pt x="610758" y="44175"/>
                      </a:cubicBezTo>
                      <a:cubicBezTo>
                        <a:pt x="626264" y="30093"/>
                        <a:pt x="652675" y="19849"/>
                        <a:pt x="667693" y="40767"/>
                      </a:cubicBezTo>
                      <a:cubicBezTo>
                        <a:pt x="681374" y="61518"/>
                        <a:pt x="639509" y="78215"/>
                        <a:pt x="630739" y="94316"/>
                      </a:cubicBezTo>
                      <a:cubicBezTo>
                        <a:pt x="617777" y="111870"/>
                        <a:pt x="609799" y="159628"/>
                        <a:pt x="643331" y="156722"/>
                      </a:cubicBezTo>
                      <a:cubicBezTo>
                        <a:pt x="693131" y="145496"/>
                        <a:pt x="685567" y="78019"/>
                        <a:pt x="722325" y="53809"/>
                      </a:cubicBezTo>
                      <a:cubicBezTo>
                        <a:pt x="741216" y="42649"/>
                        <a:pt x="760056" y="59193"/>
                        <a:pt x="766588" y="77198"/>
                      </a:cubicBezTo>
                      <a:cubicBezTo>
                        <a:pt x="774399" y="98806"/>
                        <a:pt x="732925" y="111601"/>
                        <a:pt x="722601" y="128363"/>
                      </a:cubicBezTo>
                      <a:cubicBezTo>
                        <a:pt x="711128" y="143636"/>
                        <a:pt x="745226" y="151817"/>
                        <a:pt x="755827" y="149311"/>
                      </a:cubicBezTo>
                      <a:cubicBezTo>
                        <a:pt x="767976" y="147836"/>
                        <a:pt x="779390" y="143026"/>
                        <a:pt x="791481" y="141405"/>
                      </a:cubicBezTo>
                      <a:cubicBezTo>
                        <a:pt x="806448" y="139400"/>
                        <a:pt x="823842" y="146201"/>
                        <a:pt x="821575" y="163007"/>
                      </a:cubicBezTo>
                      <a:cubicBezTo>
                        <a:pt x="807196" y="218568"/>
                        <a:pt x="741673" y="236108"/>
                        <a:pt x="691300" y="241688"/>
                      </a:cubicBezTo>
                      <a:cubicBezTo>
                        <a:pt x="666741" y="235476"/>
                        <a:pt x="641267" y="235403"/>
                        <a:pt x="616040" y="235781"/>
                      </a:cubicBezTo>
                      <a:close/>
                      <a:moveTo>
                        <a:pt x="661256" y="1170766"/>
                      </a:moveTo>
                      <a:cubicBezTo>
                        <a:pt x="655545" y="1170694"/>
                        <a:pt x="650357" y="1167765"/>
                        <a:pt x="645285" y="1165389"/>
                      </a:cubicBezTo>
                      <a:cubicBezTo>
                        <a:pt x="644283" y="1164917"/>
                        <a:pt x="643840" y="1163776"/>
                        <a:pt x="644166" y="1162716"/>
                      </a:cubicBezTo>
                      <a:cubicBezTo>
                        <a:pt x="649550" y="1145118"/>
                        <a:pt x="624607" y="1100746"/>
                        <a:pt x="610736" y="1129402"/>
                      </a:cubicBezTo>
                      <a:cubicBezTo>
                        <a:pt x="607823" y="1140693"/>
                        <a:pt x="602432" y="1150901"/>
                        <a:pt x="595587" y="1160354"/>
                      </a:cubicBezTo>
                      <a:cubicBezTo>
                        <a:pt x="578513" y="1192331"/>
                        <a:pt x="493227" y="1172481"/>
                        <a:pt x="466343" y="1158967"/>
                      </a:cubicBezTo>
                      <a:cubicBezTo>
                        <a:pt x="486237" y="1138448"/>
                        <a:pt x="522973" y="1128908"/>
                        <a:pt x="524259" y="1095609"/>
                      </a:cubicBezTo>
                      <a:cubicBezTo>
                        <a:pt x="524382" y="1091017"/>
                        <a:pt x="520466" y="1087943"/>
                        <a:pt x="516237" y="1087587"/>
                      </a:cubicBezTo>
                      <a:cubicBezTo>
                        <a:pt x="478121" y="1084390"/>
                        <a:pt x="452705" y="1115786"/>
                        <a:pt x="421404" y="1131451"/>
                      </a:cubicBezTo>
                      <a:cubicBezTo>
                        <a:pt x="386368" y="1146687"/>
                        <a:pt x="334796" y="1142575"/>
                        <a:pt x="298867" y="1131494"/>
                      </a:cubicBezTo>
                      <a:cubicBezTo>
                        <a:pt x="324522" y="1106696"/>
                        <a:pt x="376908" y="1109704"/>
                        <a:pt x="382670" y="1066873"/>
                      </a:cubicBezTo>
                      <a:cubicBezTo>
                        <a:pt x="383099" y="1063654"/>
                        <a:pt x="379931" y="1059934"/>
                        <a:pt x="376879" y="1059272"/>
                      </a:cubicBezTo>
                      <a:cubicBezTo>
                        <a:pt x="294434" y="1041348"/>
                        <a:pt x="220824" y="1146549"/>
                        <a:pt x="141453" y="1116977"/>
                      </a:cubicBezTo>
                      <a:cubicBezTo>
                        <a:pt x="168380" y="1101501"/>
                        <a:pt x="206118" y="1100455"/>
                        <a:pt x="221565" y="1070331"/>
                      </a:cubicBezTo>
                      <a:cubicBezTo>
                        <a:pt x="224051" y="1065492"/>
                        <a:pt x="220926" y="1060450"/>
                        <a:pt x="215651" y="1060028"/>
                      </a:cubicBezTo>
                      <a:cubicBezTo>
                        <a:pt x="150542" y="1052675"/>
                        <a:pt x="80754" y="1105396"/>
                        <a:pt x="25752" y="1096640"/>
                      </a:cubicBezTo>
                      <a:cubicBezTo>
                        <a:pt x="25382" y="1096582"/>
                        <a:pt x="25258" y="1096103"/>
                        <a:pt x="25541" y="1095870"/>
                      </a:cubicBezTo>
                      <a:cubicBezTo>
                        <a:pt x="44156" y="1080539"/>
                        <a:pt x="62285" y="1064402"/>
                        <a:pt x="83297" y="1052479"/>
                      </a:cubicBezTo>
                      <a:cubicBezTo>
                        <a:pt x="108139" y="1038390"/>
                        <a:pt x="138089" y="1041159"/>
                        <a:pt x="164086" y="1030260"/>
                      </a:cubicBezTo>
                      <a:cubicBezTo>
                        <a:pt x="167944" y="1028640"/>
                        <a:pt x="170305" y="1022326"/>
                        <a:pt x="165416" y="1020066"/>
                      </a:cubicBezTo>
                      <a:cubicBezTo>
                        <a:pt x="157692" y="1016484"/>
                        <a:pt x="149976" y="1012386"/>
                        <a:pt x="143596" y="1006632"/>
                      </a:cubicBezTo>
                      <a:cubicBezTo>
                        <a:pt x="154320" y="1002112"/>
                        <a:pt x="165714" y="999206"/>
                        <a:pt x="176598" y="995028"/>
                      </a:cubicBezTo>
                      <a:cubicBezTo>
                        <a:pt x="194987" y="987973"/>
                        <a:pt x="212076" y="977336"/>
                        <a:pt x="231461" y="973035"/>
                      </a:cubicBezTo>
                      <a:cubicBezTo>
                        <a:pt x="276655" y="961351"/>
                        <a:pt x="297145" y="1009124"/>
                        <a:pt x="337208" y="1014413"/>
                      </a:cubicBezTo>
                      <a:cubicBezTo>
                        <a:pt x="340863" y="1014806"/>
                        <a:pt x="344721" y="1010781"/>
                        <a:pt x="344416" y="1007206"/>
                      </a:cubicBezTo>
                      <a:cubicBezTo>
                        <a:pt x="341161" y="969351"/>
                        <a:pt x="298423" y="965536"/>
                        <a:pt x="272448" y="946841"/>
                      </a:cubicBezTo>
                      <a:cubicBezTo>
                        <a:pt x="294420" y="943891"/>
                        <a:pt x="317212" y="951986"/>
                        <a:pt x="339315" y="949806"/>
                      </a:cubicBezTo>
                      <a:cubicBezTo>
                        <a:pt x="353157" y="948440"/>
                        <a:pt x="366387" y="944102"/>
                        <a:pt x="379873" y="940963"/>
                      </a:cubicBezTo>
                      <a:cubicBezTo>
                        <a:pt x="391128" y="938340"/>
                        <a:pt x="404896" y="935470"/>
                        <a:pt x="415279" y="942278"/>
                      </a:cubicBezTo>
                      <a:cubicBezTo>
                        <a:pt x="430152" y="952029"/>
                        <a:pt x="430232" y="973783"/>
                        <a:pt x="441450" y="986658"/>
                      </a:cubicBezTo>
                      <a:cubicBezTo>
                        <a:pt x="451608" y="998312"/>
                        <a:pt x="474917" y="1002112"/>
                        <a:pt x="478172" y="982676"/>
                      </a:cubicBezTo>
                      <a:cubicBezTo>
                        <a:pt x="480613" y="956330"/>
                        <a:pt x="462507" y="932702"/>
                        <a:pt x="448280" y="912169"/>
                      </a:cubicBezTo>
                      <a:cubicBezTo>
                        <a:pt x="445686" y="908529"/>
                        <a:pt x="436582" y="898466"/>
                        <a:pt x="441865" y="894789"/>
                      </a:cubicBezTo>
                      <a:cubicBezTo>
                        <a:pt x="451579" y="888017"/>
                        <a:pt x="464991" y="896591"/>
                        <a:pt x="474459" y="899476"/>
                      </a:cubicBezTo>
                      <a:cubicBezTo>
                        <a:pt x="487872" y="903559"/>
                        <a:pt x="499824" y="900042"/>
                        <a:pt x="513251" y="898822"/>
                      </a:cubicBezTo>
                      <a:cubicBezTo>
                        <a:pt x="603311" y="894586"/>
                        <a:pt x="524985" y="972301"/>
                        <a:pt x="570499" y="1010395"/>
                      </a:cubicBezTo>
                      <a:cubicBezTo>
                        <a:pt x="573230" y="1012764"/>
                        <a:pt x="576522" y="1013200"/>
                        <a:pt x="579748" y="1011587"/>
                      </a:cubicBezTo>
                      <a:cubicBezTo>
                        <a:pt x="626816" y="985539"/>
                        <a:pt x="584783" y="932622"/>
                        <a:pt x="584216" y="894157"/>
                      </a:cubicBezTo>
                      <a:cubicBezTo>
                        <a:pt x="606268" y="899062"/>
                        <a:pt x="688815" y="937352"/>
                        <a:pt x="678701" y="965413"/>
                      </a:cubicBezTo>
                      <a:cubicBezTo>
                        <a:pt x="674770" y="980584"/>
                        <a:pt x="668427" y="993168"/>
                        <a:pt x="670156" y="1009422"/>
                      </a:cubicBezTo>
                      <a:cubicBezTo>
                        <a:pt x="670759" y="1015060"/>
                        <a:pt x="675969" y="1018577"/>
                        <a:pt x="681302" y="1015816"/>
                      </a:cubicBezTo>
                      <a:cubicBezTo>
                        <a:pt x="714645" y="997622"/>
                        <a:pt x="718532" y="945737"/>
                        <a:pt x="761916" y="989288"/>
                      </a:cubicBezTo>
                      <a:cubicBezTo>
                        <a:pt x="811963" y="1044283"/>
                        <a:pt x="790463" y="1092586"/>
                        <a:pt x="721402" y="1110315"/>
                      </a:cubicBezTo>
                      <a:cubicBezTo>
                        <a:pt x="712777" y="1107074"/>
                        <a:pt x="698667" y="1099910"/>
                        <a:pt x="698863" y="1114565"/>
                      </a:cubicBezTo>
                      <a:cubicBezTo>
                        <a:pt x="691685" y="1114035"/>
                        <a:pt x="689672" y="1124992"/>
                        <a:pt x="697454" y="1125122"/>
                      </a:cubicBezTo>
                      <a:cubicBezTo>
                        <a:pt x="702591" y="1125035"/>
                        <a:pt x="707989" y="1124650"/>
                        <a:pt x="713511" y="1123945"/>
                      </a:cubicBezTo>
                      <a:cubicBezTo>
                        <a:pt x="776644" y="1149579"/>
                        <a:pt x="687601" y="1174392"/>
                        <a:pt x="661256" y="1170766"/>
                      </a:cubicBezTo>
                      <a:close/>
                      <a:moveTo>
                        <a:pt x="294325" y="974292"/>
                      </a:moveTo>
                      <a:cubicBezTo>
                        <a:pt x="305645" y="979705"/>
                        <a:pt x="319102" y="985503"/>
                        <a:pt x="326171" y="996220"/>
                      </a:cubicBezTo>
                      <a:cubicBezTo>
                        <a:pt x="326404" y="996576"/>
                        <a:pt x="326019" y="997041"/>
                        <a:pt x="325626" y="996874"/>
                      </a:cubicBezTo>
                      <a:cubicBezTo>
                        <a:pt x="314074" y="991969"/>
                        <a:pt x="304033" y="982531"/>
                        <a:pt x="294027" y="974786"/>
                      </a:cubicBezTo>
                      <a:cubicBezTo>
                        <a:pt x="293751" y="974575"/>
                        <a:pt x="294013" y="974146"/>
                        <a:pt x="294325" y="974292"/>
                      </a:cubicBezTo>
                      <a:close/>
                      <a:moveTo>
                        <a:pt x="1074498" y="762719"/>
                      </a:moveTo>
                      <a:cubicBezTo>
                        <a:pt x="1072791" y="763075"/>
                        <a:pt x="1071708" y="764571"/>
                        <a:pt x="1071694" y="766293"/>
                      </a:cubicBezTo>
                      <a:cubicBezTo>
                        <a:pt x="1064151" y="775674"/>
                        <a:pt x="1050935" y="780825"/>
                        <a:pt x="1039077" y="783513"/>
                      </a:cubicBezTo>
                      <a:cubicBezTo>
                        <a:pt x="1004172" y="791971"/>
                        <a:pt x="962924" y="781072"/>
                        <a:pt x="943728" y="748892"/>
                      </a:cubicBezTo>
                      <a:cubicBezTo>
                        <a:pt x="914941" y="698642"/>
                        <a:pt x="934152" y="629093"/>
                        <a:pt x="954917" y="578959"/>
                      </a:cubicBezTo>
                      <a:cubicBezTo>
                        <a:pt x="976366" y="556610"/>
                        <a:pt x="1017868" y="592299"/>
                        <a:pt x="1044272" y="586283"/>
                      </a:cubicBezTo>
                      <a:cubicBezTo>
                        <a:pt x="1057525" y="583559"/>
                        <a:pt x="1061637" y="570393"/>
                        <a:pt x="1059530" y="558368"/>
                      </a:cubicBezTo>
                      <a:cubicBezTo>
                        <a:pt x="1058935" y="536593"/>
                        <a:pt x="1007471" y="486415"/>
                        <a:pt x="1020368" y="475698"/>
                      </a:cubicBezTo>
                      <a:cubicBezTo>
                        <a:pt x="1038467" y="464363"/>
                        <a:pt x="1131484" y="466979"/>
                        <a:pt x="1154226" y="473809"/>
                      </a:cubicBezTo>
                      <a:cubicBezTo>
                        <a:pt x="1162073" y="475937"/>
                        <a:pt x="1172826" y="479280"/>
                        <a:pt x="1177985" y="486124"/>
                      </a:cubicBezTo>
                      <a:cubicBezTo>
                        <a:pt x="1186486" y="500525"/>
                        <a:pt x="1156987" y="527539"/>
                        <a:pt x="1150738" y="541163"/>
                      </a:cubicBezTo>
                      <a:cubicBezTo>
                        <a:pt x="1145216" y="550826"/>
                        <a:pt x="1131992" y="577855"/>
                        <a:pt x="1153063" y="576409"/>
                      </a:cubicBezTo>
                      <a:cubicBezTo>
                        <a:pt x="1187721" y="569913"/>
                        <a:pt x="1219763" y="554583"/>
                        <a:pt x="1247518" y="532989"/>
                      </a:cubicBezTo>
                      <a:cubicBezTo>
                        <a:pt x="1253259" y="528934"/>
                        <a:pt x="1263503" y="522613"/>
                        <a:pt x="1268734" y="525737"/>
                      </a:cubicBezTo>
                      <a:cubicBezTo>
                        <a:pt x="1276146" y="531296"/>
                        <a:pt x="1278471" y="543335"/>
                        <a:pt x="1278399" y="551763"/>
                      </a:cubicBezTo>
                      <a:cubicBezTo>
                        <a:pt x="1275638" y="564624"/>
                        <a:pt x="1259362" y="569165"/>
                        <a:pt x="1248609" y="573445"/>
                      </a:cubicBezTo>
                      <a:cubicBezTo>
                        <a:pt x="1212861" y="586654"/>
                        <a:pt x="1159167" y="592517"/>
                        <a:pt x="1152191" y="638110"/>
                      </a:cubicBezTo>
                      <a:cubicBezTo>
                        <a:pt x="1151319" y="644664"/>
                        <a:pt x="1158876" y="648217"/>
                        <a:pt x="1164107" y="647192"/>
                      </a:cubicBezTo>
                      <a:cubicBezTo>
                        <a:pt x="1208792" y="638895"/>
                        <a:pt x="1255657" y="640973"/>
                        <a:pt x="1297652" y="621522"/>
                      </a:cubicBezTo>
                      <a:cubicBezTo>
                        <a:pt x="1314728" y="614417"/>
                        <a:pt x="1328823" y="611401"/>
                        <a:pt x="1329476" y="635269"/>
                      </a:cubicBezTo>
                      <a:cubicBezTo>
                        <a:pt x="1329186" y="645136"/>
                        <a:pt x="1322792" y="653579"/>
                        <a:pt x="1322066" y="663373"/>
                      </a:cubicBezTo>
                      <a:cubicBezTo>
                        <a:pt x="1322574" y="679358"/>
                        <a:pt x="1333255" y="693018"/>
                        <a:pt x="1338051" y="707906"/>
                      </a:cubicBezTo>
                      <a:cubicBezTo>
                        <a:pt x="1346842" y="727022"/>
                        <a:pt x="1319305" y="745085"/>
                        <a:pt x="1307171" y="756383"/>
                      </a:cubicBezTo>
                      <a:cubicBezTo>
                        <a:pt x="1292131" y="769069"/>
                        <a:pt x="1276073" y="780607"/>
                        <a:pt x="1261251" y="793533"/>
                      </a:cubicBezTo>
                      <a:cubicBezTo>
                        <a:pt x="1246211" y="778427"/>
                        <a:pt x="1220780" y="780469"/>
                        <a:pt x="1201018" y="778253"/>
                      </a:cubicBezTo>
                      <a:cubicBezTo>
                        <a:pt x="1166796" y="774729"/>
                        <a:pt x="1134099" y="788723"/>
                        <a:pt x="1118986" y="820744"/>
                      </a:cubicBezTo>
                      <a:cubicBezTo>
                        <a:pt x="1097698" y="813064"/>
                        <a:pt x="1088179" y="789319"/>
                        <a:pt x="1081495" y="769185"/>
                      </a:cubicBezTo>
                      <a:cubicBezTo>
                        <a:pt x="1084910" y="764317"/>
                        <a:pt x="1078451" y="759340"/>
                        <a:pt x="1074498" y="762719"/>
                      </a:cubicBezTo>
                      <a:close/>
                      <a:moveTo>
                        <a:pt x="1066026" y="827232"/>
                      </a:moveTo>
                      <a:cubicBezTo>
                        <a:pt x="1070509" y="815563"/>
                        <a:pt x="1075399" y="805420"/>
                        <a:pt x="1080042" y="793540"/>
                      </a:cubicBezTo>
                      <a:cubicBezTo>
                        <a:pt x="1087308" y="808261"/>
                        <a:pt x="1098715" y="824100"/>
                        <a:pt x="1115063" y="828314"/>
                      </a:cubicBezTo>
                      <a:cubicBezTo>
                        <a:pt x="1111793" y="835021"/>
                        <a:pt x="1108960" y="841923"/>
                        <a:pt x="1106344" y="848760"/>
                      </a:cubicBezTo>
                      <a:cubicBezTo>
                        <a:pt x="1081568" y="849770"/>
                        <a:pt x="1054147" y="866394"/>
                        <a:pt x="1051771" y="891599"/>
                      </a:cubicBezTo>
                      <a:cubicBezTo>
                        <a:pt x="1047280" y="894143"/>
                        <a:pt x="1043037" y="896962"/>
                        <a:pt x="1039092" y="900122"/>
                      </a:cubicBezTo>
                      <a:cubicBezTo>
                        <a:pt x="1048705" y="875971"/>
                        <a:pt x="1056188" y="851245"/>
                        <a:pt x="1066026" y="827232"/>
                      </a:cubicBezTo>
                      <a:close/>
                      <a:moveTo>
                        <a:pt x="841302" y="1111928"/>
                      </a:moveTo>
                      <a:cubicBezTo>
                        <a:pt x="859568" y="1154011"/>
                        <a:pt x="882114" y="1194177"/>
                        <a:pt x="905343" y="1233681"/>
                      </a:cubicBezTo>
                      <a:cubicBezTo>
                        <a:pt x="883494" y="1257324"/>
                        <a:pt x="872952" y="1290310"/>
                        <a:pt x="863594" y="1320086"/>
                      </a:cubicBezTo>
                      <a:cubicBezTo>
                        <a:pt x="861334" y="1250269"/>
                        <a:pt x="851946" y="1180887"/>
                        <a:pt x="841302" y="1111928"/>
                      </a:cubicBezTo>
                      <a:close/>
                      <a:moveTo>
                        <a:pt x="840256" y="1680368"/>
                      </a:moveTo>
                      <a:cubicBezTo>
                        <a:pt x="840372" y="1680927"/>
                        <a:pt x="840547" y="1681443"/>
                        <a:pt x="840764" y="1681930"/>
                      </a:cubicBezTo>
                      <a:cubicBezTo>
                        <a:pt x="806426" y="1680121"/>
                        <a:pt x="772430" y="1674962"/>
                        <a:pt x="739784" y="1664724"/>
                      </a:cubicBezTo>
                      <a:cubicBezTo>
                        <a:pt x="755341" y="1657567"/>
                        <a:pt x="772066" y="1653099"/>
                        <a:pt x="788749" y="1649292"/>
                      </a:cubicBezTo>
                      <a:cubicBezTo>
                        <a:pt x="804908" y="1644337"/>
                        <a:pt x="821256" y="1641023"/>
                        <a:pt x="838061" y="1638567"/>
                      </a:cubicBezTo>
                      <a:cubicBezTo>
                        <a:pt x="838243" y="1652387"/>
                        <a:pt x="837509" y="1666948"/>
                        <a:pt x="840256" y="1680368"/>
                      </a:cubicBezTo>
                      <a:close/>
                      <a:moveTo>
                        <a:pt x="673978" y="1625642"/>
                      </a:moveTo>
                      <a:cubicBezTo>
                        <a:pt x="679326" y="1624414"/>
                        <a:pt x="684659" y="1623207"/>
                        <a:pt x="689905" y="1621340"/>
                      </a:cubicBezTo>
                      <a:cubicBezTo>
                        <a:pt x="737532" y="1604484"/>
                        <a:pt x="786503" y="1590708"/>
                        <a:pt x="836856" y="1585295"/>
                      </a:cubicBezTo>
                      <a:cubicBezTo>
                        <a:pt x="837110" y="1601810"/>
                        <a:pt x="837517" y="1618325"/>
                        <a:pt x="837967" y="1634833"/>
                      </a:cubicBezTo>
                      <a:cubicBezTo>
                        <a:pt x="805133" y="1642157"/>
                        <a:pt x="771754" y="1646851"/>
                        <a:pt x="738745" y="1652917"/>
                      </a:cubicBezTo>
                      <a:cubicBezTo>
                        <a:pt x="732439" y="1650963"/>
                        <a:pt x="722339" y="1650927"/>
                        <a:pt x="717544" y="1656550"/>
                      </a:cubicBezTo>
                      <a:cubicBezTo>
                        <a:pt x="703223" y="1650484"/>
                        <a:pt x="689440" y="1642709"/>
                        <a:pt x="677240" y="1633075"/>
                      </a:cubicBezTo>
                      <a:cubicBezTo>
                        <a:pt x="676804" y="1630328"/>
                        <a:pt x="675678" y="1627342"/>
                        <a:pt x="673978" y="1625642"/>
                      </a:cubicBezTo>
                      <a:close/>
                      <a:moveTo>
                        <a:pt x="1068380" y="1928335"/>
                      </a:moveTo>
                      <a:cubicBezTo>
                        <a:pt x="1049598" y="2018104"/>
                        <a:pt x="973387" y="2038419"/>
                        <a:pt x="891952" y="2035658"/>
                      </a:cubicBezTo>
                      <a:cubicBezTo>
                        <a:pt x="855710" y="2035658"/>
                        <a:pt x="820028" y="2033871"/>
                        <a:pt x="786947" y="2017232"/>
                      </a:cubicBezTo>
                      <a:cubicBezTo>
                        <a:pt x="710256" y="1980874"/>
                        <a:pt x="715117" y="1884028"/>
                        <a:pt x="703666" y="1811821"/>
                      </a:cubicBezTo>
                      <a:cubicBezTo>
                        <a:pt x="820398" y="1873696"/>
                        <a:pt x="970750" y="1876922"/>
                        <a:pt x="1086654" y="1811588"/>
                      </a:cubicBezTo>
                      <a:cubicBezTo>
                        <a:pt x="1080914" y="1850598"/>
                        <a:pt x="1077913" y="1890081"/>
                        <a:pt x="1068380" y="1928335"/>
                      </a:cubicBezTo>
                      <a:close/>
                      <a:moveTo>
                        <a:pt x="1089051" y="1793831"/>
                      </a:moveTo>
                      <a:cubicBezTo>
                        <a:pt x="967059" y="1854347"/>
                        <a:pt x="819890" y="1850823"/>
                        <a:pt x="700462" y="1786041"/>
                      </a:cubicBezTo>
                      <a:cubicBezTo>
                        <a:pt x="695245" y="1744154"/>
                        <a:pt x="689781" y="1702231"/>
                        <a:pt x="682494" y="1660699"/>
                      </a:cubicBezTo>
                      <a:cubicBezTo>
                        <a:pt x="796988" y="1725358"/>
                        <a:pt x="995489" y="1708653"/>
                        <a:pt x="1112012" y="1654058"/>
                      </a:cubicBezTo>
                      <a:cubicBezTo>
                        <a:pt x="1101912" y="1700051"/>
                        <a:pt x="1095373" y="1747031"/>
                        <a:pt x="1089051" y="1793831"/>
                      </a:cubicBezTo>
                      <a:close/>
                      <a:moveTo>
                        <a:pt x="1047985" y="1603772"/>
                      </a:moveTo>
                      <a:cubicBezTo>
                        <a:pt x="1072253" y="1610587"/>
                        <a:pt x="1096027" y="1619843"/>
                        <a:pt x="1114845" y="1636337"/>
                      </a:cubicBezTo>
                      <a:cubicBezTo>
                        <a:pt x="1032938" y="1668917"/>
                        <a:pt x="944971" y="1683783"/>
                        <a:pt x="856764" y="1682518"/>
                      </a:cubicBezTo>
                      <a:cubicBezTo>
                        <a:pt x="860651" y="1667551"/>
                        <a:pt x="857643" y="1651225"/>
                        <a:pt x="857912" y="1635865"/>
                      </a:cubicBezTo>
                      <a:cubicBezTo>
                        <a:pt x="884614" y="1632682"/>
                        <a:pt x="911228" y="1630946"/>
                        <a:pt x="938017" y="1631433"/>
                      </a:cubicBezTo>
                      <a:cubicBezTo>
                        <a:pt x="932800" y="1657749"/>
                        <a:pt x="957228" y="1655388"/>
                        <a:pt x="960120" y="1632311"/>
                      </a:cubicBezTo>
                      <a:cubicBezTo>
                        <a:pt x="995540" y="1634005"/>
                        <a:pt x="1029988" y="1642477"/>
                        <a:pt x="1063701" y="1653048"/>
                      </a:cubicBezTo>
                      <a:cubicBezTo>
                        <a:pt x="1068569" y="1654538"/>
                        <a:pt x="1070153" y="1647490"/>
                        <a:pt x="1065743" y="1645637"/>
                      </a:cubicBezTo>
                      <a:cubicBezTo>
                        <a:pt x="1033621" y="1632145"/>
                        <a:pt x="997844" y="1624421"/>
                        <a:pt x="962154" y="1622329"/>
                      </a:cubicBezTo>
                      <a:cubicBezTo>
                        <a:pt x="964712" y="1610718"/>
                        <a:pt x="966601" y="1598983"/>
                        <a:pt x="968076" y="1587191"/>
                      </a:cubicBezTo>
                      <a:cubicBezTo>
                        <a:pt x="995032" y="1590839"/>
                        <a:pt x="1021741" y="1596397"/>
                        <a:pt x="1047985" y="1603772"/>
                      </a:cubicBezTo>
                      <a:close/>
                      <a:moveTo>
                        <a:pt x="857222" y="1583449"/>
                      </a:moveTo>
                      <a:cubicBezTo>
                        <a:pt x="887331" y="1581335"/>
                        <a:pt x="917499" y="1581836"/>
                        <a:pt x="947441" y="1584772"/>
                      </a:cubicBezTo>
                      <a:cubicBezTo>
                        <a:pt x="946118" y="1594442"/>
                        <a:pt x="944527" y="1604091"/>
                        <a:pt x="942631" y="1613660"/>
                      </a:cubicBezTo>
                      <a:cubicBezTo>
                        <a:pt x="942129" y="1616175"/>
                        <a:pt x="941338" y="1618913"/>
                        <a:pt x="940517" y="1621747"/>
                      </a:cubicBezTo>
                      <a:cubicBezTo>
                        <a:pt x="912500" y="1621805"/>
                        <a:pt x="885289" y="1626063"/>
                        <a:pt x="857825" y="1630953"/>
                      </a:cubicBezTo>
                      <a:cubicBezTo>
                        <a:pt x="857541" y="1615121"/>
                        <a:pt x="857316" y="1599289"/>
                        <a:pt x="857222" y="1583449"/>
                      </a:cubicBezTo>
                      <a:close/>
                      <a:moveTo>
                        <a:pt x="968940" y="1340750"/>
                      </a:moveTo>
                      <a:cubicBezTo>
                        <a:pt x="956094" y="1416314"/>
                        <a:pt x="957650" y="1493433"/>
                        <a:pt x="949337" y="1569492"/>
                      </a:cubicBezTo>
                      <a:cubicBezTo>
                        <a:pt x="918654" y="1566549"/>
                        <a:pt x="887825" y="1566237"/>
                        <a:pt x="857163" y="1568467"/>
                      </a:cubicBezTo>
                      <a:cubicBezTo>
                        <a:pt x="857454" y="1458964"/>
                        <a:pt x="861436" y="1344397"/>
                        <a:pt x="912158" y="1244921"/>
                      </a:cubicBezTo>
                      <a:cubicBezTo>
                        <a:pt x="929633" y="1272756"/>
                        <a:pt x="948160" y="1300773"/>
                        <a:pt x="973787" y="1321851"/>
                      </a:cubicBezTo>
                      <a:cubicBezTo>
                        <a:pt x="971476" y="1327925"/>
                        <a:pt x="970190" y="1334443"/>
                        <a:pt x="968940" y="1340750"/>
                      </a:cubicBezTo>
                      <a:close/>
                      <a:moveTo>
                        <a:pt x="1377213" y="1254047"/>
                      </a:moveTo>
                      <a:cubicBezTo>
                        <a:pt x="1398212" y="1291248"/>
                        <a:pt x="1319160" y="1349098"/>
                        <a:pt x="1330639" y="1415878"/>
                      </a:cubicBezTo>
                      <a:cubicBezTo>
                        <a:pt x="1294674" y="1395367"/>
                        <a:pt x="1247083" y="1359568"/>
                        <a:pt x="1227174" y="1322941"/>
                      </a:cubicBezTo>
                      <a:cubicBezTo>
                        <a:pt x="1219182" y="1305547"/>
                        <a:pt x="1217366" y="1285253"/>
                        <a:pt x="1213151" y="1266769"/>
                      </a:cubicBezTo>
                      <a:cubicBezTo>
                        <a:pt x="1208356" y="1245916"/>
                        <a:pt x="1200799" y="1224511"/>
                        <a:pt x="1183652" y="1210583"/>
                      </a:cubicBezTo>
                      <a:cubicBezTo>
                        <a:pt x="1178857" y="1206659"/>
                        <a:pt x="1172681" y="1207117"/>
                        <a:pt x="1169048" y="1212465"/>
                      </a:cubicBezTo>
                      <a:cubicBezTo>
                        <a:pt x="1132646" y="1265418"/>
                        <a:pt x="1175079" y="1308330"/>
                        <a:pt x="1186995" y="1359539"/>
                      </a:cubicBezTo>
                      <a:cubicBezTo>
                        <a:pt x="1152700" y="1347100"/>
                        <a:pt x="1124436" y="1322374"/>
                        <a:pt x="1111067" y="1287528"/>
                      </a:cubicBezTo>
                      <a:cubicBezTo>
                        <a:pt x="1094719" y="1263667"/>
                        <a:pt x="1107579" y="1132468"/>
                        <a:pt x="1068809" y="1147574"/>
                      </a:cubicBezTo>
                      <a:cubicBezTo>
                        <a:pt x="1056675" y="1152812"/>
                        <a:pt x="1051008" y="1171260"/>
                        <a:pt x="1047077" y="1182457"/>
                      </a:cubicBezTo>
                      <a:cubicBezTo>
                        <a:pt x="1038648" y="1211912"/>
                        <a:pt x="1041809" y="1243468"/>
                        <a:pt x="1037203" y="1273606"/>
                      </a:cubicBezTo>
                      <a:cubicBezTo>
                        <a:pt x="1035560" y="1286837"/>
                        <a:pt x="1033591" y="1302255"/>
                        <a:pt x="1025984" y="1313590"/>
                      </a:cubicBezTo>
                      <a:cubicBezTo>
                        <a:pt x="989837" y="1350144"/>
                        <a:pt x="922890" y="1231719"/>
                        <a:pt x="908220" y="1205075"/>
                      </a:cubicBezTo>
                      <a:cubicBezTo>
                        <a:pt x="877217" y="1147167"/>
                        <a:pt x="838352" y="1087834"/>
                        <a:pt x="835489" y="1020408"/>
                      </a:cubicBezTo>
                      <a:cubicBezTo>
                        <a:pt x="832728" y="972090"/>
                        <a:pt x="864749" y="933211"/>
                        <a:pt x="914200" y="932528"/>
                      </a:cubicBezTo>
                      <a:cubicBezTo>
                        <a:pt x="949606" y="932382"/>
                        <a:pt x="974659" y="961213"/>
                        <a:pt x="1006570" y="972250"/>
                      </a:cubicBezTo>
                      <a:cubicBezTo>
                        <a:pt x="1022940" y="977859"/>
                        <a:pt x="1023942" y="933378"/>
                        <a:pt x="1053115" y="913084"/>
                      </a:cubicBezTo>
                      <a:cubicBezTo>
                        <a:pt x="1066455" y="962717"/>
                        <a:pt x="1106199" y="950118"/>
                        <a:pt x="1138168" y="926039"/>
                      </a:cubicBezTo>
                      <a:cubicBezTo>
                        <a:pt x="1147105" y="920307"/>
                        <a:pt x="1156405" y="912917"/>
                        <a:pt x="1166432" y="909604"/>
                      </a:cubicBezTo>
                      <a:cubicBezTo>
                        <a:pt x="1160402" y="923119"/>
                        <a:pt x="1150302" y="933559"/>
                        <a:pt x="1147105" y="947968"/>
                      </a:cubicBezTo>
                      <a:cubicBezTo>
                        <a:pt x="1143036" y="979763"/>
                        <a:pt x="1169411" y="1006435"/>
                        <a:pt x="1191281" y="1025886"/>
                      </a:cubicBezTo>
                      <a:cubicBezTo>
                        <a:pt x="1228918" y="1057412"/>
                        <a:pt x="1243522" y="1033079"/>
                        <a:pt x="1255511" y="996445"/>
                      </a:cubicBezTo>
                      <a:cubicBezTo>
                        <a:pt x="1261323" y="983497"/>
                        <a:pt x="1268081" y="975650"/>
                        <a:pt x="1280432" y="976391"/>
                      </a:cubicBezTo>
                      <a:cubicBezTo>
                        <a:pt x="1275419" y="1007249"/>
                        <a:pt x="1268299" y="1038819"/>
                        <a:pt x="1273676" y="1069939"/>
                      </a:cubicBezTo>
                      <a:cubicBezTo>
                        <a:pt x="1281304" y="1109944"/>
                        <a:pt x="1315817" y="1152079"/>
                        <a:pt x="1355125" y="1164009"/>
                      </a:cubicBezTo>
                      <a:cubicBezTo>
                        <a:pt x="1348876" y="1209100"/>
                        <a:pt x="1350984" y="1217623"/>
                        <a:pt x="1377213" y="1254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133">
                  <a:extLst>
                    <a:ext uri="{FF2B5EF4-FFF2-40B4-BE49-F238E27FC236}">
                      <a16:creationId xmlns:a16="http://schemas.microsoft.com/office/drawing/2014/main" id="{586B8E79-3811-5905-6D2F-D790C97A4B19}"/>
                    </a:ext>
                  </a:extLst>
                </p:cNvPr>
                <p:cNvSpPr/>
                <p:nvPr/>
              </p:nvSpPr>
              <p:spPr>
                <a:xfrm>
                  <a:off x="10864891" y="4697508"/>
                  <a:ext cx="69335" cy="49738"/>
                </a:xfrm>
                <a:custGeom>
                  <a:avLst/>
                  <a:gdLst>
                    <a:gd name="connsiteX0" fmla="*/ 68126 w 69335"/>
                    <a:gd name="connsiteY0" fmla="*/ 19087 h 49738"/>
                    <a:gd name="connsiteX1" fmla="*/ 46183 w 69335"/>
                    <a:gd name="connsiteY1" fmla="*/ 5594 h 49738"/>
                    <a:gd name="connsiteX2" fmla="*/ 43277 w 69335"/>
                    <a:gd name="connsiteY2" fmla="*/ 28 h 49738"/>
                    <a:gd name="connsiteX3" fmla="*/ 2298 w 69335"/>
                    <a:gd name="connsiteY3" fmla="*/ 18215 h 49738"/>
                    <a:gd name="connsiteX4" fmla="*/ 9128 w 69335"/>
                    <a:gd name="connsiteY4" fmla="*/ 43093 h 49738"/>
                    <a:gd name="connsiteX5" fmla="*/ 42696 w 69335"/>
                    <a:gd name="connsiteY5" fmla="*/ 48113 h 49738"/>
                    <a:gd name="connsiteX6" fmla="*/ 68126 w 69335"/>
                    <a:gd name="connsiteY6" fmla="*/ 19087 h 49738"/>
                    <a:gd name="connsiteX7" fmla="*/ 60424 w 69335"/>
                    <a:gd name="connsiteY7" fmla="*/ 26541 h 49738"/>
                    <a:gd name="connsiteX8" fmla="*/ 24604 w 69335"/>
                    <a:gd name="connsiteY8" fmla="*/ 39395 h 49738"/>
                    <a:gd name="connsiteX9" fmla="*/ 10145 w 69335"/>
                    <a:gd name="connsiteY9" fmla="*/ 25568 h 49738"/>
                    <a:gd name="connsiteX10" fmla="*/ 32233 w 69335"/>
                    <a:gd name="connsiteY10" fmla="*/ 10658 h 49738"/>
                    <a:gd name="connsiteX11" fmla="*/ 49671 w 69335"/>
                    <a:gd name="connsiteY11" fmla="*/ 13645 h 49738"/>
                    <a:gd name="connsiteX12" fmla="*/ 60424 w 69335"/>
                    <a:gd name="connsiteY12" fmla="*/ 26541 h 4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335" h="49738">
                      <a:moveTo>
                        <a:pt x="68126" y="19087"/>
                      </a:moveTo>
                      <a:cubicBezTo>
                        <a:pt x="64421" y="10746"/>
                        <a:pt x="55556" y="6524"/>
                        <a:pt x="46183" y="5594"/>
                      </a:cubicBezTo>
                      <a:cubicBezTo>
                        <a:pt x="47564" y="3400"/>
                        <a:pt x="46547" y="145"/>
                        <a:pt x="43277" y="28"/>
                      </a:cubicBezTo>
                      <a:cubicBezTo>
                        <a:pt x="29326" y="-451"/>
                        <a:pt x="9709" y="5107"/>
                        <a:pt x="2298" y="18215"/>
                      </a:cubicBezTo>
                      <a:cubicBezTo>
                        <a:pt x="-2861" y="27253"/>
                        <a:pt x="1208" y="37309"/>
                        <a:pt x="9128" y="43093"/>
                      </a:cubicBezTo>
                      <a:cubicBezTo>
                        <a:pt x="18573" y="50053"/>
                        <a:pt x="31579" y="51216"/>
                        <a:pt x="42696" y="48113"/>
                      </a:cubicBezTo>
                      <a:cubicBezTo>
                        <a:pt x="54030" y="44960"/>
                        <a:pt x="74519" y="33778"/>
                        <a:pt x="68126" y="19087"/>
                      </a:cubicBezTo>
                      <a:close/>
                      <a:moveTo>
                        <a:pt x="60424" y="26541"/>
                      </a:moveTo>
                      <a:cubicBezTo>
                        <a:pt x="53594" y="37258"/>
                        <a:pt x="36665" y="41858"/>
                        <a:pt x="24604" y="39395"/>
                      </a:cubicBezTo>
                      <a:cubicBezTo>
                        <a:pt x="18646" y="38021"/>
                        <a:pt x="8692" y="33269"/>
                        <a:pt x="10145" y="25568"/>
                      </a:cubicBezTo>
                      <a:cubicBezTo>
                        <a:pt x="11743" y="17277"/>
                        <a:pt x="22569" y="13361"/>
                        <a:pt x="32233" y="10658"/>
                      </a:cubicBezTo>
                      <a:cubicBezTo>
                        <a:pt x="38191" y="10527"/>
                        <a:pt x="44294" y="11617"/>
                        <a:pt x="49671" y="13645"/>
                      </a:cubicBezTo>
                      <a:cubicBezTo>
                        <a:pt x="54539" y="15490"/>
                        <a:pt x="63403" y="19995"/>
                        <a:pt x="60424" y="265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134">
                  <a:extLst>
                    <a:ext uri="{FF2B5EF4-FFF2-40B4-BE49-F238E27FC236}">
                      <a16:creationId xmlns:a16="http://schemas.microsoft.com/office/drawing/2014/main" id="{39A0AB64-D154-07E2-00E5-D8B27AA90944}"/>
                    </a:ext>
                  </a:extLst>
                </p:cNvPr>
                <p:cNvSpPr/>
                <p:nvPr/>
              </p:nvSpPr>
              <p:spPr>
                <a:xfrm>
                  <a:off x="10909719" y="4786907"/>
                  <a:ext cx="78692" cy="74860"/>
                </a:xfrm>
                <a:custGeom>
                  <a:avLst/>
                  <a:gdLst>
                    <a:gd name="connsiteX0" fmla="*/ 21409 w 78692"/>
                    <a:gd name="connsiteY0" fmla="*/ 3095 h 74860"/>
                    <a:gd name="connsiteX1" fmla="*/ 3680 w 78692"/>
                    <a:gd name="connsiteY1" fmla="*/ 2150 h 74860"/>
                    <a:gd name="connsiteX2" fmla="*/ 49527 w 78692"/>
                    <a:gd name="connsiteY2" fmla="*/ 71052 h 74860"/>
                    <a:gd name="connsiteX3" fmla="*/ 76192 w 78692"/>
                    <a:gd name="connsiteY3" fmla="*/ 66315 h 74860"/>
                    <a:gd name="connsiteX4" fmla="*/ 21409 w 78692"/>
                    <a:gd name="connsiteY4" fmla="*/ 3095 h 74860"/>
                    <a:gd name="connsiteX5" fmla="*/ 67619 w 78692"/>
                    <a:gd name="connsiteY5" fmla="*/ 61098 h 74860"/>
                    <a:gd name="connsiteX6" fmla="*/ 11091 w 78692"/>
                    <a:gd name="connsiteY6" fmla="*/ 10470 h 74860"/>
                    <a:gd name="connsiteX7" fmla="*/ 18211 w 78692"/>
                    <a:gd name="connsiteY7" fmla="*/ 8915 h 74860"/>
                    <a:gd name="connsiteX8" fmla="*/ 67619 w 78692"/>
                    <a:gd name="connsiteY8" fmla="*/ 61098 h 7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692" h="74860">
                      <a:moveTo>
                        <a:pt x="21409" y="3095"/>
                      </a:moveTo>
                      <a:cubicBezTo>
                        <a:pt x="17122" y="-1860"/>
                        <a:pt x="9056" y="152"/>
                        <a:pt x="3680" y="2150"/>
                      </a:cubicBezTo>
                      <a:cubicBezTo>
                        <a:pt x="-14049" y="10172"/>
                        <a:pt x="37393" y="67753"/>
                        <a:pt x="49527" y="71052"/>
                      </a:cubicBezTo>
                      <a:cubicBezTo>
                        <a:pt x="58900" y="76203"/>
                        <a:pt x="70743" y="77446"/>
                        <a:pt x="76192" y="66315"/>
                      </a:cubicBezTo>
                      <a:cubicBezTo>
                        <a:pt x="88980" y="36576"/>
                        <a:pt x="49963" y="2063"/>
                        <a:pt x="21409" y="3095"/>
                      </a:cubicBezTo>
                      <a:close/>
                      <a:moveTo>
                        <a:pt x="67619" y="61098"/>
                      </a:moveTo>
                      <a:cubicBezTo>
                        <a:pt x="57010" y="80025"/>
                        <a:pt x="12907" y="21870"/>
                        <a:pt x="11091" y="10470"/>
                      </a:cubicBezTo>
                      <a:cubicBezTo>
                        <a:pt x="13489" y="9903"/>
                        <a:pt x="15886" y="9605"/>
                        <a:pt x="18211" y="8915"/>
                      </a:cubicBezTo>
                      <a:cubicBezTo>
                        <a:pt x="39646" y="11952"/>
                        <a:pt x="75902" y="36089"/>
                        <a:pt x="67619" y="610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135">
                  <a:extLst>
                    <a:ext uri="{FF2B5EF4-FFF2-40B4-BE49-F238E27FC236}">
                      <a16:creationId xmlns:a16="http://schemas.microsoft.com/office/drawing/2014/main" id="{9E9ADE80-6957-7299-847B-193AA145C223}"/>
                    </a:ext>
                  </a:extLst>
                </p:cNvPr>
                <p:cNvSpPr/>
                <p:nvPr/>
              </p:nvSpPr>
              <p:spPr>
                <a:xfrm>
                  <a:off x="10602290" y="4735349"/>
                  <a:ext cx="88053" cy="141120"/>
                </a:xfrm>
                <a:custGeom>
                  <a:avLst/>
                  <a:gdLst>
                    <a:gd name="connsiteX0" fmla="*/ 80710 w 88053"/>
                    <a:gd name="connsiteY0" fmla="*/ 7882 h 141120"/>
                    <a:gd name="connsiteX1" fmla="*/ 82817 w 88053"/>
                    <a:gd name="connsiteY1" fmla="*/ 5848 h 141120"/>
                    <a:gd name="connsiteX2" fmla="*/ 79496 w 88053"/>
                    <a:gd name="connsiteY2" fmla="*/ 144 h 141120"/>
                    <a:gd name="connsiteX3" fmla="*/ 58818 w 88053"/>
                    <a:gd name="connsiteY3" fmla="*/ 17648 h 141120"/>
                    <a:gd name="connsiteX4" fmla="*/ 9163 w 88053"/>
                    <a:gd name="connsiteY4" fmla="*/ 91715 h 141120"/>
                    <a:gd name="connsiteX5" fmla="*/ 14533 w 88053"/>
                    <a:gd name="connsiteY5" fmla="*/ 140890 h 141120"/>
                    <a:gd name="connsiteX6" fmla="*/ 32937 w 88053"/>
                    <a:gd name="connsiteY6" fmla="*/ 130631 h 141120"/>
                    <a:gd name="connsiteX7" fmla="*/ 80710 w 88053"/>
                    <a:gd name="connsiteY7" fmla="*/ 7882 h 141120"/>
                    <a:gd name="connsiteX8" fmla="*/ 69949 w 88053"/>
                    <a:gd name="connsiteY8" fmla="*/ 54347 h 141120"/>
                    <a:gd name="connsiteX9" fmla="*/ 18878 w 88053"/>
                    <a:gd name="connsiteY9" fmla="*/ 130071 h 141120"/>
                    <a:gd name="connsiteX10" fmla="*/ 18144 w 88053"/>
                    <a:gd name="connsiteY10" fmla="*/ 130682 h 141120"/>
                    <a:gd name="connsiteX11" fmla="*/ 17395 w 88053"/>
                    <a:gd name="connsiteY11" fmla="*/ 130863 h 141120"/>
                    <a:gd name="connsiteX12" fmla="*/ 76401 w 88053"/>
                    <a:gd name="connsiteY12" fmla="*/ 12053 h 141120"/>
                    <a:gd name="connsiteX13" fmla="*/ 69949 w 88053"/>
                    <a:gd name="connsiteY13" fmla="*/ 54347 h 14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8053" h="141120">
                      <a:moveTo>
                        <a:pt x="80710" y="7882"/>
                      </a:moveTo>
                      <a:cubicBezTo>
                        <a:pt x="81415" y="7207"/>
                        <a:pt x="82105" y="6509"/>
                        <a:pt x="82817" y="5848"/>
                      </a:cubicBezTo>
                      <a:cubicBezTo>
                        <a:pt x="85302" y="3545"/>
                        <a:pt x="82723" y="-851"/>
                        <a:pt x="79496" y="144"/>
                      </a:cubicBezTo>
                      <a:cubicBezTo>
                        <a:pt x="70843" y="2825"/>
                        <a:pt x="64515" y="11057"/>
                        <a:pt x="58818" y="17648"/>
                      </a:cubicBezTo>
                      <a:cubicBezTo>
                        <a:pt x="39643" y="40361"/>
                        <a:pt x="22148" y="64904"/>
                        <a:pt x="9163" y="91715"/>
                      </a:cubicBezTo>
                      <a:cubicBezTo>
                        <a:pt x="1425" y="106487"/>
                        <a:pt x="-9117" y="135579"/>
                        <a:pt x="14533" y="140890"/>
                      </a:cubicBezTo>
                      <a:cubicBezTo>
                        <a:pt x="22773" y="142387"/>
                        <a:pt x="27924" y="136298"/>
                        <a:pt x="32937" y="130631"/>
                      </a:cubicBezTo>
                      <a:cubicBezTo>
                        <a:pt x="50441" y="111689"/>
                        <a:pt x="108320" y="28910"/>
                        <a:pt x="80710" y="7882"/>
                      </a:cubicBezTo>
                      <a:close/>
                      <a:moveTo>
                        <a:pt x="69949" y="54347"/>
                      </a:moveTo>
                      <a:cubicBezTo>
                        <a:pt x="56689" y="81536"/>
                        <a:pt x="40407" y="108623"/>
                        <a:pt x="18878" y="130071"/>
                      </a:cubicBezTo>
                      <a:cubicBezTo>
                        <a:pt x="18870" y="130079"/>
                        <a:pt x="18500" y="130493"/>
                        <a:pt x="18144" y="130682"/>
                      </a:cubicBezTo>
                      <a:cubicBezTo>
                        <a:pt x="17773" y="130878"/>
                        <a:pt x="17410" y="130863"/>
                        <a:pt x="17395" y="130863"/>
                      </a:cubicBezTo>
                      <a:cubicBezTo>
                        <a:pt x="-18221" y="129258"/>
                        <a:pt x="63860" y="21339"/>
                        <a:pt x="76401" y="12053"/>
                      </a:cubicBezTo>
                      <a:cubicBezTo>
                        <a:pt x="86021" y="21687"/>
                        <a:pt x="74454" y="44749"/>
                        <a:pt x="69949" y="543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 136">
                  <a:extLst>
                    <a:ext uri="{FF2B5EF4-FFF2-40B4-BE49-F238E27FC236}">
                      <a16:creationId xmlns:a16="http://schemas.microsoft.com/office/drawing/2014/main" id="{0144E212-DB3B-17A3-CBD0-E45DE08F6A69}"/>
                    </a:ext>
                  </a:extLst>
                </p:cNvPr>
                <p:cNvSpPr/>
                <p:nvPr/>
              </p:nvSpPr>
              <p:spPr>
                <a:xfrm>
                  <a:off x="10163409" y="3759221"/>
                  <a:ext cx="49933" cy="44813"/>
                </a:xfrm>
                <a:custGeom>
                  <a:avLst/>
                  <a:gdLst>
                    <a:gd name="connsiteX0" fmla="*/ 40405 w 49933"/>
                    <a:gd name="connsiteY0" fmla="*/ 13561 h 44813"/>
                    <a:gd name="connsiteX1" fmla="*/ 36539 w 49933"/>
                    <a:gd name="connsiteY1" fmla="*/ 11055 h 44813"/>
                    <a:gd name="connsiteX2" fmla="*/ 784 w 49933"/>
                    <a:gd name="connsiteY2" fmla="*/ 12718 h 44813"/>
                    <a:gd name="connsiteX3" fmla="*/ 18208 w 49933"/>
                    <a:gd name="connsiteY3" fmla="*/ 43576 h 44813"/>
                    <a:gd name="connsiteX4" fmla="*/ 47053 w 49933"/>
                    <a:gd name="connsiteY4" fmla="*/ 38650 h 44813"/>
                    <a:gd name="connsiteX5" fmla="*/ 40405 w 49933"/>
                    <a:gd name="connsiteY5" fmla="*/ 13561 h 44813"/>
                    <a:gd name="connsiteX6" fmla="*/ 20453 w 49933"/>
                    <a:gd name="connsiteY6" fmla="*/ 31486 h 44813"/>
                    <a:gd name="connsiteX7" fmla="*/ 12976 w 49933"/>
                    <a:gd name="connsiteY7" fmla="*/ 12878 h 44813"/>
                    <a:gd name="connsiteX8" fmla="*/ 13587 w 49933"/>
                    <a:gd name="connsiteY8" fmla="*/ 12130 h 44813"/>
                    <a:gd name="connsiteX9" fmla="*/ 14357 w 49933"/>
                    <a:gd name="connsiteY9" fmla="*/ 11520 h 44813"/>
                    <a:gd name="connsiteX10" fmla="*/ 20824 w 49933"/>
                    <a:gd name="connsiteY10" fmla="*/ 10524 h 44813"/>
                    <a:gd name="connsiteX11" fmla="*/ 38152 w 49933"/>
                    <a:gd name="connsiteY11" fmla="*/ 29902 h 44813"/>
                    <a:gd name="connsiteX12" fmla="*/ 20453 w 49933"/>
                    <a:gd name="connsiteY12" fmla="*/ 31486 h 44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933" h="44813">
                      <a:moveTo>
                        <a:pt x="40405" y="13561"/>
                      </a:moveTo>
                      <a:cubicBezTo>
                        <a:pt x="39330" y="12704"/>
                        <a:pt x="38000" y="11832"/>
                        <a:pt x="36539" y="11055"/>
                      </a:cubicBezTo>
                      <a:cubicBezTo>
                        <a:pt x="39351" y="497"/>
                        <a:pt x="4970" y="-8054"/>
                        <a:pt x="784" y="12718"/>
                      </a:cubicBezTo>
                      <a:cubicBezTo>
                        <a:pt x="-2682" y="25630"/>
                        <a:pt x="5739" y="39609"/>
                        <a:pt x="18208" y="43576"/>
                      </a:cubicBezTo>
                      <a:cubicBezTo>
                        <a:pt x="27697" y="46599"/>
                        <a:pt x="38806" y="43751"/>
                        <a:pt x="47053" y="38650"/>
                      </a:cubicBezTo>
                      <a:cubicBezTo>
                        <a:pt x="54384" y="33731"/>
                        <a:pt x="46072" y="17565"/>
                        <a:pt x="40405" y="13561"/>
                      </a:cubicBezTo>
                      <a:close/>
                      <a:moveTo>
                        <a:pt x="20453" y="31486"/>
                      </a:moveTo>
                      <a:cubicBezTo>
                        <a:pt x="13565" y="28529"/>
                        <a:pt x="9183" y="19309"/>
                        <a:pt x="12976" y="12878"/>
                      </a:cubicBezTo>
                      <a:cubicBezTo>
                        <a:pt x="13005" y="12827"/>
                        <a:pt x="13267" y="12450"/>
                        <a:pt x="13587" y="12130"/>
                      </a:cubicBezTo>
                      <a:cubicBezTo>
                        <a:pt x="13906" y="11810"/>
                        <a:pt x="14299" y="11556"/>
                        <a:pt x="14357" y="11520"/>
                      </a:cubicBezTo>
                      <a:cubicBezTo>
                        <a:pt x="16195" y="10364"/>
                        <a:pt x="18251" y="10205"/>
                        <a:pt x="20824" y="10524"/>
                      </a:cubicBezTo>
                      <a:cubicBezTo>
                        <a:pt x="18527" y="16351"/>
                        <a:pt x="37753" y="14382"/>
                        <a:pt x="38152" y="29902"/>
                      </a:cubicBezTo>
                      <a:cubicBezTo>
                        <a:pt x="32994" y="32409"/>
                        <a:pt x="25582" y="33913"/>
                        <a:pt x="20453" y="314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37">
                  <a:extLst>
                    <a:ext uri="{FF2B5EF4-FFF2-40B4-BE49-F238E27FC236}">
                      <a16:creationId xmlns:a16="http://schemas.microsoft.com/office/drawing/2014/main" id="{3BFF9505-F3E6-9A52-7895-9FFDB990D954}"/>
                    </a:ext>
                  </a:extLst>
                </p:cNvPr>
                <p:cNvSpPr/>
                <p:nvPr/>
              </p:nvSpPr>
              <p:spPr>
                <a:xfrm>
                  <a:off x="10141461" y="3970561"/>
                  <a:ext cx="38788" cy="91119"/>
                </a:xfrm>
                <a:custGeom>
                  <a:avLst/>
                  <a:gdLst>
                    <a:gd name="connsiteX0" fmla="*/ 26779 w 38788"/>
                    <a:gd name="connsiteY0" fmla="*/ 89693 h 91119"/>
                    <a:gd name="connsiteX1" fmla="*/ 38536 w 38788"/>
                    <a:gd name="connsiteY1" fmla="*/ 48357 h 91119"/>
                    <a:gd name="connsiteX2" fmla="*/ 28640 w 38788"/>
                    <a:gd name="connsiteY2" fmla="*/ 5402 h 91119"/>
                    <a:gd name="connsiteX3" fmla="*/ 1821 w 38788"/>
                    <a:gd name="connsiteY3" fmla="*/ 8984 h 91119"/>
                    <a:gd name="connsiteX4" fmla="*/ 5542 w 38788"/>
                    <a:gd name="connsiteY4" fmla="*/ 48110 h 91119"/>
                    <a:gd name="connsiteX5" fmla="*/ 17051 w 38788"/>
                    <a:gd name="connsiteY5" fmla="*/ 86590 h 91119"/>
                    <a:gd name="connsiteX6" fmla="*/ 26482 w 38788"/>
                    <a:gd name="connsiteY6" fmla="*/ 86583 h 91119"/>
                    <a:gd name="connsiteX7" fmla="*/ 26721 w 38788"/>
                    <a:gd name="connsiteY7" fmla="*/ 86605 h 91119"/>
                    <a:gd name="connsiteX8" fmla="*/ 26779 w 38788"/>
                    <a:gd name="connsiteY8" fmla="*/ 89693 h 91119"/>
                    <a:gd name="connsiteX9" fmla="*/ 19863 w 38788"/>
                    <a:gd name="connsiteY9" fmla="*/ 59133 h 91119"/>
                    <a:gd name="connsiteX10" fmla="*/ 20618 w 38788"/>
                    <a:gd name="connsiteY10" fmla="*/ 11760 h 91119"/>
                    <a:gd name="connsiteX11" fmla="*/ 27259 w 38788"/>
                    <a:gd name="connsiteY11" fmla="*/ 78917 h 91119"/>
                    <a:gd name="connsiteX12" fmla="*/ 26409 w 38788"/>
                    <a:gd name="connsiteY12" fmla="*/ 78947 h 91119"/>
                    <a:gd name="connsiteX13" fmla="*/ 19863 w 38788"/>
                    <a:gd name="connsiteY13" fmla="*/ 59133 h 91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788" h="91119">
                      <a:moveTo>
                        <a:pt x="26779" y="89693"/>
                      </a:moveTo>
                      <a:cubicBezTo>
                        <a:pt x="33435" y="99887"/>
                        <a:pt x="38957" y="52245"/>
                        <a:pt x="38536" y="48357"/>
                      </a:cubicBezTo>
                      <a:cubicBezTo>
                        <a:pt x="39219" y="34654"/>
                        <a:pt x="39262" y="15807"/>
                        <a:pt x="28640" y="5402"/>
                      </a:cubicBezTo>
                      <a:cubicBezTo>
                        <a:pt x="20771" y="-2300"/>
                        <a:pt x="6145" y="-2329"/>
                        <a:pt x="1821" y="8984"/>
                      </a:cubicBezTo>
                      <a:cubicBezTo>
                        <a:pt x="-2734" y="20893"/>
                        <a:pt x="2301" y="36492"/>
                        <a:pt x="5542" y="48110"/>
                      </a:cubicBezTo>
                      <a:cubicBezTo>
                        <a:pt x="9073" y="60767"/>
                        <a:pt x="15053" y="73577"/>
                        <a:pt x="17051" y="86590"/>
                      </a:cubicBezTo>
                      <a:cubicBezTo>
                        <a:pt x="17872" y="91945"/>
                        <a:pt x="24891" y="90739"/>
                        <a:pt x="26482" y="86583"/>
                      </a:cubicBezTo>
                      <a:cubicBezTo>
                        <a:pt x="26598" y="86278"/>
                        <a:pt x="26736" y="86365"/>
                        <a:pt x="26721" y="86605"/>
                      </a:cubicBezTo>
                      <a:cubicBezTo>
                        <a:pt x="26671" y="87673"/>
                        <a:pt x="26467" y="88959"/>
                        <a:pt x="26779" y="89693"/>
                      </a:cubicBezTo>
                      <a:close/>
                      <a:moveTo>
                        <a:pt x="19863" y="59133"/>
                      </a:moveTo>
                      <a:cubicBezTo>
                        <a:pt x="17298" y="52143"/>
                        <a:pt x="13" y="-91"/>
                        <a:pt x="20618" y="11760"/>
                      </a:cubicBezTo>
                      <a:cubicBezTo>
                        <a:pt x="34060" y="22796"/>
                        <a:pt x="29039" y="59147"/>
                        <a:pt x="27259" y="78917"/>
                      </a:cubicBezTo>
                      <a:cubicBezTo>
                        <a:pt x="27215" y="79426"/>
                        <a:pt x="26496" y="79441"/>
                        <a:pt x="26409" y="78947"/>
                      </a:cubicBezTo>
                      <a:cubicBezTo>
                        <a:pt x="25181" y="72175"/>
                        <a:pt x="21766" y="65054"/>
                        <a:pt x="19863" y="591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38">
                  <a:extLst>
                    <a:ext uri="{FF2B5EF4-FFF2-40B4-BE49-F238E27FC236}">
                      <a16:creationId xmlns:a16="http://schemas.microsoft.com/office/drawing/2014/main" id="{86822BA2-B57E-A12F-8890-A8C9C7EF7E9D}"/>
                    </a:ext>
                  </a:extLst>
                </p:cNvPr>
                <p:cNvSpPr/>
                <p:nvPr/>
              </p:nvSpPr>
              <p:spPr>
                <a:xfrm>
                  <a:off x="10004094" y="3955949"/>
                  <a:ext cx="78341" cy="83187"/>
                </a:xfrm>
                <a:custGeom>
                  <a:avLst/>
                  <a:gdLst>
                    <a:gd name="connsiteX0" fmla="*/ 24171 w 78341"/>
                    <a:gd name="connsiteY0" fmla="*/ 9624 h 83187"/>
                    <a:gd name="connsiteX1" fmla="*/ 72169 w 78341"/>
                    <a:gd name="connsiteY1" fmla="*/ 75568 h 83187"/>
                    <a:gd name="connsiteX2" fmla="*/ 78272 w 78341"/>
                    <a:gd name="connsiteY2" fmla="*/ 75568 h 83187"/>
                    <a:gd name="connsiteX3" fmla="*/ 62607 w 78341"/>
                    <a:gd name="connsiteY3" fmla="*/ 35504 h 83187"/>
                    <a:gd name="connsiteX4" fmla="*/ 28595 w 78341"/>
                    <a:gd name="connsiteY4" fmla="*/ 1653 h 83187"/>
                    <a:gd name="connsiteX5" fmla="*/ 150 w 78341"/>
                    <a:gd name="connsiteY5" fmla="*/ 15952 h 83187"/>
                    <a:gd name="connsiteX6" fmla="*/ 48271 w 78341"/>
                    <a:gd name="connsiteY6" fmla="*/ 70140 h 83187"/>
                    <a:gd name="connsiteX7" fmla="*/ 67744 w 78341"/>
                    <a:gd name="connsiteY7" fmla="*/ 83030 h 83187"/>
                    <a:gd name="connsiteX8" fmla="*/ 71631 w 78341"/>
                    <a:gd name="connsiteY8" fmla="*/ 79143 h 83187"/>
                    <a:gd name="connsiteX9" fmla="*/ 43992 w 78341"/>
                    <a:gd name="connsiteY9" fmla="*/ 54715 h 83187"/>
                    <a:gd name="connsiteX10" fmla="*/ 11572 w 78341"/>
                    <a:gd name="connsiteY10" fmla="*/ 25790 h 83187"/>
                    <a:gd name="connsiteX11" fmla="*/ 24171 w 78341"/>
                    <a:gd name="connsiteY11" fmla="*/ 9624 h 83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8341" h="83187">
                      <a:moveTo>
                        <a:pt x="24171" y="9624"/>
                      </a:moveTo>
                      <a:cubicBezTo>
                        <a:pt x="43004" y="15698"/>
                        <a:pt x="69509" y="56306"/>
                        <a:pt x="72169" y="75568"/>
                      </a:cubicBezTo>
                      <a:cubicBezTo>
                        <a:pt x="72634" y="79411"/>
                        <a:pt x="77989" y="79571"/>
                        <a:pt x="78272" y="75568"/>
                      </a:cubicBezTo>
                      <a:cubicBezTo>
                        <a:pt x="79253" y="61843"/>
                        <a:pt x="69713" y="46505"/>
                        <a:pt x="62607" y="35504"/>
                      </a:cubicBezTo>
                      <a:cubicBezTo>
                        <a:pt x="54266" y="22600"/>
                        <a:pt x="43302" y="7684"/>
                        <a:pt x="28595" y="1653"/>
                      </a:cubicBezTo>
                      <a:cubicBezTo>
                        <a:pt x="16919" y="-3135"/>
                        <a:pt x="2621" y="2736"/>
                        <a:pt x="150" y="15952"/>
                      </a:cubicBezTo>
                      <a:cubicBezTo>
                        <a:pt x="-2575" y="39515"/>
                        <a:pt x="32526" y="57207"/>
                        <a:pt x="48271" y="70140"/>
                      </a:cubicBezTo>
                      <a:cubicBezTo>
                        <a:pt x="54375" y="74529"/>
                        <a:pt x="60529" y="80603"/>
                        <a:pt x="67744" y="83030"/>
                      </a:cubicBezTo>
                      <a:cubicBezTo>
                        <a:pt x="70171" y="83844"/>
                        <a:pt x="72096" y="81351"/>
                        <a:pt x="71631" y="79143"/>
                      </a:cubicBezTo>
                      <a:cubicBezTo>
                        <a:pt x="67337" y="67438"/>
                        <a:pt x="53132" y="62279"/>
                        <a:pt x="43992" y="54715"/>
                      </a:cubicBezTo>
                      <a:cubicBezTo>
                        <a:pt x="32701" y="46781"/>
                        <a:pt x="18678" y="38040"/>
                        <a:pt x="11572" y="25790"/>
                      </a:cubicBezTo>
                      <a:cubicBezTo>
                        <a:pt x="6261" y="16628"/>
                        <a:pt x="13584" y="6121"/>
                        <a:pt x="24171" y="96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139">
                  <a:extLst>
                    <a:ext uri="{FF2B5EF4-FFF2-40B4-BE49-F238E27FC236}">
                      <a16:creationId xmlns:a16="http://schemas.microsoft.com/office/drawing/2014/main" id="{012CB4F3-6637-79F9-6C6A-284671EC4E03}"/>
                    </a:ext>
                  </a:extLst>
                </p:cNvPr>
                <p:cNvSpPr/>
                <p:nvPr/>
              </p:nvSpPr>
              <p:spPr>
                <a:xfrm>
                  <a:off x="9920147" y="3996363"/>
                  <a:ext cx="45717" cy="41533"/>
                </a:xfrm>
                <a:custGeom>
                  <a:avLst/>
                  <a:gdLst>
                    <a:gd name="connsiteX0" fmla="*/ 13604 w 45717"/>
                    <a:gd name="connsiteY0" fmla="*/ 17469 h 41533"/>
                    <a:gd name="connsiteX1" fmla="*/ 9048 w 45717"/>
                    <a:gd name="connsiteY1" fmla="*/ 9302 h 41533"/>
                    <a:gd name="connsiteX2" fmla="*/ 111 w 45717"/>
                    <a:gd name="connsiteY2" fmla="*/ 13073 h 41533"/>
                    <a:gd name="connsiteX3" fmla="*/ 17506 w 45717"/>
                    <a:gd name="connsiteY3" fmla="*/ 38395 h 41533"/>
                    <a:gd name="connsiteX4" fmla="*/ 39020 w 45717"/>
                    <a:gd name="connsiteY4" fmla="*/ 7101 h 41533"/>
                    <a:gd name="connsiteX5" fmla="*/ 8881 w 45717"/>
                    <a:gd name="connsiteY5" fmla="*/ 424 h 41533"/>
                    <a:gd name="connsiteX6" fmla="*/ 8881 w 45717"/>
                    <a:gd name="connsiteY6" fmla="*/ 3584 h 41533"/>
                    <a:gd name="connsiteX7" fmla="*/ 30395 w 45717"/>
                    <a:gd name="connsiteY7" fmla="*/ 10785 h 41533"/>
                    <a:gd name="connsiteX8" fmla="*/ 36280 w 45717"/>
                    <a:gd name="connsiteY8" fmla="*/ 19467 h 41533"/>
                    <a:gd name="connsiteX9" fmla="*/ 36397 w 45717"/>
                    <a:gd name="connsiteY9" fmla="*/ 20470 h 41533"/>
                    <a:gd name="connsiteX10" fmla="*/ 29908 w 45717"/>
                    <a:gd name="connsiteY10" fmla="*/ 30853 h 41533"/>
                    <a:gd name="connsiteX11" fmla="*/ 28746 w 45717"/>
                    <a:gd name="connsiteY11" fmla="*/ 30991 h 41533"/>
                    <a:gd name="connsiteX12" fmla="*/ 18087 w 45717"/>
                    <a:gd name="connsiteY12" fmla="*/ 24357 h 41533"/>
                    <a:gd name="connsiteX13" fmla="*/ 13604 w 45717"/>
                    <a:gd name="connsiteY13" fmla="*/ 17469 h 41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717" h="41533">
                      <a:moveTo>
                        <a:pt x="13604" y="17469"/>
                      </a:moveTo>
                      <a:cubicBezTo>
                        <a:pt x="12100" y="14701"/>
                        <a:pt x="10785" y="11940"/>
                        <a:pt x="9048" y="9302"/>
                      </a:cubicBezTo>
                      <a:cubicBezTo>
                        <a:pt x="5946" y="4580"/>
                        <a:pt x="-957" y="7617"/>
                        <a:pt x="111" y="13073"/>
                      </a:cubicBezTo>
                      <a:cubicBezTo>
                        <a:pt x="2494" y="23079"/>
                        <a:pt x="8918" y="32655"/>
                        <a:pt x="17506" y="38395"/>
                      </a:cubicBezTo>
                      <a:cubicBezTo>
                        <a:pt x="38184" y="51074"/>
                        <a:pt x="55811" y="22236"/>
                        <a:pt x="39020" y="7101"/>
                      </a:cubicBezTo>
                      <a:cubicBezTo>
                        <a:pt x="30911" y="-78"/>
                        <a:pt x="19104" y="-659"/>
                        <a:pt x="8881" y="424"/>
                      </a:cubicBezTo>
                      <a:cubicBezTo>
                        <a:pt x="6847" y="642"/>
                        <a:pt x="6854" y="3359"/>
                        <a:pt x="8881" y="3584"/>
                      </a:cubicBezTo>
                      <a:cubicBezTo>
                        <a:pt x="16401" y="4485"/>
                        <a:pt x="24154" y="6302"/>
                        <a:pt x="30395" y="10785"/>
                      </a:cubicBezTo>
                      <a:cubicBezTo>
                        <a:pt x="32960" y="12877"/>
                        <a:pt x="35699" y="15936"/>
                        <a:pt x="36280" y="19467"/>
                      </a:cubicBezTo>
                      <a:cubicBezTo>
                        <a:pt x="36288" y="19518"/>
                        <a:pt x="36397" y="20441"/>
                        <a:pt x="36397" y="20470"/>
                      </a:cubicBezTo>
                      <a:cubicBezTo>
                        <a:pt x="36789" y="24837"/>
                        <a:pt x="34246" y="29705"/>
                        <a:pt x="29908" y="30853"/>
                      </a:cubicBezTo>
                      <a:cubicBezTo>
                        <a:pt x="29545" y="30947"/>
                        <a:pt x="28826" y="30991"/>
                        <a:pt x="28746" y="30991"/>
                      </a:cubicBezTo>
                      <a:cubicBezTo>
                        <a:pt x="24270" y="31114"/>
                        <a:pt x="20841" y="27489"/>
                        <a:pt x="18087" y="24357"/>
                      </a:cubicBezTo>
                      <a:cubicBezTo>
                        <a:pt x="16351" y="22388"/>
                        <a:pt x="14745" y="19569"/>
                        <a:pt x="13604" y="174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 141">
                  <a:extLst>
                    <a:ext uri="{FF2B5EF4-FFF2-40B4-BE49-F238E27FC236}">
                      <a16:creationId xmlns:a16="http://schemas.microsoft.com/office/drawing/2014/main" id="{CABCACDB-AB2F-9BD3-F034-30C6DF28D09B}"/>
                    </a:ext>
                  </a:extLst>
                </p:cNvPr>
                <p:cNvSpPr/>
                <p:nvPr/>
              </p:nvSpPr>
              <p:spPr>
                <a:xfrm>
                  <a:off x="10850391" y="4317847"/>
                  <a:ext cx="117347" cy="49648"/>
                </a:xfrm>
                <a:custGeom>
                  <a:avLst/>
                  <a:gdLst>
                    <a:gd name="connsiteX0" fmla="*/ 2193 w 117347"/>
                    <a:gd name="connsiteY0" fmla="*/ 42833 h 49648"/>
                    <a:gd name="connsiteX1" fmla="*/ 113506 w 117347"/>
                    <a:gd name="connsiteY1" fmla="*/ 25126 h 49648"/>
                    <a:gd name="connsiteX2" fmla="*/ 63589 w 117347"/>
                    <a:gd name="connsiteY2" fmla="*/ 2341 h 49648"/>
                    <a:gd name="connsiteX3" fmla="*/ 35398 w 117347"/>
                    <a:gd name="connsiteY3" fmla="*/ 7805 h 49648"/>
                    <a:gd name="connsiteX4" fmla="*/ 19559 w 117347"/>
                    <a:gd name="connsiteY4" fmla="*/ 15724 h 49648"/>
                    <a:gd name="connsiteX5" fmla="*/ 2193 w 117347"/>
                    <a:gd name="connsiteY5" fmla="*/ 42833 h 49648"/>
                    <a:gd name="connsiteX6" fmla="*/ 29876 w 117347"/>
                    <a:gd name="connsiteY6" fmla="*/ 20861 h 49648"/>
                    <a:gd name="connsiteX7" fmla="*/ 91998 w 117347"/>
                    <a:gd name="connsiteY7" fmla="*/ 10631 h 49648"/>
                    <a:gd name="connsiteX8" fmla="*/ 105440 w 117347"/>
                    <a:gd name="connsiteY8" fmla="*/ 12804 h 49648"/>
                    <a:gd name="connsiteX9" fmla="*/ 106603 w 117347"/>
                    <a:gd name="connsiteY9" fmla="*/ 16327 h 49648"/>
                    <a:gd name="connsiteX10" fmla="*/ 11566 w 117347"/>
                    <a:gd name="connsiteY10" fmla="*/ 35437 h 49648"/>
                    <a:gd name="connsiteX11" fmla="*/ 29876 w 117347"/>
                    <a:gd name="connsiteY11" fmla="*/ 20861 h 49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347" h="49648">
                      <a:moveTo>
                        <a:pt x="2193" y="42833"/>
                      </a:moveTo>
                      <a:cubicBezTo>
                        <a:pt x="28350" y="55650"/>
                        <a:pt x="95995" y="50738"/>
                        <a:pt x="113506" y="25126"/>
                      </a:cubicBezTo>
                      <a:cubicBezTo>
                        <a:pt x="131670" y="-5550"/>
                        <a:pt x="80446" y="-878"/>
                        <a:pt x="63589" y="2341"/>
                      </a:cubicBezTo>
                      <a:cubicBezTo>
                        <a:pt x="53998" y="4077"/>
                        <a:pt x="44843" y="3532"/>
                        <a:pt x="35398" y="7805"/>
                      </a:cubicBezTo>
                      <a:cubicBezTo>
                        <a:pt x="33073" y="8938"/>
                        <a:pt x="14545" y="12120"/>
                        <a:pt x="19559" y="15724"/>
                      </a:cubicBezTo>
                      <a:cubicBezTo>
                        <a:pt x="13819" y="18820"/>
                        <a:pt x="-6671" y="36483"/>
                        <a:pt x="2193" y="42833"/>
                      </a:cubicBezTo>
                      <a:close/>
                      <a:moveTo>
                        <a:pt x="29876" y="20861"/>
                      </a:moveTo>
                      <a:cubicBezTo>
                        <a:pt x="49203" y="11285"/>
                        <a:pt x="70782" y="10014"/>
                        <a:pt x="91998" y="10631"/>
                      </a:cubicBezTo>
                      <a:cubicBezTo>
                        <a:pt x="96358" y="10791"/>
                        <a:pt x="101299" y="10987"/>
                        <a:pt x="105440" y="12804"/>
                      </a:cubicBezTo>
                      <a:cubicBezTo>
                        <a:pt x="108128" y="13988"/>
                        <a:pt x="107766" y="13792"/>
                        <a:pt x="106603" y="16327"/>
                      </a:cubicBezTo>
                      <a:cubicBezTo>
                        <a:pt x="94324" y="40893"/>
                        <a:pt x="35108" y="41453"/>
                        <a:pt x="11566" y="35437"/>
                      </a:cubicBezTo>
                      <a:cubicBezTo>
                        <a:pt x="15635" y="28846"/>
                        <a:pt x="23264" y="24167"/>
                        <a:pt x="29876" y="208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 142">
                  <a:extLst>
                    <a:ext uri="{FF2B5EF4-FFF2-40B4-BE49-F238E27FC236}">
                      <a16:creationId xmlns:a16="http://schemas.microsoft.com/office/drawing/2014/main" id="{30FD8893-9E6D-51C1-5A0F-05246E996EE0}"/>
                    </a:ext>
                  </a:extLst>
                </p:cNvPr>
                <p:cNvSpPr/>
                <p:nvPr/>
              </p:nvSpPr>
              <p:spPr>
                <a:xfrm>
                  <a:off x="10659307" y="4259698"/>
                  <a:ext cx="51172" cy="62380"/>
                </a:xfrm>
                <a:custGeom>
                  <a:avLst/>
                  <a:gdLst>
                    <a:gd name="connsiteX0" fmla="*/ 29812 w 51172"/>
                    <a:gd name="connsiteY0" fmla="*/ 10741 h 62380"/>
                    <a:gd name="connsiteX1" fmla="*/ 11429 w 51172"/>
                    <a:gd name="connsiteY1" fmla="*/ 140 h 62380"/>
                    <a:gd name="connsiteX2" fmla="*/ 35973 w 51172"/>
                    <a:gd name="connsiteY2" fmla="*/ 62350 h 62380"/>
                    <a:gd name="connsiteX3" fmla="*/ 48223 w 51172"/>
                    <a:gd name="connsiteY3" fmla="*/ 34892 h 62380"/>
                    <a:gd name="connsiteX4" fmla="*/ 29812 w 51172"/>
                    <a:gd name="connsiteY4" fmla="*/ 10741 h 62380"/>
                    <a:gd name="connsiteX5" fmla="*/ 37179 w 51172"/>
                    <a:gd name="connsiteY5" fmla="*/ 52214 h 62380"/>
                    <a:gd name="connsiteX6" fmla="*/ 17525 w 51172"/>
                    <a:gd name="connsiteY6" fmla="*/ 9055 h 62380"/>
                    <a:gd name="connsiteX7" fmla="*/ 37179 w 51172"/>
                    <a:gd name="connsiteY7" fmla="*/ 52214 h 62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172" h="62380">
                      <a:moveTo>
                        <a:pt x="29812" y="10741"/>
                      </a:moveTo>
                      <a:cubicBezTo>
                        <a:pt x="35261" y="4114"/>
                        <a:pt x="15876" y="-914"/>
                        <a:pt x="11429" y="140"/>
                      </a:cubicBezTo>
                      <a:cubicBezTo>
                        <a:pt x="-17416" y="6527"/>
                        <a:pt x="14938" y="63912"/>
                        <a:pt x="35973" y="62350"/>
                      </a:cubicBezTo>
                      <a:cubicBezTo>
                        <a:pt x="52023" y="62335"/>
                        <a:pt x="53978" y="46336"/>
                        <a:pt x="48223" y="34892"/>
                      </a:cubicBezTo>
                      <a:cubicBezTo>
                        <a:pt x="44154" y="26805"/>
                        <a:pt x="37578" y="17796"/>
                        <a:pt x="29812" y="10741"/>
                      </a:cubicBezTo>
                      <a:close/>
                      <a:moveTo>
                        <a:pt x="37179" y="52214"/>
                      </a:moveTo>
                      <a:cubicBezTo>
                        <a:pt x="25219" y="56152"/>
                        <a:pt x="-4018" y="6032"/>
                        <a:pt x="17525" y="9055"/>
                      </a:cubicBezTo>
                      <a:cubicBezTo>
                        <a:pt x="29506" y="21857"/>
                        <a:pt x="51485" y="49954"/>
                        <a:pt x="37179" y="522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8" name="Freeform 143">
                  <a:extLst>
                    <a:ext uri="{FF2B5EF4-FFF2-40B4-BE49-F238E27FC236}">
                      <a16:creationId xmlns:a16="http://schemas.microsoft.com/office/drawing/2014/main" id="{71F86B59-0BA3-9FCD-B229-9FFE61A7CC43}"/>
                    </a:ext>
                  </a:extLst>
                </p:cNvPr>
                <p:cNvSpPr/>
                <p:nvPr/>
              </p:nvSpPr>
              <p:spPr>
                <a:xfrm>
                  <a:off x="10797309" y="4381948"/>
                  <a:ext cx="68967" cy="37498"/>
                </a:xfrm>
                <a:custGeom>
                  <a:avLst/>
                  <a:gdLst>
                    <a:gd name="connsiteX0" fmla="*/ 2307 w 68967"/>
                    <a:gd name="connsiteY0" fmla="*/ 29432 h 37498"/>
                    <a:gd name="connsiteX1" fmla="*/ 68499 w 68967"/>
                    <a:gd name="connsiteY1" fmla="*/ 18839 h 37498"/>
                    <a:gd name="connsiteX2" fmla="*/ 41325 w 68967"/>
                    <a:gd name="connsiteY2" fmla="*/ 2789 h 37498"/>
                    <a:gd name="connsiteX3" fmla="*/ 23814 w 68967"/>
                    <a:gd name="connsiteY3" fmla="*/ 4896 h 37498"/>
                    <a:gd name="connsiteX4" fmla="*/ 7902 w 68967"/>
                    <a:gd name="connsiteY4" fmla="*/ 15206 h 37498"/>
                    <a:gd name="connsiteX5" fmla="*/ 2307 w 68967"/>
                    <a:gd name="connsiteY5" fmla="*/ 29432 h 37498"/>
                    <a:gd name="connsiteX6" fmla="*/ 58109 w 68967"/>
                    <a:gd name="connsiteY6" fmla="*/ 17248 h 37498"/>
                    <a:gd name="connsiteX7" fmla="*/ 12625 w 68967"/>
                    <a:gd name="connsiteY7" fmla="*/ 23961 h 37498"/>
                    <a:gd name="connsiteX8" fmla="*/ 30789 w 68967"/>
                    <a:gd name="connsiteY8" fmla="*/ 11900 h 37498"/>
                    <a:gd name="connsiteX9" fmla="*/ 58109 w 68967"/>
                    <a:gd name="connsiteY9" fmla="*/ 17248 h 37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967" h="37498">
                      <a:moveTo>
                        <a:pt x="2307" y="29432"/>
                      </a:moveTo>
                      <a:cubicBezTo>
                        <a:pt x="22652" y="41573"/>
                        <a:pt x="55348" y="41501"/>
                        <a:pt x="68499" y="18839"/>
                      </a:cubicBezTo>
                      <a:cubicBezTo>
                        <a:pt x="72640" y="9335"/>
                        <a:pt x="48155" y="2527"/>
                        <a:pt x="41325" y="2789"/>
                      </a:cubicBezTo>
                      <a:cubicBezTo>
                        <a:pt x="39218" y="-3969"/>
                        <a:pt x="28319" y="3501"/>
                        <a:pt x="23814" y="4896"/>
                      </a:cubicBezTo>
                      <a:cubicBezTo>
                        <a:pt x="21561" y="4932"/>
                        <a:pt x="-381" y="14574"/>
                        <a:pt x="7902" y="15206"/>
                      </a:cubicBezTo>
                      <a:cubicBezTo>
                        <a:pt x="4269" y="18672"/>
                        <a:pt x="-4014" y="24804"/>
                        <a:pt x="2307" y="29432"/>
                      </a:cubicBezTo>
                      <a:close/>
                      <a:moveTo>
                        <a:pt x="58109" y="17248"/>
                      </a:moveTo>
                      <a:cubicBezTo>
                        <a:pt x="47500" y="30050"/>
                        <a:pt x="27519" y="30326"/>
                        <a:pt x="12625" y="23961"/>
                      </a:cubicBezTo>
                      <a:cubicBezTo>
                        <a:pt x="18074" y="19137"/>
                        <a:pt x="24468" y="15635"/>
                        <a:pt x="30789" y="11900"/>
                      </a:cubicBezTo>
                      <a:cubicBezTo>
                        <a:pt x="40453" y="10767"/>
                        <a:pt x="49826" y="11122"/>
                        <a:pt x="58109" y="17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9" name="Graphic 153">
                  <a:extLst>
                    <a:ext uri="{FF2B5EF4-FFF2-40B4-BE49-F238E27FC236}">
                      <a16:creationId xmlns:a16="http://schemas.microsoft.com/office/drawing/2014/main" id="{13FA902F-DFBF-5DBC-113C-F604C047F0A3}"/>
                    </a:ext>
                  </a:extLst>
                </p:cNvPr>
                <p:cNvGrpSpPr/>
                <p:nvPr/>
              </p:nvGrpSpPr>
              <p:grpSpPr>
                <a:xfrm>
                  <a:off x="10378504" y="5374274"/>
                  <a:ext cx="348120" cy="62279"/>
                  <a:chOff x="10378504" y="5374274"/>
                  <a:chExt cx="348120" cy="62279"/>
                </a:xfrm>
                <a:solidFill>
                  <a:srgbClr val="000000"/>
                </a:solidFill>
              </p:grpSpPr>
              <p:sp>
                <p:nvSpPr>
                  <p:cNvPr id="60" name="Freeform 145">
                    <a:extLst>
                      <a:ext uri="{FF2B5EF4-FFF2-40B4-BE49-F238E27FC236}">
                        <a16:creationId xmlns:a16="http://schemas.microsoft.com/office/drawing/2014/main" id="{C7068572-0921-DA66-F86A-EB31AE17C43D}"/>
                      </a:ext>
                    </a:extLst>
                  </p:cNvPr>
                  <p:cNvSpPr/>
                  <p:nvPr/>
                </p:nvSpPr>
                <p:spPr>
                  <a:xfrm>
                    <a:off x="10692623" y="5392852"/>
                    <a:ext cx="34000" cy="33804"/>
                  </a:xfrm>
                  <a:custGeom>
                    <a:avLst/>
                    <a:gdLst>
                      <a:gd name="connsiteX0" fmla="*/ 16999 w 34000"/>
                      <a:gd name="connsiteY0" fmla="*/ 0 h 33804"/>
                      <a:gd name="connsiteX1" fmla="*/ 1370 w 34000"/>
                      <a:gd name="connsiteY1" fmla="*/ 22350 h 33804"/>
                      <a:gd name="connsiteX2" fmla="*/ 33100 w 34000"/>
                      <a:gd name="connsiteY2" fmla="*/ 21136 h 33804"/>
                      <a:gd name="connsiteX3" fmla="*/ 16999 w 34000"/>
                      <a:gd name="connsiteY3" fmla="*/ 0 h 33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000" h="33804">
                        <a:moveTo>
                          <a:pt x="16999" y="0"/>
                        </a:moveTo>
                        <a:cubicBezTo>
                          <a:pt x="6413" y="-29"/>
                          <a:pt x="-3760" y="11872"/>
                          <a:pt x="1370" y="22350"/>
                        </a:cubicBezTo>
                        <a:cubicBezTo>
                          <a:pt x="7539" y="38349"/>
                          <a:pt x="27956" y="37259"/>
                          <a:pt x="33100" y="21136"/>
                        </a:cubicBezTo>
                        <a:cubicBezTo>
                          <a:pt x="37110" y="10818"/>
                          <a:pt x="27011" y="0"/>
                          <a:pt x="1699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2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Freeform 146">
                    <a:extLst>
                      <a:ext uri="{FF2B5EF4-FFF2-40B4-BE49-F238E27FC236}">
                        <a16:creationId xmlns:a16="http://schemas.microsoft.com/office/drawing/2014/main" id="{0668CCBD-F43B-5E46-0955-3DE43A44636B}"/>
                      </a:ext>
                    </a:extLst>
                  </p:cNvPr>
                  <p:cNvSpPr/>
                  <p:nvPr/>
                </p:nvSpPr>
                <p:spPr>
                  <a:xfrm>
                    <a:off x="10582409" y="5406548"/>
                    <a:ext cx="29432" cy="30005"/>
                  </a:xfrm>
                  <a:custGeom>
                    <a:avLst/>
                    <a:gdLst>
                      <a:gd name="connsiteX0" fmla="*/ 23487 w 29432"/>
                      <a:gd name="connsiteY0" fmla="*/ 3509 h 30005"/>
                      <a:gd name="connsiteX1" fmla="*/ 4334 w 29432"/>
                      <a:gd name="connsiteY1" fmla="*/ 25597 h 30005"/>
                      <a:gd name="connsiteX2" fmla="*/ 23487 w 29432"/>
                      <a:gd name="connsiteY2" fmla="*/ 3509 h 3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432" h="30005">
                        <a:moveTo>
                          <a:pt x="23487" y="3509"/>
                        </a:moveTo>
                        <a:cubicBezTo>
                          <a:pt x="9834" y="-8566"/>
                          <a:pt x="-8461" y="13427"/>
                          <a:pt x="4334" y="25597"/>
                        </a:cubicBezTo>
                        <a:cubicBezTo>
                          <a:pt x="19295" y="39780"/>
                          <a:pt x="39668" y="16312"/>
                          <a:pt x="23487" y="35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2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Freeform 147">
                    <a:extLst>
                      <a:ext uri="{FF2B5EF4-FFF2-40B4-BE49-F238E27FC236}">
                        <a16:creationId xmlns:a16="http://schemas.microsoft.com/office/drawing/2014/main" id="{67946FED-6C70-88BE-E63D-CD812C3AECFE}"/>
                      </a:ext>
                    </a:extLst>
                  </p:cNvPr>
                  <p:cNvSpPr/>
                  <p:nvPr/>
                </p:nvSpPr>
                <p:spPr>
                  <a:xfrm>
                    <a:off x="10458148" y="5402646"/>
                    <a:ext cx="33326" cy="33369"/>
                  </a:xfrm>
                  <a:custGeom>
                    <a:avLst/>
                    <a:gdLst>
                      <a:gd name="connsiteX0" fmla="*/ 28399 w 33326"/>
                      <a:gd name="connsiteY0" fmla="*/ 4949 h 33369"/>
                      <a:gd name="connsiteX1" fmla="*/ 4931 w 33326"/>
                      <a:gd name="connsiteY1" fmla="*/ 28417 h 33369"/>
                      <a:gd name="connsiteX2" fmla="*/ 28399 w 33326"/>
                      <a:gd name="connsiteY2" fmla="*/ 4949 h 33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326" h="33369">
                        <a:moveTo>
                          <a:pt x="28399" y="4949"/>
                        </a:moveTo>
                        <a:cubicBezTo>
                          <a:pt x="12545" y="-10157"/>
                          <a:pt x="-10095" y="12687"/>
                          <a:pt x="4931" y="28417"/>
                        </a:cubicBezTo>
                        <a:cubicBezTo>
                          <a:pt x="20778" y="43530"/>
                          <a:pt x="43418" y="20686"/>
                          <a:pt x="28399" y="494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2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Freeform 148">
                    <a:extLst>
                      <a:ext uri="{FF2B5EF4-FFF2-40B4-BE49-F238E27FC236}">
                        <a16:creationId xmlns:a16="http://schemas.microsoft.com/office/drawing/2014/main" id="{F6F97A18-50FE-8B54-0305-EDAAFB4BEFE3}"/>
                      </a:ext>
                    </a:extLst>
                  </p:cNvPr>
                  <p:cNvSpPr/>
                  <p:nvPr/>
                </p:nvSpPr>
                <p:spPr>
                  <a:xfrm>
                    <a:off x="10378504" y="5374274"/>
                    <a:ext cx="28396" cy="26510"/>
                  </a:xfrm>
                  <a:custGeom>
                    <a:avLst/>
                    <a:gdLst>
                      <a:gd name="connsiteX0" fmla="*/ 24516 w 28396"/>
                      <a:gd name="connsiteY0" fmla="*/ 4148 h 26510"/>
                      <a:gd name="connsiteX1" fmla="*/ 3924 w 28396"/>
                      <a:gd name="connsiteY1" fmla="*/ 22480 h 26510"/>
                      <a:gd name="connsiteX2" fmla="*/ 24516 w 28396"/>
                      <a:gd name="connsiteY2" fmla="*/ 4148 h 26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396" h="26510">
                        <a:moveTo>
                          <a:pt x="24516" y="4148"/>
                        </a:moveTo>
                        <a:cubicBezTo>
                          <a:pt x="11902" y="-7797"/>
                          <a:pt x="-8645" y="8464"/>
                          <a:pt x="3924" y="22480"/>
                        </a:cubicBezTo>
                        <a:cubicBezTo>
                          <a:pt x="16487" y="34207"/>
                          <a:pt x="36991" y="17968"/>
                          <a:pt x="24516" y="41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2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F0A03D9-0330-C44C-005A-8BEFD6B94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730" t="20236" r="27161" b="10292"/>
            <a:stretch/>
          </p:blipFill>
          <p:spPr>
            <a:xfrm>
              <a:off x="501736" y="2360984"/>
              <a:ext cx="2747371" cy="3629145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40B44-A546-24CD-0188-F0E67AA8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8" y="447140"/>
            <a:ext cx="5230916" cy="816685"/>
          </a:xfrm>
        </p:spPr>
        <p:txBody>
          <a:bodyPr>
            <a:normAutofit fontScale="90000"/>
          </a:bodyPr>
          <a:lstStyle/>
          <a:p>
            <a:r>
              <a:rPr lang="en-IN" dirty="0"/>
              <a:t>Backstory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582A4-7B01-7438-6722-80F57CF27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32" t="6669" r="23963" b="1968"/>
          <a:stretch/>
        </p:blipFill>
        <p:spPr>
          <a:xfrm>
            <a:off x="4362434" y="1830336"/>
            <a:ext cx="1774901" cy="4295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D82620-6895-085A-6CC6-AAA9EEC9E487}"/>
              </a:ext>
            </a:extLst>
          </p:cNvPr>
          <p:cNvSpPr txBox="1"/>
          <p:nvPr/>
        </p:nvSpPr>
        <p:spPr>
          <a:xfrm>
            <a:off x="5250036" y="1143015"/>
            <a:ext cx="1206294" cy="702766"/>
          </a:xfrm>
          <a:prstGeom prst="cloudCallout">
            <a:avLst>
              <a:gd name="adj1" fmla="val -28568"/>
              <a:gd name="adj2" fmla="val 7444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Hey Sam!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DBF87-6A0C-C64C-B2A9-AB3A0ABEA557}"/>
              </a:ext>
            </a:extLst>
          </p:cNvPr>
          <p:cNvSpPr txBox="1"/>
          <p:nvPr/>
        </p:nvSpPr>
        <p:spPr>
          <a:xfrm>
            <a:off x="5823168" y="1223840"/>
            <a:ext cx="1206294" cy="702766"/>
          </a:xfrm>
          <a:prstGeom prst="cloudCallout">
            <a:avLst>
              <a:gd name="adj1" fmla="val 33312"/>
              <a:gd name="adj2" fmla="val 9436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Hey Ash!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8D6DDD-341A-201C-7BB0-3B42B92404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50" t="18893" r="33402"/>
          <a:stretch/>
        </p:blipFill>
        <p:spPr>
          <a:xfrm>
            <a:off x="6142668" y="1723253"/>
            <a:ext cx="1865046" cy="43479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9226A0-4D5F-BD98-9C3A-7F94C96CDE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765" t="6913" r="29997" b="3138"/>
          <a:stretch/>
        </p:blipFill>
        <p:spPr>
          <a:xfrm>
            <a:off x="4551664" y="1767926"/>
            <a:ext cx="1369459" cy="4317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2C51DC-2381-01B3-3B90-D89D237776EF}"/>
              </a:ext>
            </a:extLst>
          </p:cNvPr>
          <p:cNvSpPr txBox="1"/>
          <p:nvPr/>
        </p:nvSpPr>
        <p:spPr>
          <a:xfrm>
            <a:off x="5136116" y="580801"/>
            <a:ext cx="2365998" cy="1264980"/>
          </a:xfrm>
          <a:prstGeom prst="cloudCallout">
            <a:avLst>
              <a:gd name="adj1" fmla="val 17932"/>
              <a:gd name="adj2" fmla="val 7518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Oh yes!! I have registered for Python and Stats. What about you?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C481C-C3D7-4A4A-6B3F-7C2DDDD9947E}"/>
              </a:ext>
            </a:extLst>
          </p:cNvPr>
          <p:cNvSpPr txBox="1"/>
          <p:nvPr/>
        </p:nvSpPr>
        <p:spPr>
          <a:xfrm>
            <a:off x="5192290" y="734075"/>
            <a:ext cx="2365998" cy="983873"/>
          </a:xfrm>
          <a:prstGeom prst="cloudCallout">
            <a:avLst>
              <a:gd name="adj1" fmla="val -32546"/>
              <a:gd name="adj2" fmla="val 7613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Wow! I have also registered for the same courses</a:t>
            </a:r>
          </a:p>
        </p:txBody>
      </p:sp>
    </p:spTree>
    <p:extLst>
      <p:ext uri="{BB962C8B-B14F-4D97-AF65-F5344CB8AC3E}">
        <p14:creationId xmlns:p14="http://schemas.microsoft.com/office/powerpoint/2010/main" val="323906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8243 -0.0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54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17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53" descr="illustration of a window">
            <a:extLst>
              <a:ext uri="{FF2B5EF4-FFF2-40B4-BE49-F238E27FC236}">
                <a16:creationId xmlns:a16="http://schemas.microsoft.com/office/drawing/2014/main" id="{06B0937F-2565-8CFF-F27E-4622A18B1D5B}"/>
              </a:ext>
            </a:extLst>
          </p:cNvPr>
          <p:cNvGrpSpPr/>
          <p:nvPr/>
        </p:nvGrpSpPr>
        <p:grpSpPr>
          <a:xfrm>
            <a:off x="4043665" y="1845781"/>
            <a:ext cx="2028832" cy="2073776"/>
            <a:chOff x="4942748" y="1958264"/>
            <a:chExt cx="2020081" cy="2067149"/>
          </a:xfrm>
        </p:grpSpPr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F124CE5F-2E7D-FB76-30B7-97634C157382}"/>
                </a:ext>
              </a:extLst>
            </p:cNvPr>
            <p:cNvSpPr/>
            <p:nvPr/>
          </p:nvSpPr>
          <p:spPr>
            <a:xfrm>
              <a:off x="4954330" y="1969846"/>
              <a:ext cx="1996918" cy="2043986"/>
            </a:xfrm>
            <a:custGeom>
              <a:avLst/>
              <a:gdLst>
                <a:gd name="connsiteX0" fmla="*/ 1996919 w 1996918"/>
                <a:gd name="connsiteY0" fmla="*/ 2043986 h 2043986"/>
                <a:gd name="connsiteX1" fmla="*/ 0 w 1996918"/>
                <a:gd name="connsiteY1" fmla="*/ 2043986 h 2043986"/>
                <a:gd name="connsiteX2" fmla="*/ 0 w 1996918"/>
                <a:gd name="connsiteY2" fmla="*/ 998459 h 2043986"/>
                <a:gd name="connsiteX3" fmla="*/ 998459 w 1996918"/>
                <a:gd name="connsiteY3" fmla="*/ 0 h 2043986"/>
                <a:gd name="connsiteX4" fmla="*/ 998459 w 1996918"/>
                <a:gd name="connsiteY4" fmla="*/ 0 h 2043986"/>
                <a:gd name="connsiteX5" fmla="*/ 1996919 w 1996918"/>
                <a:gd name="connsiteY5" fmla="*/ 998459 h 2043986"/>
                <a:gd name="connsiteX6" fmla="*/ 1996919 w 1996918"/>
                <a:gd name="connsiteY6" fmla="*/ 2043986 h 204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6918" h="2043986">
                  <a:moveTo>
                    <a:pt x="1996919" y="2043986"/>
                  </a:moveTo>
                  <a:lnTo>
                    <a:pt x="0" y="2043986"/>
                  </a:lnTo>
                  <a:lnTo>
                    <a:pt x="0" y="998459"/>
                  </a:lnTo>
                  <a:cubicBezTo>
                    <a:pt x="0" y="447028"/>
                    <a:pt x="447028" y="0"/>
                    <a:pt x="998459" y="0"/>
                  </a:cubicBezTo>
                  <a:lnTo>
                    <a:pt x="998459" y="0"/>
                  </a:lnTo>
                  <a:cubicBezTo>
                    <a:pt x="1549890" y="0"/>
                    <a:pt x="1996919" y="447028"/>
                    <a:pt x="1996919" y="998459"/>
                  </a:cubicBezTo>
                  <a:lnTo>
                    <a:pt x="1996919" y="20439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9" name="Graphic 153">
              <a:extLst>
                <a:ext uri="{FF2B5EF4-FFF2-40B4-BE49-F238E27FC236}">
                  <a16:creationId xmlns:a16="http://schemas.microsoft.com/office/drawing/2014/main" id="{60C510A0-B6C2-DC13-3704-10C69E52718C}"/>
                </a:ext>
              </a:extLst>
            </p:cNvPr>
            <p:cNvGrpSpPr/>
            <p:nvPr/>
          </p:nvGrpSpPr>
          <p:grpSpPr>
            <a:xfrm>
              <a:off x="5060265" y="2116106"/>
              <a:ext cx="1785040" cy="1786943"/>
              <a:chOff x="5060265" y="2116106"/>
              <a:chExt cx="1785040" cy="1786943"/>
            </a:xfrm>
            <a:solidFill>
              <a:srgbClr val="FFFFFF"/>
            </a:solidFill>
          </p:grpSpPr>
          <p:sp>
            <p:nvSpPr>
              <p:cNvPr id="166" name="Freeform 152">
                <a:extLst>
                  <a:ext uri="{FF2B5EF4-FFF2-40B4-BE49-F238E27FC236}">
                    <a16:creationId xmlns:a16="http://schemas.microsoft.com/office/drawing/2014/main" id="{8A62D0BF-EEDD-0DF9-1490-56CC846FD1D5}"/>
                  </a:ext>
                </a:extLst>
              </p:cNvPr>
              <p:cNvSpPr/>
              <p:nvPr/>
            </p:nvSpPr>
            <p:spPr>
              <a:xfrm>
                <a:off x="5060265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1611 h 889130"/>
                  <a:gd name="connsiteX1" fmla="*/ 838168 w 845688"/>
                  <a:gd name="connsiteY1" fmla="*/ 889131 h 889130"/>
                  <a:gd name="connsiteX2" fmla="*/ 0 w 845688"/>
                  <a:gd name="connsiteY2" fmla="*/ 889131 h 889130"/>
                  <a:gd name="connsiteX3" fmla="*/ 0 w 845688"/>
                  <a:gd name="connsiteY3" fmla="*/ 889131 h 889130"/>
                  <a:gd name="connsiteX4" fmla="*/ 845688 w 845688"/>
                  <a:gd name="connsiteY4" fmla="*/ 0 h 889130"/>
                  <a:gd name="connsiteX5" fmla="*/ 845688 w 845688"/>
                  <a:gd name="connsiteY5" fmla="*/ 0 h 889130"/>
                  <a:gd name="connsiteX6" fmla="*/ 845688 w 845688"/>
                  <a:gd name="connsiteY6" fmla="*/ 88161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1611"/>
                    </a:moveTo>
                    <a:cubicBezTo>
                      <a:pt x="845688" y="885759"/>
                      <a:pt x="842324" y="889131"/>
                      <a:pt x="838168" y="889131"/>
                    </a:cubicBezTo>
                    <a:lnTo>
                      <a:pt x="0" y="889131"/>
                    </a:lnTo>
                    <a:lnTo>
                      <a:pt x="0" y="889131"/>
                    </a:lnTo>
                    <a:cubicBezTo>
                      <a:pt x="0" y="422070"/>
                      <a:pt x="378628" y="0"/>
                      <a:pt x="845688" y="0"/>
                    </a:cubicBezTo>
                    <a:lnTo>
                      <a:pt x="845688" y="0"/>
                    </a:lnTo>
                    <a:lnTo>
                      <a:pt x="845688" y="88161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 154">
                <a:extLst>
                  <a:ext uri="{FF2B5EF4-FFF2-40B4-BE49-F238E27FC236}">
                    <a16:creationId xmlns:a16="http://schemas.microsoft.com/office/drawing/2014/main" id="{3F7B2BDB-9292-0DA8-CA81-F3737F93C3D8}"/>
                  </a:ext>
                </a:extLst>
              </p:cNvPr>
              <p:cNvSpPr/>
              <p:nvPr/>
            </p:nvSpPr>
            <p:spPr>
              <a:xfrm>
                <a:off x="5999617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9131 h 889130"/>
                  <a:gd name="connsiteX1" fmla="*/ 7520 w 845688"/>
                  <a:gd name="connsiteY1" fmla="*/ 889131 h 889130"/>
                  <a:gd name="connsiteX2" fmla="*/ 0 w 845688"/>
                  <a:gd name="connsiteY2" fmla="*/ 881611 h 889130"/>
                  <a:gd name="connsiteX3" fmla="*/ 0 w 845688"/>
                  <a:gd name="connsiteY3" fmla="*/ 0 h 889130"/>
                  <a:gd name="connsiteX4" fmla="*/ 0 w 845688"/>
                  <a:gd name="connsiteY4" fmla="*/ 0 h 889130"/>
                  <a:gd name="connsiteX5" fmla="*/ 845688 w 845688"/>
                  <a:gd name="connsiteY5" fmla="*/ 889131 h 889130"/>
                  <a:gd name="connsiteX6" fmla="*/ 845688 w 845688"/>
                  <a:gd name="connsiteY6" fmla="*/ 88913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9131"/>
                    </a:moveTo>
                    <a:lnTo>
                      <a:pt x="7520" y="889131"/>
                    </a:lnTo>
                    <a:cubicBezTo>
                      <a:pt x="3364" y="889131"/>
                      <a:pt x="0" y="885767"/>
                      <a:pt x="0" y="88161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467060" y="0"/>
                      <a:pt x="845688" y="422070"/>
                      <a:pt x="845688" y="889131"/>
                    </a:cubicBezTo>
                    <a:lnTo>
                      <a:pt x="845688" y="88913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 155">
                <a:extLst>
                  <a:ext uri="{FF2B5EF4-FFF2-40B4-BE49-F238E27FC236}">
                    <a16:creationId xmlns:a16="http://schemas.microsoft.com/office/drawing/2014/main" id="{B5E52396-11A5-DE79-EE5E-D0F384E11242}"/>
                  </a:ext>
                </a:extLst>
              </p:cNvPr>
              <p:cNvSpPr/>
              <p:nvPr/>
            </p:nvSpPr>
            <p:spPr>
              <a:xfrm>
                <a:off x="5060265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71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24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 156">
                <a:extLst>
                  <a:ext uri="{FF2B5EF4-FFF2-40B4-BE49-F238E27FC236}">
                    <a16:creationId xmlns:a16="http://schemas.microsoft.com/office/drawing/2014/main" id="{73B568EC-7E62-92B4-154A-6872D17D0715}"/>
                  </a:ext>
                </a:extLst>
              </p:cNvPr>
              <p:cNvSpPr/>
              <p:nvPr/>
            </p:nvSpPr>
            <p:spPr>
              <a:xfrm>
                <a:off x="5999617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64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17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0" name="Graphic 153">
              <a:extLst>
                <a:ext uri="{FF2B5EF4-FFF2-40B4-BE49-F238E27FC236}">
                  <a16:creationId xmlns:a16="http://schemas.microsoft.com/office/drawing/2014/main" id="{ECDB9655-7324-9411-7BDA-797E1A39817F}"/>
                </a:ext>
              </a:extLst>
            </p:cNvPr>
            <p:cNvGrpSpPr/>
            <p:nvPr/>
          </p:nvGrpSpPr>
          <p:grpSpPr>
            <a:xfrm>
              <a:off x="4942748" y="1958264"/>
              <a:ext cx="2020081" cy="2067149"/>
              <a:chOff x="4942748" y="1958264"/>
              <a:chExt cx="2020081" cy="2067149"/>
            </a:xfrm>
            <a:solidFill>
              <a:srgbClr val="000000"/>
            </a:solidFill>
          </p:grpSpPr>
          <p:sp>
            <p:nvSpPr>
              <p:cNvPr id="161" name="Freeform 158">
                <a:extLst>
                  <a:ext uri="{FF2B5EF4-FFF2-40B4-BE49-F238E27FC236}">
                    <a16:creationId xmlns:a16="http://schemas.microsoft.com/office/drawing/2014/main" id="{9B216A3D-F994-0C72-9D15-9490B3F715AB}"/>
                  </a:ext>
                </a:extLst>
              </p:cNvPr>
              <p:cNvSpPr/>
              <p:nvPr/>
            </p:nvSpPr>
            <p:spPr>
              <a:xfrm>
                <a:off x="5048684" y="2104518"/>
                <a:ext cx="868859" cy="912301"/>
              </a:xfrm>
              <a:custGeom>
                <a:avLst/>
                <a:gdLst>
                  <a:gd name="connsiteX0" fmla="*/ 857270 w 868859"/>
                  <a:gd name="connsiteY0" fmla="*/ 0 h 912301"/>
                  <a:gd name="connsiteX1" fmla="*/ 523225 w 868859"/>
                  <a:gd name="connsiteY1" fmla="*/ 74322 h 912301"/>
                  <a:gd name="connsiteX2" fmla="*/ 250816 w 868859"/>
                  <a:gd name="connsiteY2" fmla="*/ 273100 h 912301"/>
                  <a:gd name="connsiteX3" fmla="*/ 67310 w 868859"/>
                  <a:gd name="connsiteY3" fmla="*/ 560390 h 912301"/>
                  <a:gd name="connsiteX4" fmla="*/ 0 w 868859"/>
                  <a:gd name="connsiteY4" fmla="*/ 900720 h 912301"/>
                  <a:gd name="connsiteX5" fmla="*/ 11582 w 868859"/>
                  <a:gd name="connsiteY5" fmla="*/ 912301 h 912301"/>
                  <a:gd name="connsiteX6" fmla="*/ 857270 w 868859"/>
                  <a:gd name="connsiteY6" fmla="*/ 912301 h 912301"/>
                  <a:gd name="connsiteX7" fmla="*/ 865466 w 868859"/>
                  <a:gd name="connsiteY7" fmla="*/ 908908 h 912301"/>
                  <a:gd name="connsiteX8" fmla="*/ 868859 w 868859"/>
                  <a:gd name="connsiteY8" fmla="*/ 900720 h 912301"/>
                  <a:gd name="connsiteX9" fmla="*/ 868859 w 868859"/>
                  <a:gd name="connsiteY9" fmla="*/ 11589 h 912301"/>
                  <a:gd name="connsiteX10" fmla="*/ 857270 w 868859"/>
                  <a:gd name="connsiteY10" fmla="*/ 0 h 912301"/>
                  <a:gd name="connsiteX11" fmla="*/ 845689 w 868859"/>
                  <a:gd name="connsiteY11" fmla="*/ 889131 h 912301"/>
                  <a:gd name="connsiteX12" fmla="*/ 23251 w 868859"/>
                  <a:gd name="connsiteY12" fmla="*/ 889131 h 912301"/>
                  <a:gd name="connsiteX13" fmla="*/ 845689 w 868859"/>
                  <a:gd name="connsiteY13" fmla="*/ 23258 h 912301"/>
                  <a:gd name="connsiteX14" fmla="*/ 845689 w 868859"/>
                  <a:gd name="connsiteY14" fmla="*/ 889131 h 91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8859" h="912301">
                    <a:moveTo>
                      <a:pt x="857270" y="0"/>
                    </a:moveTo>
                    <a:cubicBezTo>
                      <a:pt x="742071" y="0"/>
                      <a:pt x="629683" y="25002"/>
                      <a:pt x="523225" y="74322"/>
                    </a:cubicBezTo>
                    <a:cubicBezTo>
                      <a:pt x="421722" y="121339"/>
                      <a:pt x="330071" y="188213"/>
                      <a:pt x="250816" y="273100"/>
                    </a:cubicBezTo>
                    <a:cubicBezTo>
                      <a:pt x="172432" y="357049"/>
                      <a:pt x="110687" y="453706"/>
                      <a:pt x="67310" y="560390"/>
                    </a:cubicBezTo>
                    <a:cubicBezTo>
                      <a:pt x="22648" y="670241"/>
                      <a:pt x="0" y="784743"/>
                      <a:pt x="0" y="900720"/>
                    </a:cubicBezTo>
                    <a:cubicBezTo>
                      <a:pt x="0" y="907121"/>
                      <a:pt x="5188" y="912301"/>
                      <a:pt x="11582" y="912301"/>
                    </a:cubicBezTo>
                    <a:lnTo>
                      <a:pt x="857270" y="912301"/>
                    </a:lnTo>
                    <a:cubicBezTo>
                      <a:pt x="860344" y="912301"/>
                      <a:pt x="863286" y="911081"/>
                      <a:pt x="865466" y="908908"/>
                    </a:cubicBezTo>
                    <a:cubicBezTo>
                      <a:pt x="867638" y="906736"/>
                      <a:pt x="868859" y="903786"/>
                      <a:pt x="868859" y="900720"/>
                    </a:cubicBezTo>
                    <a:lnTo>
                      <a:pt x="868859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89131"/>
                    </a:moveTo>
                    <a:lnTo>
                      <a:pt x="23251" y="889131"/>
                    </a:lnTo>
                    <a:cubicBezTo>
                      <a:pt x="29332" y="422579"/>
                      <a:pt x="402300" y="29993"/>
                      <a:pt x="845689" y="23258"/>
                    </a:cubicBezTo>
                    <a:lnTo>
                      <a:pt x="845689" y="889131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 159">
                <a:extLst>
                  <a:ext uri="{FF2B5EF4-FFF2-40B4-BE49-F238E27FC236}">
                    <a16:creationId xmlns:a16="http://schemas.microsoft.com/office/drawing/2014/main" id="{51E517A4-4918-B7F7-F669-15E886910A19}"/>
                  </a:ext>
                </a:extLst>
              </p:cNvPr>
              <p:cNvSpPr/>
              <p:nvPr/>
            </p:nvSpPr>
            <p:spPr>
              <a:xfrm>
                <a:off x="5988043" y="2104518"/>
                <a:ext cx="868851" cy="912294"/>
              </a:xfrm>
              <a:custGeom>
                <a:avLst/>
                <a:gdLst>
                  <a:gd name="connsiteX0" fmla="*/ 345627 w 868851"/>
                  <a:gd name="connsiteY0" fmla="*/ 74322 h 912294"/>
                  <a:gd name="connsiteX1" fmla="*/ 11582 w 868851"/>
                  <a:gd name="connsiteY1" fmla="*/ 0 h 912294"/>
                  <a:gd name="connsiteX2" fmla="*/ 0 w 868851"/>
                  <a:gd name="connsiteY2" fmla="*/ 11582 h 912294"/>
                  <a:gd name="connsiteX3" fmla="*/ 0 w 868851"/>
                  <a:gd name="connsiteY3" fmla="*/ 900712 h 912294"/>
                  <a:gd name="connsiteX4" fmla="*/ 11582 w 868851"/>
                  <a:gd name="connsiteY4" fmla="*/ 912294 h 912294"/>
                  <a:gd name="connsiteX5" fmla="*/ 857270 w 868851"/>
                  <a:gd name="connsiteY5" fmla="*/ 912294 h 912294"/>
                  <a:gd name="connsiteX6" fmla="*/ 868852 w 868851"/>
                  <a:gd name="connsiteY6" fmla="*/ 900705 h 912294"/>
                  <a:gd name="connsiteX7" fmla="*/ 801542 w 868851"/>
                  <a:gd name="connsiteY7" fmla="*/ 560375 h 912294"/>
                  <a:gd name="connsiteX8" fmla="*/ 618036 w 868851"/>
                  <a:gd name="connsiteY8" fmla="*/ 273085 h 912294"/>
                  <a:gd name="connsiteX9" fmla="*/ 345627 w 868851"/>
                  <a:gd name="connsiteY9" fmla="*/ 74322 h 912294"/>
                  <a:gd name="connsiteX10" fmla="*/ 845601 w 868851"/>
                  <a:gd name="connsiteY10" fmla="*/ 889131 h 912294"/>
                  <a:gd name="connsiteX11" fmla="*/ 23163 w 868851"/>
                  <a:gd name="connsiteY11" fmla="*/ 889131 h 912294"/>
                  <a:gd name="connsiteX12" fmla="*/ 23163 w 868851"/>
                  <a:gd name="connsiteY12" fmla="*/ 23258 h 912294"/>
                  <a:gd name="connsiteX13" fmla="*/ 845601 w 868851"/>
                  <a:gd name="connsiteY13" fmla="*/ 889131 h 912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912294">
                    <a:moveTo>
                      <a:pt x="345627" y="74322"/>
                    </a:moveTo>
                    <a:cubicBezTo>
                      <a:pt x="239168" y="25009"/>
                      <a:pt x="126774" y="0"/>
                      <a:pt x="11582" y="0"/>
                    </a:cubicBezTo>
                    <a:cubicBezTo>
                      <a:pt x="5181" y="0"/>
                      <a:pt x="0" y="5188"/>
                      <a:pt x="0" y="11582"/>
                    </a:cubicBezTo>
                    <a:lnTo>
                      <a:pt x="0" y="900712"/>
                    </a:lnTo>
                    <a:cubicBezTo>
                      <a:pt x="0" y="907114"/>
                      <a:pt x="5188" y="912294"/>
                      <a:pt x="11582" y="912294"/>
                    </a:cubicBezTo>
                    <a:lnTo>
                      <a:pt x="857270" y="912294"/>
                    </a:lnTo>
                    <a:cubicBezTo>
                      <a:pt x="863671" y="912294"/>
                      <a:pt x="868852" y="907106"/>
                      <a:pt x="868852" y="900705"/>
                    </a:cubicBezTo>
                    <a:cubicBezTo>
                      <a:pt x="868852" y="784728"/>
                      <a:pt x="846204" y="670227"/>
                      <a:pt x="801542" y="560375"/>
                    </a:cubicBezTo>
                    <a:cubicBezTo>
                      <a:pt x="758165" y="453698"/>
                      <a:pt x="696427" y="357034"/>
                      <a:pt x="618036" y="273085"/>
                    </a:cubicBezTo>
                    <a:cubicBezTo>
                      <a:pt x="538781" y="188221"/>
                      <a:pt x="447130" y="121339"/>
                      <a:pt x="345627" y="74322"/>
                    </a:cubicBezTo>
                    <a:close/>
                    <a:moveTo>
                      <a:pt x="845601" y="889131"/>
                    </a:moveTo>
                    <a:lnTo>
                      <a:pt x="23163" y="889131"/>
                    </a:lnTo>
                    <a:lnTo>
                      <a:pt x="23163" y="23258"/>
                    </a:lnTo>
                    <a:cubicBezTo>
                      <a:pt x="466559" y="29993"/>
                      <a:pt x="839527" y="422579"/>
                      <a:pt x="845601" y="889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 160">
                <a:extLst>
                  <a:ext uri="{FF2B5EF4-FFF2-40B4-BE49-F238E27FC236}">
                    <a16:creationId xmlns:a16="http://schemas.microsoft.com/office/drawing/2014/main" id="{C3E4A238-C392-962B-FC57-E7D010788C1C}"/>
                  </a:ext>
                </a:extLst>
              </p:cNvPr>
              <p:cNvSpPr/>
              <p:nvPr/>
            </p:nvSpPr>
            <p:spPr>
              <a:xfrm>
                <a:off x="5048684" y="3089223"/>
                <a:ext cx="868851" cy="825409"/>
              </a:xfrm>
              <a:custGeom>
                <a:avLst/>
                <a:gdLst>
                  <a:gd name="connsiteX0" fmla="*/ 857270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70 w 868851"/>
                  <a:gd name="connsiteY8" fmla="*/ 0 h 825409"/>
                  <a:gd name="connsiteX9" fmla="*/ 845689 w 868851"/>
                  <a:gd name="connsiteY9" fmla="*/ 802246 h 825409"/>
                  <a:gd name="connsiteX10" fmla="*/ 23171 w 868851"/>
                  <a:gd name="connsiteY10" fmla="*/ 802246 h 825409"/>
                  <a:gd name="connsiteX11" fmla="*/ 23171 w 868851"/>
                  <a:gd name="connsiteY11" fmla="*/ 23171 h 825409"/>
                  <a:gd name="connsiteX12" fmla="*/ 845689 w 868851"/>
                  <a:gd name="connsiteY12" fmla="*/ 23171 h 825409"/>
                  <a:gd name="connsiteX13" fmla="*/ 845689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70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02246"/>
                    </a:moveTo>
                    <a:lnTo>
                      <a:pt x="23171" y="802246"/>
                    </a:lnTo>
                    <a:lnTo>
                      <a:pt x="23171" y="23171"/>
                    </a:lnTo>
                    <a:lnTo>
                      <a:pt x="845689" y="23171"/>
                    </a:lnTo>
                    <a:lnTo>
                      <a:pt x="845689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 161">
                <a:extLst>
                  <a:ext uri="{FF2B5EF4-FFF2-40B4-BE49-F238E27FC236}">
                    <a16:creationId xmlns:a16="http://schemas.microsoft.com/office/drawing/2014/main" id="{12B34E54-C2C2-D58C-0B5C-AC0A7050BB8D}"/>
                  </a:ext>
                </a:extLst>
              </p:cNvPr>
              <p:cNvSpPr/>
              <p:nvPr/>
            </p:nvSpPr>
            <p:spPr>
              <a:xfrm>
                <a:off x="5988043" y="3089223"/>
                <a:ext cx="868851" cy="825409"/>
              </a:xfrm>
              <a:custGeom>
                <a:avLst/>
                <a:gdLst>
                  <a:gd name="connsiteX0" fmla="*/ 857263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63 w 868851"/>
                  <a:gd name="connsiteY8" fmla="*/ 0 h 825409"/>
                  <a:gd name="connsiteX9" fmla="*/ 845681 w 868851"/>
                  <a:gd name="connsiteY9" fmla="*/ 802246 h 825409"/>
                  <a:gd name="connsiteX10" fmla="*/ 23163 w 868851"/>
                  <a:gd name="connsiteY10" fmla="*/ 802246 h 825409"/>
                  <a:gd name="connsiteX11" fmla="*/ 23163 w 868851"/>
                  <a:gd name="connsiteY11" fmla="*/ 23171 h 825409"/>
                  <a:gd name="connsiteX12" fmla="*/ 845681 w 868851"/>
                  <a:gd name="connsiteY12" fmla="*/ 23171 h 825409"/>
                  <a:gd name="connsiteX13" fmla="*/ 845681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63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63" y="0"/>
                    </a:cubicBezTo>
                    <a:close/>
                    <a:moveTo>
                      <a:pt x="845681" y="802246"/>
                    </a:moveTo>
                    <a:lnTo>
                      <a:pt x="23163" y="802246"/>
                    </a:lnTo>
                    <a:lnTo>
                      <a:pt x="23163" y="23171"/>
                    </a:lnTo>
                    <a:lnTo>
                      <a:pt x="845681" y="23171"/>
                    </a:lnTo>
                    <a:lnTo>
                      <a:pt x="845681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 162">
                <a:extLst>
                  <a:ext uri="{FF2B5EF4-FFF2-40B4-BE49-F238E27FC236}">
                    <a16:creationId xmlns:a16="http://schemas.microsoft.com/office/drawing/2014/main" id="{A503123E-F77F-505F-BF1B-69816B018AAC}"/>
                  </a:ext>
                </a:extLst>
              </p:cNvPr>
              <p:cNvSpPr/>
              <p:nvPr/>
            </p:nvSpPr>
            <p:spPr>
              <a:xfrm>
                <a:off x="4942748" y="1958264"/>
                <a:ext cx="2020081" cy="2067149"/>
              </a:xfrm>
              <a:custGeom>
                <a:avLst/>
                <a:gdLst>
                  <a:gd name="connsiteX0" fmla="*/ 1940703 w 2020081"/>
                  <a:gd name="connsiteY0" fmla="*/ 616881 h 2067149"/>
                  <a:gd name="connsiteX1" fmla="*/ 1724247 w 2020081"/>
                  <a:gd name="connsiteY1" fmla="*/ 295827 h 2067149"/>
                  <a:gd name="connsiteX2" fmla="*/ 1403201 w 2020081"/>
                  <a:gd name="connsiteY2" fmla="*/ 79379 h 2067149"/>
                  <a:gd name="connsiteX3" fmla="*/ 1010041 w 2020081"/>
                  <a:gd name="connsiteY3" fmla="*/ 0 h 2067149"/>
                  <a:gd name="connsiteX4" fmla="*/ 616881 w 2020081"/>
                  <a:gd name="connsiteY4" fmla="*/ 79379 h 2067149"/>
                  <a:gd name="connsiteX5" fmla="*/ 295834 w 2020081"/>
                  <a:gd name="connsiteY5" fmla="*/ 295834 h 2067149"/>
                  <a:gd name="connsiteX6" fmla="*/ 79379 w 2020081"/>
                  <a:gd name="connsiteY6" fmla="*/ 616888 h 2067149"/>
                  <a:gd name="connsiteX7" fmla="*/ 0 w 2020081"/>
                  <a:gd name="connsiteY7" fmla="*/ 1010048 h 2067149"/>
                  <a:gd name="connsiteX8" fmla="*/ 0 w 2020081"/>
                  <a:gd name="connsiteY8" fmla="*/ 2055568 h 2067149"/>
                  <a:gd name="connsiteX9" fmla="*/ 11582 w 2020081"/>
                  <a:gd name="connsiteY9" fmla="*/ 2067150 h 2067149"/>
                  <a:gd name="connsiteX10" fmla="*/ 2008500 w 2020081"/>
                  <a:gd name="connsiteY10" fmla="*/ 2067150 h 2067149"/>
                  <a:gd name="connsiteX11" fmla="*/ 2020082 w 2020081"/>
                  <a:gd name="connsiteY11" fmla="*/ 2055568 h 2067149"/>
                  <a:gd name="connsiteX12" fmla="*/ 2020082 w 2020081"/>
                  <a:gd name="connsiteY12" fmla="*/ 1010041 h 2067149"/>
                  <a:gd name="connsiteX13" fmla="*/ 1940703 w 2020081"/>
                  <a:gd name="connsiteY13" fmla="*/ 616881 h 2067149"/>
                  <a:gd name="connsiteX14" fmla="*/ 1996911 w 2020081"/>
                  <a:gd name="connsiteY14" fmla="*/ 2043979 h 2067149"/>
                  <a:gd name="connsiteX15" fmla="*/ 23163 w 2020081"/>
                  <a:gd name="connsiteY15" fmla="*/ 2043979 h 2067149"/>
                  <a:gd name="connsiteX16" fmla="*/ 23163 w 2020081"/>
                  <a:gd name="connsiteY16" fmla="*/ 1010041 h 2067149"/>
                  <a:gd name="connsiteX17" fmla="*/ 1010041 w 2020081"/>
                  <a:gd name="connsiteY17" fmla="*/ 23171 h 2067149"/>
                  <a:gd name="connsiteX18" fmla="*/ 1996911 w 2020081"/>
                  <a:gd name="connsiteY18" fmla="*/ 1010041 h 2067149"/>
                  <a:gd name="connsiteX19" fmla="*/ 1996911 w 2020081"/>
                  <a:gd name="connsiteY19" fmla="*/ 2043979 h 20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20081" h="2067149">
                    <a:moveTo>
                      <a:pt x="1940703" y="616881"/>
                    </a:moveTo>
                    <a:cubicBezTo>
                      <a:pt x="1889828" y="496603"/>
                      <a:pt x="1817003" y="388590"/>
                      <a:pt x="1724247" y="295827"/>
                    </a:cubicBezTo>
                    <a:cubicBezTo>
                      <a:pt x="1631492" y="203079"/>
                      <a:pt x="1523472" y="130254"/>
                      <a:pt x="1403201" y="79379"/>
                    </a:cubicBezTo>
                    <a:cubicBezTo>
                      <a:pt x="1278672" y="26709"/>
                      <a:pt x="1146391" y="0"/>
                      <a:pt x="1010041" y="0"/>
                    </a:cubicBezTo>
                    <a:cubicBezTo>
                      <a:pt x="873691" y="0"/>
                      <a:pt x="741417" y="26709"/>
                      <a:pt x="616881" y="79379"/>
                    </a:cubicBezTo>
                    <a:cubicBezTo>
                      <a:pt x="496603" y="130254"/>
                      <a:pt x="388590" y="203079"/>
                      <a:pt x="295834" y="295834"/>
                    </a:cubicBezTo>
                    <a:cubicBezTo>
                      <a:pt x="203079" y="388590"/>
                      <a:pt x="130254" y="496610"/>
                      <a:pt x="79379" y="616888"/>
                    </a:cubicBezTo>
                    <a:cubicBezTo>
                      <a:pt x="26709" y="741417"/>
                      <a:pt x="0" y="873698"/>
                      <a:pt x="0" y="1010048"/>
                    </a:cubicBezTo>
                    <a:lnTo>
                      <a:pt x="0" y="2055568"/>
                    </a:lnTo>
                    <a:cubicBezTo>
                      <a:pt x="0" y="2061969"/>
                      <a:pt x="5188" y="2067150"/>
                      <a:pt x="11582" y="2067150"/>
                    </a:cubicBezTo>
                    <a:lnTo>
                      <a:pt x="2008500" y="2067150"/>
                    </a:lnTo>
                    <a:cubicBezTo>
                      <a:pt x="2014901" y="2067150"/>
                      <a:pt x="2020082" y="2061962"/>
                      <a:pt x="2020082" y="2055568"/>
                    </a:cubicBezTo>
                    <a:lnTo>
                      <a:pt x="2020082" y="1010041"/>
                    </a:lnTo>
                    <a:cubicBezTo>
                      <a:pt x="2020082" y="873691"/>
                      <a:pt x="1993380" y="741417"/>
                      <a:pt x="1940703" y="616881"/>
                    </a:cubicBezTo>
                    <a:close/>
                    <a:moveTo>
                      <a:pt x="1996911" y="2043979"/>
                    </a:moveTo>
                    <a:lnTo>
                      <a:pt x="23163" y="2043979"/>
                    </a:lnTo>
                    <a:lnTo>
                      <a:pt x="23163" y="1010041"/>
                    </a:lnTo>
                    <a:cubicBezTo>
                      <a:pt x="23163" y="465876"/>
                      <a:pt x="465876" y="23171"/>
                      <a:pt x="1010041" y="23171"/>
                    </a:cubicBezTo>
                    <a:cubicBezTo>
                      <a:pt x="1554206" y="23171"/>
                      <a:pt x="1996911" y="465883"/>
                      <a:pt x="1996911" y="1010041"/>
                    </a:cubicBezTo>
                    <a:lnTo>
                      <a:pt x="1996911" y="2043979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" name="Graphic 153" descr="illustration of a shelf with books">
            <a:extLst>
              <a:ext uri="{FF2B5EF4-FFF2-40B4-BE49-F238E27FC236}">
                <a16:creationId xmlns:a16="http://schemas.microsoft.com/office/drawing/2014/main" id="{FD061D51-EEBF-8345-3BE6-B09DA970F579}"/>
              </a:ext>
            </a:extLst>
          </p:cNvPr>
          <p:cNvGrpSpPr/>
          <p:nvPr/>
        </p:nvGrpSpPr>
        <p:grpSpPr>
          <a:xfrm>
            <a:off x="2764446" y="3168410"/>
            <a:ext cx="1616508" cy="820384"/>
            <a:chOff x="9539276" y="2444510"/>
            <a:chExt cx="1609535" cy="817762"/>
          </a:xfrm>
        </p:grpSpPr>
        <p:grpSp>
          <p:nvGrpSpPr>
            <p:cNvPr id="146" name="Graphic 153">
              <a:extLst>
                <a:ext uri="{FF2B5EF4-FFF2-40B4-BE49-F238E27FC236}">
                  <a16:creationId xmlns:a16="http://schemas.microsoft.com/office/drawing/2014/main" id="{4CCB2AFA-5E05-07A1-C997-F9A5F6EF33A3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54E96A9C-557A-6130-B1EE-F75D94601F18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 179">
                <a:extLst>
                  <a:ext uri="{FF2B5EF4-FFF2-40B4-BE49-F238E27FC236}">
                    <a16:creationId xmlns:a16="http://schemas.microsoft.com/office/drawing/2014/main" id="{1F80FE82-FA5D-49BF-7EF1-D9B1202E0D09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7" name="Graphic 153">
              <a:extLst>
                <a:ext uri="{FF2B5EF4-FFF2-40B4-BE49-F238E27FC236}">
                  <a16:creationId xmlns:a16="http://schemas.microsoft.com/office/drawing/2014/main" id="{5676D7C2-806B-968D-9FA9-111EBFF9901A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48" name="Freeform 181">
                <a:extLst>
                  <a:ext uri="{FF2B5EF4-FFF2-40B4-BE49-F238E27FC236}">
                    <a16:creationId xmlns:a16="http://schemas.microsoft.com/office/drawing/2014/main" id="{A5140773-C817-B803-C669-5463451D2807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5D9DAD1C-ED4C-8701-3B6C-1D3506817C04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 183">
                <a:extLst>
                  <a:ext uri="{FF2B5EF4-FFF2-40B4-BE49-F238E27FC236}">
                    <a16:creationId xmlns:a16="http://schemas.microsoft.com/office/drawing/2014/main" id="{5489980D-1A38-55F5-61DD-215FEBC0ED75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 184">
                <a:extLst>
                  <a:ext uri="{FF2B5EF4-FFF2-40B4-BE49-F238E27FC236}">
                    <a16:creationId xmlns:a16="http://schemas.microsoft.com/office/drawing/2014/main" id="{90F836E1-4290-E66A-C136-57082172198E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 185">
                <a:extLst>
                  <a:ext uri="{FF2B5EF4-FFF2-40B4-BE49-F238E27FC236}">
                    <a16:creationId xmlns:a16="http://schemas.microsoft.com/office/drawing/2014/main" id="{DADFC243-577E-E315-2F00-E448A42C7C42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 186">
                <a:extLst>
                  <a:ext uri="{FF2B5EF4-FFF2-40B4-BE49-F238E27FC236}">
                    <a16:creationId xmlns:a16="http://schemas.microsoft.com/office/drawing/2014/main" id="{401B2E74-A35F-BAA1-E914-F2B63B46242D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 187">
                <a:extLst>
                  <a:ext uri="{FF2B5EF4-FFF2-40B4-BE49-F238E27FC236}">
                    <a16:creationId xmlns:a16="http://schemas.microsoft.com/office/drawing/2014/main" id="{F42BF0B4-66FD-98FE-D317-91C7D19194A2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9808A35B-4E1E-86AF-C4C6-DEA29C15FC6F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" name="Graphic 153" descr="illustration of a shelf with books">
            <a:extLst>
              <a:ext uri="{FF2B5EF4-FFF2-40B4-BE49-F238E27FC236}">
                <a16:creationId xmlns:a16="http://schemas.microsoft.com/office/drawing/2014/main" id="{1F5242C9-CC5F-7749-B0E2-8D01914B4C15}"/>
              </a:ext>
            </a:extLst>
          </p:cNvPr>
          <p:cNvGrpSpPr/>
          <p:nvPr/>
        </p:nvGrpSpPr>
        <p:grpSpPr>
          <a:xfrm>
            <a:off x="2744340" y="2221247"/>
            <a:ext cx="1616508" cy="820384"/>
            <a:chOff x="9539276" y="2444510"/>
            <a:chExt cx="1609535" cy="817762"/>
          </a:xfrm>
        </p:grpSpPr>
        <p:grpSp>
          <p:nvGrpSpPr>
            <p:cNvPr id="134" name="Graphic 153">
              <a:extLst>
                <a:ext uri="{FF2B5EF4-FFF2-40B4-BE49-F238E27FC236}">
                  <a16:creationId xmlns:a16="http://schemas.microsoft.com/office/drawing/2014/main" id="{68D5F5BA-CB08-E325-4EAA-5FA2B748B95D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44" name="Freeform 173">
                <a:extLst>
                  <a:ext uri="{FF2B5EF4-FFF2-40B4-BE49-F238E27FC236}">
                    <a16:creationId xmlns:a16="http://schemas.microsoft.com/office/drawing/2014/main" id="{E2FEA194-1869-36D9-444E-2100C9E7E848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 179">
                <a:extLst>
                  <a:ext uri="{FF2B5EF4-FFF2-40B4-BE49-F238E27FC236}">
                    <a16:creationId xmlns:a16="http://schemas.microsoft.com/office/drawing/2014/main" id="{CF9430B3-FD5B-FAF9-D987-3C92E6229B93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5" name="Graphic 153">
              <a:extLst>
                <a:ext uri="{FF2B5EF4-FFF2-40B4-BE49-F238E27FC236}">
                  <a16:creationId xmlns:a16="http://schemas.microsoft.com/office/drawing/2014/main" id="{4363AA93-EAE9-FC5F-6365-5A4B9B20C752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36" name="Freeform 181">
                <a:extLst>
                  <a:ext uri="{FF2B5EF4-FFF2-40B4-BE49-F238E27FC236}">
                    <a16:creationId xmlns:a16="http://schemas.microsoft.com/office/drawing/2014/main" id="{05FBD930-BC7D-243D-9432-119ED5BCF8D0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 182">
                <a:extLst>
                  <a:ext uri="{FF2B5EF4-FFF2-40B4-BE49-F238E27FC236}">
                    <a16:creationId xmlns:a16="http://schemas.microsoft.com/office/drawing/2014/main" id="{742B1576-ABE7-3247-03A1-3C687FC9C5EF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 183">
                <a:extLst>
                  <a:ext uri="{FF2B5EF4-FFF2-40B4-BE49-F238E27FC236}">
                    <a16:creationId xmlns:a16="http://schemas.microsoft.com/office/drawing/2014/main" id="{97B0482D-E02E-71CD-B3FC-63B45FA6E612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 184">
                <a:extLst>
                  <a:ext uri="{FF2B5EF4-FFF2-40B4-BE49-F238E27FC236}">
                    <a16:creationId xmlns:a16="http://schemas.microsoft.com/office/drawing/2014/main" id="{01E41716-6651-A4C2-D95B-3CC141A127E3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 185">
                <a:extLst>
                  <a:ext uri="{FF2B5EF4-FFF2-40B4-BE49-F238E27FC236}">
                    <a16:creationId xmlns:a16="http://schemas.microsoft.com/office/drawing/2014/main" id="{675B76C8-8030-7057-8A08-FBB2EBF2C922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 186">
                <a:extLst>
                  <a:ext uri="{FF2B5EF4-FFF2-40B4-BE49-F238E27FC236}">
                    <a16:creationId xmlns:a16="http://schemas.microsoft.com/office/drawing/2014/main" id="{42CE1332-76DB-6A4B-B785-369189DD533A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 187">
                <a:extLst>
                  <a:ext uri="{FF2B5EF4-FFF2-40B4-BE49-F238E27FC236}">
                    <a16:creationId xmlns:a16="http://schemas.microsoft.com/office/drawing/2014/main" id="{F024208A-F2EA-E862-B237-BCF29F8E2E4D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 188">
                <a:extLst>
                  <a:ext uri="{FF2B5EF4-FFF2-40B4-BE49-F238E27FC236}">
                    <a16:creationId xmlns:a16="http://schemas.microsoft.com/office/drawing/2014/main" id="{C0466405-B7CE-0478-4437-FE93C59DC8C8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1" name="Graphic 153" descr="illustration of a house plant">
            <a:extLst>
              <a:ext uri="{FF2B5EF4-FFF2-40B4-BE49-F238E27FC236}">
                <a16:creationId xmlns:a16="http://schemas.microsoft.com/office/drawing/2014/main" id="{CBE245B7-DEE3-6017-7020-3E012BAD2094}"/>
              </a:ext>
            </a:extLst>
          </p:cNvPr>
          <p:cNvGrpSpPr/>
          <p:nvPr/>
        </p:nvGrpSpPr>
        <p:grpSpPr>
          <a:xfrm>
            <a:off x="5012203" y="4001695"/>
            <a:ext cx="1789871" cy="2069555"/>
            <a:chOff x="9673582" y="3654220"/>
            <a:chExt cx="1782150" cy="2062941"/>
          </a:xfrm>
        </p:grpSpPr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4C167224-58B5-8FBA-097F-99764D83AC90}"/>
                </a:ext>
              </a:extLst>
            </p:cNvPr>
            <p:cNvSpPr/>
            <p:nvPr/>
          </p:nvSpPr>
          <p:spPr>
            <a:xfrm>
              <a:off x="10367402" y="5457094"/>
              <a:ext cx="403386" cy="247090"/>
            </a:xfrm>
            <a:custGeom>
              <a:avLst/>
              <a:gdLst>
                <a:gd name="connsiteX0" fmla="*/ 4056 w 403386"/>
                <a:gd name="connsiteY0" fmla="*/ 1942 h 247090"/>
                <a:gd name="connsiteX1" fmla="*/ 14387 w 403386"/>
                <a:gd name="connsiteY1" fmla="*/ 1034 h 247090"/>
                <a:gd name="connsiteX2" fmla="*/ 388620 w 403386"/>
                <a:gd name="connsiteY2" fmla="*/ 1499 h 247090"/>
                <a:gd name="connsiteX3" fmla="*/ 399010 w 403386"/>
                <a:gd name="connsiteY3" fmla="*/ 2008 h 247090"/>
                <a:gd name="connsiteX4" fmla="*/ 403297 w 403386"/>
                <a:gd name="connsiteY4" fmla="*/ 11555 h 247090"/>
                <a:gd name="connsiteX5" fmla="*/ 393415 w 403386"/>
                <a:gd name="connsiteY5" fmla="*/ 47695 h 247090"/>
                <a:gd name="connsiteX6" fmla="*/ 279320 w 403386"/>
                <a:gd name="connsiteY6" fmla="*/ 242070 h 247090"/>
                <a:gd name="connsiteX7" fmla="*/ 273574 w 403386"/>
                <a:gd name="connsiteY7" fmla="*/ 233271 h 247090"/>
                <a:gd name="connsiteX8" fmla="*/ 198227 w 403386"/>
                <a:gd name="connsiteY8" fmla="*/ 247091 h 247090"/>
                <a:gd name="connsiteX9" fmla="*/ 62683 w 403386"/>
                <a:gd name="connsiteY9" fmla="*/ 211175 h 247090"/>
                <a:gd name="connsiteX10" fmla="*/ 54575 w 403386"/>
                <a:gd name="connsiteY10" fmla="*/ 201904 h 247090"/>
                <a:gd name="connsiteX11" fmla="*/ 5530 w 403386"/>
                <a:gd name="connsiteY11" fmla="*/ 64435 h 247090"/>
                <a:gd name="connsiteX12" fmla="*/ 125 w 403386"/>
                <a:gd name="connsiteY12" fmla="*/ 11533 h 247090"/>
                <a:gd name="connsiteX13" fmla="*/ 4056 w 403386"/>
                <a:gd name="connsiteY13" fmla="*/ 1942 h 24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386" h="247090">
                  <a:moveTo>
                    <a:pt x="4056" y="1942"/>
                  </a:moveTo>
                  <a:cubicBezTo>
                    <a:pt x="7056" y="-266"/>
                    <a:pt x="11045" y="-622"/>
                    <a:pt x="14387" y="1034"/>
                  </a:cubicBezTo>
                  <a:cubicBezTo>
                    <a:pt x="128148" y="57351"/>
                    <a:pt x="284886" y="58623"/>
                    <a:pt x="388620" y="1499"/>
                  </a:cubicBezTo>
                  <a:cubicBezTo>
                    <a:pt x="391890" y="-317"/>
                    <a:pt x="395959" y="-121"/>
                    <a:pt x="399010" y="2008"/>
                  </a:cubicBezTo>
                  <a:cubicBezTo>
                    <a:pt x="402134" y="4136"/>
                    <a:pt x="403805" y="7827"/>
                    <a:pt x="403297" y="11555"/>
                  </a:cubicBezTo>
                  <a:cubicBezTo>
                    <a:pt x="402134" y="20049"/>
                    <a:pt x="394433" y="39172"/>
                    <a:pt x="393415" y="47695"/>
                  </a:cubicBezTo>
                  <a:cubicBezTo>
                    <a:pt x="384159" y="125061"/>
                    <a:pt x="378964" y="221638"/>
                    <a:pt x="279320" y="242070"/>
                  </a:cubicBezTo>
                  <a:cubicBezTo>
                    <a:pt x="279175" y="242099"/>
                    <a:pt x="273719" y="233242"/>
                    <a:pt x="273574" y="233271"/>
                  </a:cubicBezTo>
                  <a:cubicBezTo>
                    <a:pt x="250098" y="237006"/>
                    <a:pt x="224987" y="247091"/>
                    <a:pt x="198227" y="247091"/>
                  </a:cubicBezTo>
                  <a:cubicBezTo>
                    <a:pt x="150047" y="247091"/>
                    <a:pt x="96513" y="240028"/>
                    <a:pt x="62683" y="211175"/>
                  </a:cubicBezTo>
                  <a:cubicBezTo>
                    <a:pt x="62560" y="211067"/>
                    <a:pt x="54691" y="202021"/>
                    <a:pt x="54575" y="201904"/>
                  </a:cubicBezTo>
                  <a:cubicBezTo>
                    <a:pt x="15034" y="164682"/>
                    <a:pt x="10929" y="113123"/>
                    <a:pt x="5530" y="64435"/>
                  </a:cubicBezTo>
                  <a:cubicBezTo>
                    <a:pt x="4099" y="51546"/>
                    <a:pt x="2007" y="23311"/>
                    <a:pt x="125" y="11533"/>
                  </a:cubicBezTo>
                  <a:cubicBezTo>
                    <a:pt x="-463" y="7857"/>
                    <a:pt x="1055" y="4158"/>
                    <a:pt x="4056" y="19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9FBC24AF-BD72-FC13-9AA0-67B44374535C}"/>
                </a:ext>
              </a:extLst>
            </p:cNvPr>
            <p:cNvSpPr/>
            <p:nvPr/>
          </p:nvSpPr>
          <p:spPr>
            <a:xfrm>
              <a:off x="10403251" y="5280087"/>
              <a:ext cx="339430" cy="63459"/>
            </a:xfrm>
            <a:custGeom>
              <a:avLst/>
              <a:gdLst>
                <a:gd name="connsiteX0" fmla="*/ 12935 w 339430"/>
                <a:gd name="connsiteY0" fmla="*/ 32929 h 63459"/>
                <a:gd name="connsiteX1" fmla="*/ 102718 w 339430"/>
                <a:gd name="connsiteY1" fmla="*/ 12025 h 63459"/>
                <a:gd name="connsiteX2" fmla="*/ 149634 w 339430"/>
                <a:gd name="connsiteY2" fmla="*/ 4352 h 63459"/>
                <a:gd name="connsiteX3" fmla="*/ 205944 w 339430"/>
                <a:gd name="connsiteY3" fmla="*/ 73 h 63459"/>
                <a:gd name="connsiteX4" fmla="*/ 236743 w 339430"/>
                <a:gd name="connsiteY4" fmla="*/ 1344 h 63459"/>
                <a:gd name="connsiteX5" fmla="*/ 328285 w 339430"/>
                <a:gd name="connsiteY5" fmla="*/ 18797 h 63459"/>
                <a:gd name="connsiteX6" fmla="*/ 339431 w 339430"/>
                <a:gd name="connsiteY6" fmla="*/ 28489 h 63459"/>
                <a:gd name="connsiteX7" fmla="*/ 328220 w 339430"/>
                <a:gd name="connsiteY7" fmla="*/ 37949 h 63459"/>
                <a:gd name="connsiteX8" fmla="*/ 145746 w 339430"/>
                <a:gd name="connsiteY8" fmla="*/ 63460 h 63459"/>
                <a:gd name="connsiteX9" fmla="*/ 100502 w 339430"/>
                <a:gd name="connsiteY9" fmla="*/ 61876 h 63459"/>
                <a:gd name="connsiteX10" fmla="*/ 19648 w 339430"/>
                <a:gd name="connsiteY10" fmla="*/ 48259 h 63459"/>
                <a:gd name="connsiteX11" fmla="*/ 2 w 339430"/>
                <a:gd name="connsiteY11" fmla="*/ 39679 h 63459"/>
                <a:gd name="connsiteX12" fmla="*/ 12935 w 339430"/>
                <a:gd name="connsiteY12" fmla="*/ 32929 h 6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9430" h="63459">
                  <a:moveTo>
                    <a:pt x="12935" y="32929"/>
                  </a:moveTo>
                  <a:cubicBezTo>
                    <a:pt x="45703" y="21282"/>
                    <a:pt x="75007" y="16900"/>
                    <a:pt x="102718" y="12025"/>
                  </a:cubicBezTo>
                  <a:cubicBezTo>
                    <a:pt x="104295" y="11749"/>
                    <a:pt x="148340" y="4512"/>
                    <a:pt x="149634" y="4352"/>
                  </a:cubicBezTo>
                  <a:cubicBezTo>
                    <a:pt x="172346" y="1533"/>
                    <a:pt x="180099" y="-407"/>
                    <a:pt x="205944" y="73"/>
                  </a:cubicBezTo>
                  <a:cubicBezTo>
                    <a:pt x="208756" y="123"/>
                    <a:pt x="231745" y="1097"/>
                    <a:pt x="236743" y="1344"/>
                  </a:cubicBezTo>
                  <a:cubicBezTo>
                    <a:pt x="270173" y="3023"/>
                    <a:pt x="301780" y="11110"/>
                    <a:pt x="328285" y="18797"/>
                  </a:cubicBezTo>
                  <a:cubicBezTo>
                    <a:pt x="332558" y="20032"/>
                    <a:pt x="339446" y="24042"/>
                    <a:pt x="339431" y="28489"/>
                  </a:cubicBezTo>
                  <a:cubicBezTo>
                    <a:pt x="339416" y="32936"/>
                    <a:pt x="332499" y="36743"/>
                    <a:pt x="328220" y="37949"/>
                  </a:cubicBezTo>
                  <a:cubicBezTo>
                    <a:pt x="268291" y="54893"/>
                    <a:pt x="206968" y="63460"/>
                    <a:pt x="145746" y="63460"/>
                  </a:cubicBezTo>
                  <a:cubicBezTo>
                    <a:pt x="141997" y="63460"/>
                    <a:pt x="100502" y="61876"/>
                    <a:pt x="100502" y="61876"/>
                  </a:cubicBezTo>
                  <a:cubicBezTo>
                    <a:pt x="70814" y="59725"/>
                    <a:pt x="44367" y="55271"/>
                    <a:pt x="19648" y="48259"/>
                  </a:cubicBezTo>
                  <a:cubicBezTo>
                    <a:pt x="15478" y="47075"/>
                    <a:pt x="140" y="44016"/>
                    <a:pt x="2" y="39679"/>
                  </a:cubicBezTo>
                  <a:cubicBezTo>
                    <a:pt x="-144" y="35348"/>
                    <a:pt x="8852" y="34375"/>
                    <a:pt x="12935" y="3292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E0AE61CA-5B25-9266-FAA3-7FB686E52167}"/>
                </a:ext>
              </a:extLst>
            </p:cNvPr>
            <p:cNvSpPr/>
            <p:nvPr/>
          </p:nvSpPr>
          <p:spPr>
            <a:xfrm>
              <a:off x="10335951" y="5230768"/>
              <a:ext cx="460643" cy="272233"/>
            </a:xfrm>
            <a:custGeom>
              <a:avLst/>
              <a:gdLst>
                <a:gd name="connsiteX0" fmla="*/ 732 w 460643"/>
                <a:gd name="connsiteY0" fmla="*/ 58823 h 272233"/>
                <a:gd name="connsiteX1" fmla="*/ 1524 w 460643"/>
                <a:gd name="connsiteY1" fmla="*/ 61780 h 272233"/>
                <a:gd name="connsiteX2" fmla="*/ 16906 w 460643"/>
                <a:gd name="connsiteY2" fmla="*/ 171443 h 272233"/>
                <a:gd name="connsiteX3" fmla="*/ 28488 w 460643"/>
                <a:gd name="connsiteY3" fmla="*/ 212763 h 272233"/>
                <a:gd name="connsiteX4" fmla="*/ 33748 w 460643"/>
                <a:gd name="connsiteY4" fmla="*/ 220385 h 272233"/>
                <a:gd name="connsiteX5" fmla="*/ 240104 w 460643"/>
                <a:gd name="connsiteY5" fmla="*/ 272234 h 272233"/>
                <a:gd name="connsiteX6" fmla="*/ 423704 w 460643"/>
                <a:gd name="connsiteY6" fmla="*/ 226024 h 272233"/>
                <a:gd name="connsiteX7" fmla="*/ 436273 w 460643"/>
                <a:gd name="connsiteY7" fmla="*/ 217014 h 272233"/>
                <a:gd name="connsiteX8" fmla="*/ 460614 w 460643"/>
                <a:gd name="connsiteY8" fmla="*/ 64098 h 272233"/>
                <a:gd name="connsiteX9" fmla="*/ 450006 w 460643"/>
                <a:gd name="connsiteY9" fmla="*/ 50750 h 272233"/>
                <a:gd name="connsiteX10" fmla="*/ 372494 w 460643"/>
                <a:gd name="connsiteY10" fmla="*/ 18091 h 272233"/>
                <a:gd name="connsiteX11" fmla="*/ 310481 w 460643"/>
                <a:gd name="connsiteY11" fmla="*/ 5753 h 272233"/>
                <a:gd name="connsiteX12" fmla="*/ 280851 w 460643"/>
                <a:gd name="connsiteY12" fmla="*/ 2288 h 272233"/>
                <a:gd name="connsiteX13" fmla="*/ 197810 w 460643"/>
                <a:gd name="connsiteY13" fmla="*/ 1096 h 272233"/>
                <a:gd name="connsiteX14" fmla="*/ 169248 w 460643"/>
                <a:gd name="connsiteY14" fmla="*/ 3734 h 272233"/>
                <a:gd name="connsiteX15" fmla="*/ 119128 w 460643"/>
                <a:gd name="connsiteY15" fmla="*/ 12031 h 272233"/>
                <a:gd name="connsiteX16" fmla="*/ 57805 w 460643"/>
                <a:gd name="connsiteY16" fmla="*/ 28721 h 272233"/>
                <a:gd name="connsiteX17" fmla="*/ 16928 w 460643"/>
                <a:gd name="connsiteY17" fmla="*/ 40760 h 272233"/>
                <a:gd name="connsiteX18" fmla="*/ 1066 w 460643"/>
                <a:gd name="connsiteY18" fmla="*/ 50584 h 272233"/>
                <a:gd name="connsiteX19" fmla="*/ 732 w 460643"/>
                <a:gd name="connsiteY19" fmla="*/ 58823 h 272233"/>
                <a:gd name="connsiteX20" fmla="*/ 70927 w 460643"/>
                <a:gd name="connsiteY20" fmla="*/ 101894 h 272233"/>
                <a:gd name="connsiteX21" fmla="*/ 58612 w 460643"/>
                <a:gd name="connsiteY21" fmla="*/ 90742 h 272233"/>
                <a:gd name="connsiteX22" fmla="*/ 80234 w 460643"/>
                <a:gd name="connsiteY22" fmla="*/ 79930 h 272233"/>
                <a:gd name="connsiteX23" fmla="*/ 175954 w 460643"/>
                <a:gd name="connsiteY23" fmla="*/ 60422 h 272233"/>
                <a:gd name="connsiteX24" fmla="*/ 246796 w 460643"/>
                <a:gd name="connsiteY24" fmla="*/ 50387 h 272233"/>
                <a:gd name="connsiteX25" fmla="*/ 308780 w 460643"/>
                <a:gd name="connsiteY25" fmla="*/ 48912 h 272233"/>
                <a:gd name="connsiteX26" fmla="*/ 409143 w 460643"/>
                <a:gd name="connsiteY26" fmla="*/ 77249 h 272233"/>
                <a:gd name="connsiteX27" fmla="*/ 407980 w 460643"/>
                <a:gd name="connsiteY27" fmla="*/ 89121 h 272233"/>
                <a:gd name="connsiteX28" fmla="*/ 70927 w 460643"/>
                <a:gd name="connsiteY28" fmla="*/ 101894 h 27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0643" h="272233">
                  <a:moveTo>
                    <a:pt x="732" y="58823"/>
                  </a:moveTo>
                  <a:cubicBezTo>
                    <a:pt x="1074" y="59666"/>
                    <a:pt x="1408" y="61257"/>
                    <a:pt x="1524" y="61780"/>
                  </a:cubicBezTo>
                  <a:cubicBezTo>
                    <a:pt x="1829" y="63218"/>
                    <a:pt x="16354" y="166967"/>
                    <a:pt x="16906" y="171443"/>
                  </a:cubicBezTo>
                  <a:cubicBezTo>
                    <a:pt x="18294" y="182603"/>
                    <a:pt x="28488" y="212763"/>
                    <a:pt x="28488" y="212763"/>
                  </a:cubicBezTo>
                  <a:cubicBezTo>
                    <a:pt x="28880" y="216011"/>
                    <a:pt x="30849" y="218866"/>
                    <a:pt x="33748" y="220385"/>
                  </a:cubicBezTo>
                  <a:cubicBezTo>
                    <a:pt x="96510" y="253321"/>
                    <a:pt x="170541" y="272227"/>
                    <a:pt x="240104" y="272234"/>
                  </a:cubicBezTo>
                  <a:cubicBezTo>
                    <a:pt x="301907" y="272234"/>
                    <a:pt x="364465" y="252231"/>
                    <a:pt x="423704" y="226024"/>
                  </a:cubicBezTo>
                  <a:cubicBezTo>
                    <a:pt x="426828" y="224621"/>
                    <a:pt x="435837" y="220451"/>
                    <a:pt x="436273" y="217014"/>
                  </a:cubicBezTo>
                  <a:cubicBezTo>
                    <a:pt x="441795" y="175323"/>
                    <a:pt x="460033" y="67767"/>
                    <a:pt x="460614" y="64098"/>
                  </a:cubicBezTo>
                  <a:cubicBezTo>
                    <a:pt x="461195" y="60429"/>
                    <a:pt x="452985" y="52959"/>
                    <a:pt x="450006" y="50750"/>
                  </a:cubicBezTo>
                  <a:cubicBezTo>
                    <a:pt x="426537" y="33422"/>
                    <a:pt x="398891" y="24812"/>
                    <a:pt x="372494" y="18091"/>
                  </a:cubicBezTo>
                  <a:cubicBezTo>
                    <a:pt x="352092" y="12881"/>
                    <a:pt x="331224" y="8732"/>
                    <a:pt x="310481" y="5753"/>
                  </a:cubicBezTo>
                  <a:cubicBezTo>
                    <a:pt x="309049" y="5550"/>
                    <a:pt x="281686" y="2360"/>
                    <a:pt x="280851" y="2288"/>
                  </a:cubicBezTo>
                  <a:cubicBezTo>
                    <a:pt x="253015" y="-292"/>
                    <a:pt x="225078" y="-691"/>
                    <a:pt x="197810" y="1096"/>
                  </a:cubicBezTo>
                  <a:cubicBezTo>
                    <a:pt x="194431" y="1314"/>
                    <a:pt x="171820" y="3428"/>
                    <a:pt x="169248" y="3734"/>
                  </a:cubicBezTo>
                  <a:cubicBezTo>
                    <a:pt x="152260" y="5732"/>
                    <a:pt x="135397" y="8529"/>
                    <a:pt x="119128" y="12031"/>
                  </a:cubicBezTo>
                  <a:cubicBezTo>
                    <a:pt x="98116" y="16027"/>
                    <a:pt x="77626" y="22479"/>
                    <a:pt x="57805" y="28721"/>
                  </a:cubicBezTo>
                  <a:cubicBezTo>
                    <a:pt x="44407" y="32942"/>
                    <a:pt x="30558" y="37302"/>
                    <a:pt x="16928" y="40760"/>
                  </a:cubicBezTo>
                  <a:cubicBezTo>
                    <a:pt x="14138" y="41472"/>
                    <a:pt x="2367" y="48019"/>
                    <a:pt x="1066" y="50584"/>
                  </a:cubicBezTo>
                  <a:cubicBezTo>
                    <a:pt x="-227" y="53148"/>
                    <a:pt x="-351" y="56156"/>
                    <a:pt x="732" y="58823"/>
                  </a:cubicBezTo>
                  <a:close/>
                  <a:moveTo>
                    <a:pt x="70927" y="101894"/>
                  </a:moveTo>
                  <a:cubicBezTo>
                    <a:pt x="67490" y="98465"/>
                    <a:pt x="57369" y="94556"/>
                    <a:pt x="58612" y="90742"/>
                  </a:cubicBezTo>
                  <a:cubicBezTo>
                    <a:pt x="60828" y="83941"/>
                    <a:pt x="79465" y="80119"/>
                    <a:pt x="80234" y="79930"/>
                  </a:cubicBezTo>
                  <a:cubicBezTo>
                    <a:pt x="115372" y="71436"/>
                    <a:pt x="149812" y="65732"/>
                    <a:pt x="175954" y="60422"/>
                  </a:cubicBezTo>
                  <a:cubicBezTo>
                    <a:pt x="176550" y="60298"/>
                    <a:pt x="232715" y="52138"/>
                    <a:pt x="246796" y="50387"/>
                  </a:cubicBezTo>
                  <a:cubicBezTo>
                    <a:pt x="255624" y="49290"/>
                    <a:pt x="306818" y="48774"/>
                    <a:pt x="308780" y="48912"/>
                  </a:cubicBezTo>
                  <a:cubicBezTo>
                    <a:pt x="343031" y="51317"/>
                    <a:pt x="380588" y="64657"/>
                    <a:pt x="409143" y="77249"/>
                  </a:cubicBezTo>
                  <a:cubicBezTo>
                    <a:pt x="409906" y="78382"/>
                    <a:pt x="415929" y="83744"/>
                    <a:pt x="407980" y="89121"/>
                  </a:cubicBezTo>
                  <a:cubicBezTo>
                    <a:pt x="310757" y="123111"/>
                    <a:pt x="174835" y="135986"/>
                    <a:pt x="70927" y="101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6" name="Graphic 153">
              <a:extLst>
                <a:ext uri="{FF2B5EF4-FFF2-40B4-BE49-F238E27FC236}">
                  <a16:creationId xmlns:a16="http://schemas.microsoft.com/office/drawing/2014/main" id="{7165E744-38AA-2633-12C9-12323B4460E9}"/>
                </a:ext>
              </a:extLst>
            </p:cNvPr>
            <p:cNvGrpSpPr/>
            <p:nvPr/>
          </p:nvGrpSpPr>
          <p:grpSpPr>
            <a:xfrm>
              <a:off x="9687796" y="3662442"/>
              <a:ext cx="1760912" cy="1416942"/>
              <a:chOff x="9687796" y="3662442"/>
              <a:chExt cx="1760912" cy="1416942"/>
            </a:xfrm>
            <a:solidFill>
              <a:srgbClr val="FFFFFF"/>
            </a:solidFill>
          </p:grpSpPr>
          <p:sp>
            <p:nvSpPr>
              <p:cNvPr id="128" name="Freeform 61">
                <a:extLst>
                  <a:ext uri="{FF2B5EF4-FFF2-40B4-BE49-F238E27FC236}">
                    <a16:creationId xmlns:a16="http://schemas.microsoft.com/office/drawing/2014/main" id="{53C05120-3522-BCF1-5DEE-AADF94AB2CEB}"/>
                  </a:ext>
                </a:extLst>
              </p:cNvPr>
              <p:cNvSpPr/>
              <p:nvPr/>
            </p:nvSpPr>
            <p:spPr>
              <a:xfrm>
                <a:off x="9687796" y="4540201"/>
                <a:ext cx="781023" cy="298351"/>
              </a:xfrm>
              <a:custGeom>
                <a:avLst/>
                <a:gdLst>
                  <a:gd name="connsiteX0" fmla="*/ 720230 w 781023"/>
                  <a:gd name="connsiteY0" fmla="*/ 227000 h 298351"/>
                  <a:gd name="connsiteX1" fmla="*/ 777789 w 781023"/>
                  <a:gd name="connsiteY1" fmla="*/ 135459 h 298351"/>
                  <a:gd name="connsiteX2" fmla="*/ 715645 w 781023"/>
                  <a:gd name="connsiteY2" fmla="*/ 79846 h 298351"/>
                  <a:gd name="connsiteX3" fmla="*/ 668207 w 781023"/>
                  <a:gd name="connsiteY3" fmla="*/ 119656 h 298351"/>
                  <a:gd name="connsiteX4" fmla="*/ 671752 w 781023"/>
                  <a:gd name="connsiteY4" fmla="*/ 66819 h 298351"/>
                  <a:gd name="connsiteX5" fmla="*/ 631674 w 781023"/>
                  <a:gd name="connsiteY5" fmla="*/ 29196 h 298351"/>
                  <a:gd name="connsiteX6" fmla="*/ 563594 w 781023"/>
                  <a:gd name="connsiteY6" fmla="*/ 3105 h 298351"/>
                  <a:gd name="connsiteX7" fmla="*/ 563049 w 781023"/>
                  <a:gd name="connsiteY7" fmla="*/ 15914 h 298351"/>
                  <a:gd name="connsiteX8" fmla="*/ 565047 w 781023"/>
                  <a:gd name="connsiteY8" fmla="*/ 113451 h 298351"/>
                  <a:gd name="connsiteX9" fmla="*/ 549694 w 781023"/>
                  <a:gd name="connsiteY9" fmla="*/ 30620 h 298351"/>
                  <a:gd name="connsiteX10" fmla="*/ 472284 w 781023"/>
                  <a:gd name="connsiteY10" fmla="*/ 9273 h 298351"/>
                  <a:gd name="connsiteX11" fmla="*/ 420850 w 781023"/>
                  <a:gd name="connsiteY11" fmla="*/ 8380 h 298351"/>
                  <a:gd name="connsiteX12" fmla="*/ 428006 w 781023"/>
                  <a:gd name="connsiteY12" fmla="*/ 29196 h 298351"/>
                  <a:gd name="connsiteX13" fmla="*/ 450145 w 781023"/>
                  <a:gd name="connsiteY13" fmla="*/ 100038 h 298351"/>
                  <a:gd name="connsiteX14" fmla="*/ 412995 w 781023"/>
                  <a:gd name="connsiteY14" fmla="*/ 56683 h 298351"/>
                  <a:gd name="connsiteX15" fmla="*/ 328378 w 781023"/>
                  <a:gd name="connsiteY15" fmla="*/ 57976 h 298351"/>
                  <a:gd name="connsiteX16" fmla="*/ 247618 w 781023"/>
                  <a:gd name="connsiteY16" fmla="*/ 56683 h 298351"/>
                  <a:gd name="connsiteX17" fmla="*/ 257173 w 781023"/>
                  <a:gd name="connsiteY17" fmla="*/ 79272 h 298351"/>
                  <a:gd name="connsiteX18" fmla="*/ 222711 w 781023"/>
                  <a:gd name="connsiteY18" fmla="*/ 79272 h 298351"/>
                  <a:gd name="connsiteX19" fmla="*/ 171189 w 781023"/>
                  <a:gd name="connsiteY19" fmla="*/ 95613 h 298351"/>
                  <a:gd name="connsiteX20" fmla="*/ 123083 w 781023"/>
                  <a:gd name="connsiteY20" fmla="*/ 116342 h 298351"/>
                  <a:gd name="connsiteX21" fmla="*/ 140462 w 781023"/>
                  <a:gd name="connsiteY21" fmla="*/ 135168 h 298351"/>
                  <a:gd name="connsiteX22" fmla="*/ 139176 w 781023"/>
                  <a:gd name="connsiteY22" fmla="*/ 141148 h 298351"/>
                  <a:gd name="connsiteX23" fmla="*/ 58504 w 781023"/>
                  <a:gd name="connsiteY23" fmla="*/ 165001 h 298351"/>
                  <a:gd name="connsiteX24" fmla="*/ 0 w 781023"/>
                  <a:gd name="connsiteY24" fmla="*/ 212498 h 298351"/>
                  <a:gd name="connsiteX25" fmla="*/ 86303 w 781023"/>
                  <a:gd name="connsiteY25" fmla="*/ 202943 h 298351"/>
                  <a:gd name="connsiteX26" fmla="*/ 178114 w 781023"/>
                  <a:gd name="connsiteY26" fmla="*/ 179482 h 298351"/>
                  <a:gd name="connsiteX27" fmla="*/ 196939 w 781023"/>
                  <a:gd name="connsiteY27" fmla="*/ 187881 h 298351"/>
                  <a:gd name="connsiteX28" fmla="*/ 146842 w 781023"/>
                  <a:gd name="connsiteY28" fmla="*/ 215164 h 298351"/>
                  <a:gd name="connsiteX29" fmla="*/ 116427 w 781023"/>
                  <a:gd name="connsiteY29" fmla="*/ 231905 h 298351"/>
                  <a:gd name="connsiteX30" fmla="*/ 169351 w 781023"/>
                  <a:gd name="connsiteY30" fmla="*/ 245114 h 298351"/>
                  <a:gd name="connsiteX31" fmla="*/ 282371 w 781023"/>
                  <a:gd name="connsiteY31" fmla="*/ 195699 h 298351"/>
                  <a:gd name="connsiteX32" fmla="*/ 350509 w 781023"/>
                  <a:gd name="connsiteY32" fmla="*/ 179736 h 298351"/>
                  <a:gd name="connsiteX33" fmla="*/ 326154 w 781023"/>
                  <a:gd name="connsiteY33" fmla="*/ 215157 h 298351"/>
                  <a:gd name="connsiteX34" fmla="*/ 277452 w 781023"/>
                  <a:gd name="connsiteY34" fmla="*/ 250578 h 298351"/>
                  <a:gd name="connsiteX35" fmla="*/ 376783 w 781023"/>
                  <a:gd name="connsiteY35" fmla="*/ 260278 h 298351"/>
                  <a:gd name="connsiteX36" fmla="*/ 495818 w 781023"/>
                  <a:gd name="connsiteY36" fmla="*/ 212338 h 298351"/>
                  <a:gd name="connsiteX37" fmla="*/ 443497 w 781023"/>
                  <a:gd name="connsiteY37" fmla="*/ 270501 h 298351"/>
                  <a:gd name="connsiteX38" fmla="*/ 562722 w 781023"/>
                  <a:gd name="connsiteY38" fmla="*/ 296193 h 298351"/>
                  <a:gd name="connsiteX39" fmla="*/ 608773 w 781023"/>
                  <a:gd name="connsiteY39" fmla="*/ 241743 h 298351"/>
                  <a:gd name="connsiteX40" fmla="*/ 622672 w 781023"/>
                  <a:gd name="connsiteY40" fmla="*/ 277948 h 298351"/>
                  <a:gd name="connsiteX41" fmla="*/ 684802 w 781023"/>
                  <a:gd name="connsiteY41" fmla="*/ 288215 h 298351"/>
                  <a:gd name="connsiteX42" fmla="*/ 717629 w 781023"/>
                  <a:gd name="connsiteY42" fmla="*/ 236809 h 298351"/>
                  <a:gd name="connsiteX43" fmla="*/ 720230 w 781023"/>
                  <a:gd name="connsiteY43" fmla="*/ 227000 h 298351"/>
                  <a:gd name="connsiteX44" fmla="*/ 317842 w 781023"/>
                  <a:gd name="connsiteY44" fmla="*/ 117999 h 298351"/>
                  <a:gd name="connsiteX45" fmla="*/ 290196 w 781023"/>
                  <a:gd name="connsiteY45" fmla="*/ 106781 h 298351"/>
                  <a:gd name="connsiteX46" fmla="*/ 272751 w 781023"/>
                  <a:gd name="connsiteY46" fmla="*/ 86800 h 298351"/>
                  <a:gd name="connsiteX47" fmla="*/ 276296 w 781023"/>
                  <a:gd name="connsiteY47" fmla="*/ 82447 h 298351"/>
                  <a:gd name="connsiteX48" fmla="*/ 301785 w 781023"/>
                  <a:gd name="connsiteY48" fmla="*/ 90847 h 298351"/>
                  <a:gd name="connsiteX49" fmla="*/ 320727 w 781023"/>
                  <a:gd name="connsiteY49" fmla="*/ 114780 h 298351"/>
                  <a:gd name="connsiteX50" fmla="*/ 317842 w 781023"/>
                  <a:gd name="connsiteY50" fmla="*/ 117999 h 2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23" h="298351">
                    <a:moveTo>
                      <a:pt x="720230" y="227000"/>
                    </a:moveTo>
                    <a:cubicBezTo>
                      <a:pt x="801556" y="200451"/>
                      <a:pt x="777789" y="135459"/>
                      <a:pt x="777789" y="135459"/>
                    </a:cubicBezTo>
                    <a:cubicBezTo>
                      <a:pt x="754444" y="92227"/>
                      <a:pt x="732676" y="77594"/>
                      <a:pt x="715645" y="79846"/>
                    </a:cubicBezTo>
                    <a:cubicBezTo>
                      <a:pt x="689060" y="83370"/>
                      <a:pt x="672566" y="122845"/>
                      <a:pt x="668207" y="119656"/>
                    </a:cubicBezTo>
                    <a:cubicBezTo>
                      <a:pt x="656559" y="111125"/>
                      <a:pt x="677528" y="88144"/>
                      <a:pt x="671752" y="66819"/>
                    </a:cubicBezTo>
                    <a:cubicBezTo>
                      <a:pt x="667349" y="50579"/>
                      <a:pt x="646032" y="42594"/>
                      <a:pt x="631674" y="29196"/>
                    </a:cubicBezTo>
                    <a:cubicBezTo>
                      <a:pt x="605866" y="5110"/>
                      <a:pt x="570256" y="-85"/>
                      <a:pt x="563594" y="3105"/>
                    </a:cubicBezTo>
                    <a:cubicBezTo>
                      <a:pt x="560164" y="4747"/>
                      <a:pt x="563012" y="11213"/>
                      <a:pt x="563049" y="15914"/>
                    </a:cubicBezTo>
                    <a:cubicBezTo>
                      <a:pt x="563143" y="29916"/>
                      <a:pt x="595817" y="110595"/>
                      <a:pt x="565047" y="113451"/>
                    </a:cubicBezTo>
                    <a:cubicBezTo>
                      <a:pt x="534109" y="116320"/>
                      <a:pt x="554126" y="68257"/>
                      <a:pt x="549694" y="30620"/>
                    </a:cubicBezTo>
                    <a:cubicBezTo>
                      <a:pt x="545269" y="-7016"/>
                      <a:pt x="472284" y="9273"/>
                      <a:pt x="472284" y="9273"/>
                    </a:cubicBezTo>
                    <a:cubicBezTo>
                      <a:pt x="444594" y="-4568"/>
                      <a:pt x="425275" y="-1255"/>
                      <a:pt x="420850" y="8380"/>
                    </a:cubicBezTo>
                    <a:cubicBezTo>
                      <a:pt x="418198" y="14149"/>
                      <a:pt x="423858" y="23391"/>
                      <a:pt x="428006" y="29196"/>
                    </a:cubicBezTo>
                    <a:cubicBezTo>
                      <a:pt x="439079" y="44694"/>
                      <a:pt x="472284" y="88972"/>
                      <a:pt x="450145" y="100038"/>
                    </a:cubicBezTo>
                    <a:cubicBezTo>
                      <a:pt x="428006" y="111104"/>
                      <a:pt x="412995" y="56683"/>
                      <a:pt x="412995" y="56683"/>
                    </a:cubicBezTo>
                    <a:cubicBezTo>
                      <a:pt x="399670" y="33222"/>
                      <a:pt x="328378" y="57976"/>
                      <a:pt x="328378" y="57976"/>
                    </a:cubicBezTo>
                    <a:cubicBezTo>
                      <a:pt x="328378" y="57976"/>
                      <a:pt x="249980" y="47826"/>
                      <a:pt x="247618" y="56683"/>
                    </a:cubicBezTo>
                    <a:cubicBezTo>
                      <a:pt x="246238" y="61849"/>
                      <a:pt x="272554" y="72602"/>
                      <a:pt x="257173" y="79272"/>
                    </a:cubicBezTo>
                    <a:cubicBezTo>
                      <a:pt x="251680" y="81655"/>
                      <a:pt x="238267" y="77194"/>
                      <a:pt x="222711" y="79272"/>
                    </a:cubicBezTo>
                    <a:cubicBezTo>
                      <a:pt x="207155" y="81350"/>
                      <a:pt x="189456" y="89968"/>
                      <a:pt x="171189" y="95613"/>
                    </a:cubicBezTo>
                    <a:cubicBezTo>
                      <a:pt x="143085" y="104303"/>
                      <a:pt x="126418" y="109483"/>
                      <a:pt x="123083" y="116342"/>
                    </a:cubicBezTo>
                    <a:cubicBezTo>
                      <a:pt x="119377" y="123964"/>
                      <a:pt x="133051" y="130634"/>
                      <a:pt x="140462" y="135168"/>
                    </a:cubicBezTo>
                    <a:cubicBezTo>
                      <a:pt x="143092" y="136781"/>
                      <a:pt x="142235" y="140763"/>
                      <a:pt x="139176" y="141148"/>
                    </a:cubicBezTo>
                    <a:cubicBezTo>
                      <a:pt x="113085" y="144439"/>
                      <a:pt x="79342" y="153689"/>
                      <a:pt x="58504" y="165001"/>
                    </a:cubicBezTo>
                    <a:cubicBezTo>
                      <a:pt x="18295" y="186821"/>
                      <a:pt x="0" y="212498"/>
                      <a:pt x="0" y="212498"/>
                    </a:cubicBezTo>
                    <a:cubicBezTo>
                      <a:pt x="8973" y="221653"/>
                      <a:pt x="47235" y="213806"/>
                      <a:pt x="86303" y="202943"/>
                    </a:cubicBezTo>
                    <a:cubicBezTo>
                      <a:pt x="122123" y="192982"/>
                      <a:pt x="159056" y="180543"/>
                      <a:pt x="178114" y="179482"/>
                    </a:cubicBezTo>
                    <a:cubicBezTo>
                      <a:pt x="190865" y="178770"/>
                      <a:pt x="200943" y="182933"/>
                      <a:pt x="196939" y="187881"/>
                    </a:cubicBezTo>
                    <a:cubicBezTo>
                      <a:pt x="188424" y="198402"/>
                      <a:pt x="146842" y="215164"/>
                      <a:pt x="146842" y="215164"/>
                    </a:cubicBezTo>
                    <a:cubicBezTo>
                      <a:pt x="146842" y="215164"/>
                      <a:pt x="114879" y="223629"/>
                      <a:pt x="116427" y="231905"/>
                    </a:cubicBezTo>
                    <a:cubicBezTo>
                      <a:pt x="117975" y="240181"/>
                      <a:pt x="144851" y="245703"/>
                      <a:pt x="169351" y="245114"/>
                    </a:cubicBezTo>
                    <a:cubicBezTo>
                      <a:pt x="186208" y="244707"/>
                      <a:pt x="237773" y="218006"/>
                      <a:pt x="282371" y="195699"/>
                    </a:cubicBezTo>
                    <a:cubicBezTo>
                      <a:pt x="311172" y="181299"/>
                      <a:pt x="339945" y="179736"/>
                      <a:pt x="350509" y="179736"/>
                    </a:cubicBezTo>
                    <a:cubicBezTo>
                      <a:pt x="377081" y="179736"/>
                      <a:pt x="346084" y="208516"/>
                      <a:pt x="326154" y="215157"/>
                    </a:cubicBezTo>
                    <a:cubicBezTo>
                      <a:pt x="306232" y="221798"/>
                      <a:pt x="273020" y="239512"/>
                      <a:pt x="277452" y="250578"/>
                    </a:cubicBezTo>
                    <a:cubicBezTo>
                      <a:pt x="281884" y="261644"/>
                      <a:pt x="341456" y="263656"/>
                      <a:pt x="376783" y="260278"/>
                    </a:cubicBezTo>
                    <a:cubicBezTo>
                      <a:pt x="422252" y="255933"/>
                      <a:pt x="471202" y="205247"/>
                      <a:pt x="495818" y="212338"/>
                    </a:cubicBezTo>
                    <a:cubicBezTo>
                      <a:pt x="515428" y="217984"/>
                      <a:pt x="458988" y="252787"/>
                      <a:pt x="443497" y="270501"/>
                    </a:cubicBezTo>
                    <a:cubicBezTo>
                      <a:pt x="427999" y="288215"/>
                      <a:pt x="537814" y="304301"/>
                      <a:pt x="562722" y="296193"/>
                    </a:cubicBezTo>
                    <a:cubicBezTo>
                      <a:pt x="593558" y="286151"/>
                      <a:pt x="603243" y="242033"/>
                      <a:pt x="608773" y="241743"/>
                    </a:cubicBezTo>
                    <a:cubicBezTo>
                      <a:pt x="614302" y="241460"/>
                      <a:pt x="622098" y="255170"/>
                      <a:pt x="622672" y="277948"/>
                    </a:cubicBezTo>
                    <a:cubicBezTo>
                      <a:pt x="623253" y="300828"/>
                      <a:pt x="684802" y="288215"/>
                      <a:pt x="684802" y="288215"/>
                    </a:cubicBezTo>
                    <a:cubicBezTo>
                      <a:pt x="744578" y="276590"/>
                      <a:pt x="729101" y="249583"/>
                      <a:pt x="717629" y="236809"/>
                    </a:cubicBezTo>
                    <a:cubicBezTo>
                      <a:pt x="714708" y="233547"/>
                      <a:pt x="716059" y="228367"/>
                      <a:pt x="720230" y="227000"/>
                    </a:cubicBezTo>
                    <a:close/>
                    <a:moveTo>
                      <a:pt x="317842" y="117999"/>
                    </a:moveTo>
                    <a:cubicBezTo>
                      <a:pt x="311594" y="116451"/>
                      <a:pt x="299598" y="112913"/>
                      <a:pt x="290196" y="106781"/>
                    </a:cubicBezTo>
                    <a:cubicBezTo>
                      <a:pt x="281419" y="101055"/>
                      <a:pt x="275657" y="92184"/>
                      <a:pt x="272751" y="86800"/>
                    </a:cubicBezTo>
                    <a:cubicBezTo>
                      <a:pt x="271748" y="84947"/>
                      <a:pt x="274248" y="81968"/>
                      <a:pt x="276296" y="82447"/>
                    </a:cubicBezTo>
                    <a:cubicBezTo>
                      <a:pt x="283628" y="84169"/>
                      <a:pt x="293378" y="86545"/>
                      <a:pt x="301785" y="90847"/>
                    </a:cubicBezTo>
                    <a:cubicBezTo>
                      <a:pt x="310242" y="95177"/>
                      <a:pt x="318504" y="108590"/>
                      <a:pt x="320727" y="114780"/>
                    </a:cubicBezTo>
                    <a:cubicBezTo>
                      <a:pt x="321388" y="116640"/>
                      <a:pt x="319746" y="118471"/>
                      <a:pt x="317842" y="1179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 62">
                <a:extLst>
                  <a:ext uri="{FF2B5EF4-FFF2-40B4-BE49-F238E27FC236}">
                    <a16:creationId xmlns:a16="http://schemas.microsoft.com/office/drawing/2014/main" id="{7E9EFA55-F1D2-D666-10EB-0446FB6B3038}"/>
                  </a:ext>
                </a:extLst>
              </p:cNvPr>
              <p:cNvSpPr/>
              <p:nvPr/>
            </p:nvSpPr>
            <p:spPr>
              <a:xfrm>
                <a:off x="9790673" y="3662442"/>
                <a:ext cx="715687" cy="243384"/>
              </a:xfrm>
              <a:custGeom>
                <a:avLst/>
                <a:gdLst>
                  <a:gd name="connsiteX0" fmla="*/ 696987 w 715687"/>
                  <a:gd name="connsiteY0" fmla="*/ 196891 h 243384"/>
                  <a:gd name="connsiteX1" fmla="*/ 679273 w 715687"/>
                  <a:gd name="connsiteY1" fmla="*/ 125453 h 243384"/>
                  <a:gd name="connsiteX2" fmla="*/ 619613 w 715687"/>
                  <a:gd name="connsiteY2" fmla="*/ 127807 h 243384"/>
                  <a:gd name="connsiteX3" fmla="*/ 618646 w 715687"/>
                  <a:gd name="connsiteY3" fmla="*/ 119793 h 243384"/>
                  <a:gd name="connsiteX4" fmla="*/ 650565 w 715687"/>
                  <a:gd name="connsiteY4" fmla="*/ 56835 h 243384"/>
                  <a:gd name="connsiteX5" fmla="*/ 613154 w 715687"/>
                  <a:gd name="connsiteY5" fmla="*/ 35132 h 243384"/>
                  <a:gd name="connsiteX6" fmla="*/ 575292 w 715687"/>
                  <a:gd name="connsiteY6" fmla="*/ 78974 h 243384"/>
                  <a:gd name="connsiteX7" fmla="*/ 526371 w 715687"/>
                  <a:gd name="connsiteY7" fmla="*/ 141983 h 243384"/>
                  <a:gd name="connsiteX8" fmla="*/ 523181 w 715687"/>
                  <a:gd name="connsiteY8" fmla="*/ 85470 h 243384"/>
                  <a:gd name="connsiteX9" fmla="*/ 560251 w 715687"/>
                  <a:gd name="connsiteY9" fmla="*/ 45697 h 243384"/>
                  <a:gd name="connsiteX10" fmla="*/ 508068 w 715687"/>
                  <a:gd name="connsiteY10" fmla="*/ 15645 h 243384"/>
                  <a:gd name="connsiteX11" fmla="*/ 435134 w 715687"/>
                  <a:gd name="connsiteY11" fmla="*/ 86632 h 243384"/>
                  <a:gd name="connsiteX12" fmla="*/ 442088 w 715687"/>
                  <a:gd name="connsiteY12" fmla="*/ 37973 h 243384"/>
                  <a:gd name="connsiteX13" fmla="*/ 415974 w 715687"/>
                  <a:gd name="connsiteY13" fmla="*/ 10922 h 243384"/>
                  <a:gd name="connsiteX14" fmla="*/ 358335 w 715687"/>
                  <a:gd name="connsiteY14" fmla="*/ 8125 h 243384"/>
                  <a:gd name="connsiteX15" fmla="*/ 341304 w 715687"/>
                  <a:gd name="connsiteY15" fmla="*/ 125 h 243384"/>
                  <a:gd name="connsiteX16" fmla="*/ 336196 w 715687"/>
                  <a:gd name="connsiteY16" fmla="*/ 30257 h 243384"/>
                  <a:gd name="connsiteX17" fmla="*/ 311841 w 715687"/>
                  <a:gd name="connsiteY17" fmla="*/ 59037 h 243384"/>
                  <a:gd name="connsiteX18" fmla="*/ 292645 w 715687"/>
                  <a:gd name="connsiteY18" fmla="*/ 21748 h 243384"/>
                  <a:gd name="connsiteX19" fmla="*/ 228829 w 715687"/>
                  <a:gd name="connsiteY19" fmla="*/ 16815 h 243384"/>
                  <a:gd name="connsiteX20" fmla="*/ 185736 w 715687"/>
                  <a:gd name="connsiteY20" fmla="*/ 24488 h 243384"/>
                  <a:gd name="connsiteX21" fmla="*/ 190088 w 715687"/>
                  <a:gd name="connsiteY21" fmla="*/ 43539 h 243384"/>
                  <a:gd name="connsiteX22" fmla="*/ 203450 w 715687"/>
                  <a:gd name="connsiteY22" fmla="*/ 64224 h 243384"/>
                  <a:gd name="connsiteX23" fmla="*/ 159092 w 715687"/>
                  <a:gd name="connsiteY23" fmla="*/ 61253 h 243384"/>
                  <a:gd name="connsiteX24" fmla="*/ 363 w 715687"/>
                  <a:gd name="connsiteY24" fmla="*/ 48109 h 243384"/>
                  <a:gd name="connsiteX25" fmla="*/ 94935 w 715687"/>
                  <a:gd name="connsiteY25" fmla="*/ 87780 h 243384"/>
                  <a:gd name="connsiteX26" fmla="*/ 99323 w 715687"/>
                  <a:gd name="connsiteY26" fmla="*/ 98860 h 243384"/>
                  <a:gd name="connsiteX27" fmla="*/ 94819 w 715687"/>
                  <a:gd name="connsiteY27" fmla="*/ 108328 h 243384"/>
                  <a:gd name="connsiteX28" fmla="*/ 260929 w 715687"/>
                  <a:gd name="connsiteY28" fmla="*/ 121028 h 243384"/>
                  <a:gd name="connsiteX29" fmla="*/ 271930 w 715687"/>
                  <a:gd name="connsiteY29" fmla="*/ 141387 h 243384"/>
                  <a:gd name="connsiteX30" fmla="*/ 208761 w 715687"/>
                  <a:gd name="connsiteY30" fmla="*/ 160867 h 243384"/>
                  <a:gd name="connsiteX31" fmla="*/ 362767 w 715687"/>
                  <a:gd name="connsiteY31" fmla="*/ 185229 h 243384"/>
                  <a:gd name="connsiteX32" fmla="*/ 421881 w 715687"/>
                  <a:gd name="connsiteY32" fmla="*/ 188615 h 243384"/>
                  <a:gd name="connsiteX33" fmla="*/ 380481 w 715687"/>
                  <a:gd name="connsiteY33" fmla="*/ 220650 h 243384"/>
                  <a:gd name="connsiteX34" fmla="*/ 504537 w 715687"/>
                  <a:gd name="connsiteY34" fmla="*/ 237020 h 243384"/>
                  <a:gd name="connsiteX35" fmla="*/ 696987 w 715687"/>
                  <a:gd name="connsiteY35" fmla="*/ 196891 h 243384"/>
                  <a:gd name="connsiteX36" fmla="*/ 398849 w 715687"/>
                  <a:gd name="connsiteY36" fmla="*/ 103612 h 243384"/>
                  <a:gd name="connsiteX37" fmla="*/ 406558 w 715687"/>
                  <a:gd name="connsiteY37" fmla="*/ 135291 h 243384"/>
                  <a:gd name="connsiteX38" fmla="*/ 391815 w 715687"/>
                  <a:gd name="connsiteY38" fmla="*/ 132872 h 243384"/>
                  <a:gd name="connsiteX39" fmla="*/ 383002 w 715687"/>
                  <a:gd name="connsiteY39" fmla="*/ 104404 h 243384"/>
                  <a:gd name="connsiteX40" fmla="*/ 398849 w 715687"/>
                  <a:gd name="connsiteY40" fmla="*/ 103612 h 24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715687" h="243384">
                    <a:moveTo>
                      <a:pt x="696987" y="196891"/>
                    </a:moveTo>
                    <a:cubicBezTo>
                      <a:pt x="727982" y="161470"/>
                      <a:pt x="719336" y="112447"/>
                      <a:pt x="679273" y="125453"/>
                    </a:cubicBezTo>
                    <a:cubicBezTo>
                      <a:pt x="648821" y="135342"/>
                      <a:pt x="629226" y="131448"/>
                      <a:pt x="619613" y="127807"/>
                    </a:cubicBezTo>
                    <a:cubicBezTo>
                      <a:pt x="616198" y="126514"/>
                      <a:pt x="615661" y="121900"/>
                      <a:pt x="618646" y="119793"/>
                    </a:cubicBezTo>
                    <a:cubicBezTo>
                      <a:pt x="641745" y="103481"/>
                      <a:pt x="670394" y="88906"/>
                      <a:pt x="650565" y="56835"/>
                    </a:cubicBezTo>
                    <a:cubicBezTo>
                      <a:pt x="641483" y="42143"/>
                      <a:pt x="627322" y="31034"/>
                      <a:pt x="613154" y="35132"/>
                    </a:cubicBezTo>
                    <a:cubicBezTo>
                      <a:pt x="599603" y="39048"/>
                      <a:pt x="586118" y="57329"/>
                      <a:pt x="575292" y="78974"/>
                    </a:cubicBezTo>
                    <a:cubicBezTo>
                      <a:pt x="553153" y="123252"/>
                      <a:pt x="526371" y="141983"/>
                      <a:pt x="526371" y="141983"/>
                    </a:cubicBezTo>
                    <a:cubicBezTo>
                      <a:pt x="499625" y="138757"/>
                      <a:pt x="504893" y="108829"/>
                      <a:pt x="523181" y="85470"/>
                    </a:cubicBezTo>
                    <a:cubicBezTo>
                      <a:pt x="538498" y="65917"/>
                      <a:pt x="559242" y="57801"/>
                      <a:pt x="560251" y="45697"/>
                    </a:cubicBezTo>
                    <a:cubicBezTo>
                      <a:pt x="562467" y="19133"/>
                      <a:pt x="545705" y="4572"/>
                      <a:pt x="508068" y="15645"/>
                    </a:cubicBezTo>
                    <a:cubicBezTo>
                      <a:pt x="470431" y="26711"/>
                      <a:pt x="466174" y="85186"/>
                      <a:pt x="435134" y="86632"/>
                    </a:cubicBezTo>
                    <a:cubicBezTo>
                      <a:pt x="409748" y="87816"/>
                      <a:pt x="419804" y="61093"/>
                      <a:pt x="442088" y="37973"/>
                    </a:cubicBezTo>
                    <a:cubicBezTo>
                      <a:pt x="464764" y="14453"/>
                      <a:pt x="437815" y="1477"/>
                      <a:pt x="415974" y="10922"/>
                    </a:cubicBezTo>
                    <a:cubicBezTo>
                      <a:pt x="395550" y="19750"/>
                      <a:pt x="389331" y="23623"/>
                      <a:pt x="358335" y="8125"/>
                    </a:cubicBezTo>
                    <a:cubicBezTo>
                      <a:pt x="351098" y="4507"/>
                      <a:pt x="344813" y="-892"/>
                      <a:pt x="341304" y="125"/>
                    </a:cubicBezTo>
                    <a:cubicBezTo>
                      <a:pt x="329780" y="3475"/>
                      <a:pt x="336196" y="30257"/>
                      <a:pt x="336196" y="30257"/>
                    </a:cubicBezTo>
                    <a:cubicBezTo>
                      <a:pt x="338412" y="65677"/>
                      <a:pt x="311841" y="59037"/>
                      <a:pt x="311841" y="59037"/>
                    </a:cubicBezTo>
                    <a:cubicBezTo>
                      <a:pt x="301909" y="54568"/>
                      <a:pt x="301298" y="29588"/>
                      <a:pt x="292645" y="21748"/>
                    </a:cubicBezTo>
                    <a:cubicBezTo>
                      <a:pt x="280917" y="11133"/>
                      <a:pt x="261932" y="10450"/>
                      <a:pt x="228829" y="16815"/>
                    </a:cubicBezTo>
                    <a:cubicBezTo>
                      <a:pt x="209815" y="20470"/>
                      <a:pt x="191512" y="20564"/>
                      <a:pt x="185736" y="24488"/>
                    </a:cubicBezTo>
                    <a:cubicBezTo>
                      <a:pt x="174016" y="32451"/>
                      <a:pt x="190088" y="43539"/>
                      <a:pt x="190088" y="43539"/>
                    </a:cubicBezTo>
                    <a:cubicBezTo>
                      <a:pt x="199083" y="53914"/>
                      <a:pt x="206298" y="61143"/>
                      <a:pt x="203450" y="64224"/>
                    </a:cubicBezTo>
                    <a:cubicBezTo>
                      <a:pt x="196460" y="71788"/>
                      <a:pt x="159092" y="61253"/>
                      <a:pt x="159092" y="61253"/>
                    </a:cubicBezTo>
                    <a:cubicBezTo>
                      <a:pt x="74969" y="28048"/>
                      <a:pt x="4497" y="36890"/>
                      <a:pt x="363" y="48109"/>
                    </a:cubicBezTo>
                    <a:cubicBezTo>
                      <a:pt x="-5776" y="64769"/>
                      <a:pt x="67565" y="81197"/>
                      <a:pt x="94935" y="87780"/>
                    </a:cubicBezTo>
                    <a:cubicBezTo>
                      <a:pt x="99839" y="88957"/>
                      <a:pt x="102084" y="94639"/>
                      <a:pt x="99323" y="98860"/>
                    </a:cubicBezTo>
                    <a:lnTo>
                      <a:pt x="94819" y="108328"/>
                    </a:lnTo>
                    <a:cubicBezTo>
                      <a:pt x="74380" y="144918"/>
                      <a:pt x="225509" y="121028"/>
                      <a:pt x="260929" y="121028"/>
                    </a:cubicBezTo>
                    <a:cubicBezTo>
                      <a:pt x="296350" y="121028"/>
                      <a:pt x="271930" y="141387"/>
                      <a:pt x="271930" y="141387"/>
                    </a:cubicBezTo>
                    <a:cubicBezTo>
                      <a:pt x="224113" y="144933"/>
                      <a:pt x="208761" y="160867"/>
                      <a:pt x="208761" y="160867"/>
                    </a:cubicBezTo>
                    <a:cubicBezTo>
                      <a:pt x="205223" y="205144"/>
                      <a:pt x="302991" y="205152"/>
                      <a:pt x="362767" y="185229"/>
                    </a:cubicBezTo>
                    <a:cubicBezTo>
                      <a:pt x="422543" y="165306"/>
                      <a:pt x="421881" y="188615"/>
                      <a:pt x="421881" y="188615"/>
                    </a:cubicBezTo>
                    <a:cubicBezTo>
                      <a:pt x="387638" y="198649"/>
                      <a:pt x="380481" y="220650"/>
                      <a:pt x="380481" y="220650"/>
                    </a:cubicBezTo>
                    <a:cubicBezTo>
                      <a:pt x="376448" y="259238"/>
                      <a:pt x="504537" y="237020"/>
                      <a:pt x="504537" y="237020"/>
                    </a:cubicBezTo>
                    <a:cubicBezTo>
                      <a:pt x="601935" y="245884"/>
                      <a:pt x="665991" y="232311"/>
                      <a:pt x="696987" y="196891"/>
                    </a:cubicBezTo>
                    <a:close/>
                    <a:moveTo>
                      <a:pt x="398849" y="103612"/>
                    </a:moveTo>
                    <a:cubicBezTo>
                      <a:pt x="406173" y="110188"/>
                      <a:pt x="426641" y="123092"/>
                      <a:pt x="406558" y="135291"/>
                    </a:cubicBezTo>
                    <a:cubicBezTo>
                      <a:pt x="402801" y="137573"/>
                      <a:pt x="395601" y="135109"/>
                      <a:pt x="391815" y="132872"/>
                    </a:cubicBezTo>
                    <a:cubicBezTo>
                      <a:pt x="383380" y="127887"/>
                      <a:pt x="369038" y="116429"/>
                      <a:pt x="383002" y="104404"/>
                    </a:cubicBezTo>
                    <a:cubicBezTo>
                      <a:pt x="383002" y="104397"/>
                      <a:pt x="393174" y="98512"/>
                      <a:pt x="398849" y="103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Freeform 127">
                <a:extLst>
                  <a:ext uri="{FF2B5EF4-FFF2-40B4-BE49-F238E27FC236}">
                    <a16:creationId xmlns:a16="http://schemas.microsoft.com/office/drawing/2014/main" id="{6FDBED60-726D-438D-C458-716F4AB7FDE2}"/>
                  </a:ext>
                </a:extLst>
              </p:cNvPr>
              <p:cNvSpPr/>
              <p:nvPr/>
            </p:nvSpPr>
            <p:spPr>
              <a:xfrm>
                <a:off x="9764521" y="3900654"/>
                <a:ext cx="592909" cy="300065"/>
              </a:xfrm>
              <a:custGeom>
                <a:avLst/>
                <a:gdLst>
                  <a:gd name="connsiteX0" fmla="*/ 300 w 592909"/>
                  <a:gd name="connsiteY0" fmla="*/ 159999 h 300065"/>
                  <a:gd name="connsiteX1" fmla="*/ 6469 w 592909"/>
                  <a:gd name="connsiteY1" fmla="*/ 168014 h 300065"/>
                  <a:gd name="connsiteX2" fmla="*/ 76758 w 592909"/>
                  <a:gd name="connsiteY2" fmla="*/ 163988 h 300065"/>
                  <a:gd name="connsiteX3" fmla="*/ 165488 w 592909"/>
                  <a:gd name="connsiteY3" fmla="*/ 196350 h 300065"/>
                  <a:gd name="connsiteX4" fmla="*/ 275158 w 592909"/>
                  <a:gd name="connsiteY4" fmla="*/ 184768 h 300065"/>
                  <a:gd name="connsiteX5" fmla="*/ 298328 w 592909"/>
                  <a:gd name="connsiteY5" fmla="*/ 231110 h 300065"/>
                  <a:gd name="connsiteX6" fmla="*/ 229834 w 592909"/>
                  <a:gd name="connsiteY6" fmla="*/ 282733 h 300065"/>
                  <a:gd name="connsiteX7" fmla="*/ 230858 w 592909"/>
                  <a:gd name="connsiteY7" fmla="*/ 292106 h 300065"/>
                  <a:gd name="connsiteX8" fmla="*/ 362355 w 592909"/>
                  <a:gd name="connsiteY8" fmla="*/ 272467 h 300065"/>
                  <a:gd name="connsiteX9" fmla="*/ 415489 w 592909"/>
                  <a:gd name="connsiteY9" fmla="*/ 254753 h 300065"/>
                  <a:gd name="connsiteX10" fmla="*/ 468625 w 592909"/>
                  <a:gd name="connsiteY10" fmla="*/ 287957 h 300065"/>
                  <a:gd name="connsiteX11" fmla="*/ 537773 w 592909"/>
                  <a:gd name="connsiteY11" fmla="*/ 277466 h 300065"/>
                  <a:gd name="connsiteX12" fmla="*/ 589120 w 592909"/>
                  <a:gd name="connsiteY12" fmla="*/ 248860 h 300065"/>
                  <a:gd name="connsiteX13" fmla="*/ 475265 w 592909"/>
                  <a:gd name="connsiteY13" fmla="*/ 214900 h 300065"/>
                  <a:gd name="connsiteX14" fmla="*/ 448702 w 592909"/>
                  <a:gd name="connsiteY14" fmla="*/ 199402 h 300065"/>
                  <a:gd name="connsiteX15" fmla="*/ 497985 w 592909"/>
                  <a:gd name="connsiteY15" fmla="*/ 116797 h 300065"/>
                  <a:gd name="connsiteX16" fmla="*/ 391403 w 592909"/>
                  <a:gd name="connsiteY16" fmla="*/ 45745 h 300065"/>
                  <a:gd name="connsiteX17" fmla="*/ 286274 w 592909"/>
                  <a:gd name="connsiteY17" fmla="*/ 25386 h 300065"/>
                  <a:gd name="connsiteX18" fmla="*/ 169746 w 592909"/>
                  <a:gd name="connsiteY18" fmla="*/ 7519 h 300065"/>
                  <a:gd name="connsiteX19" fmla="*/ 45769 w 592909"/>
                  <a:gd name="connsiteY19" fmla="*/ 48862 h 300065"/>
                  <a:gd name="connsiteX20" fmla="*/ 3708 w 592909"/>
                  <a:gd name="connsiteY20" fmla="*/ 110846 h 300065"/>
                  <a:gd name="connsiteX21" fmla="*/ 300 w 592909"/>
                  <a:gd name="connsiteY21" fmla="*/ 159999 h 300065"/>
                  <a:gd name="connsiteX22" fmla="*/ 392530 w 592909"/>
                  <a:gd name="connsiteY22" fmla="*/ 73725 h 300065"/>
                  <a:gd name="connsiteX23" fmla="*/ 407606 w 592909"/>
                  <a:gd name="connsiteY23" fmla="*/ 151171 h 300065"/>
                  <a:gd name="connsiteX24" fmla="*/ 400268 w 592909"/>
                  <a:gd name="connsiteY24" fmla="*/ 153489 h 300065"/>
                  <a:gd name="connsiteX25" fmla="*/ 392530 w 592909"/>
                  <a:gd name="connsiteY25" fmla="*/ 73725 h 300065"/>
                  <a:gd name="connsiteX26" fmla="*/ 248514 w 592909"/>
                  <a:gd name="connsiteY26" fmla="*/ 64280 h 300065"/>
                  <a:gd name="connsiteX27" fmla="*/ 313601 w 592909"/>
                  <a:gd name="connsiteY27" fmla="*/ 129984 h 300065"/>
                  <a:gd name="connsiteX28" fmla="*/ 308290 w 592909"/>
                  <a:gd name="connsiteY28" fmla="*/ 131757 h 300065"/>
                  <a:gd name="connsiteX29" fmla="*/ 248514 w 592909"/>
                  <a:gd name="connsiteY29" fmla="*/ 64280 h 300065"/>
                  <a:gd name="connsiteX30" fmla="*/ 160373 w 592909"/>
                  <a:gd name="connsiteY30" fmla="*/ 104787 h 300065"/>
                  <a:gd name="connsiteX31" fmla="*/ 165095 w 592909"/>
                  <a:gd name="connsiteY31" fmla="*/ 98291 h 300065"/>
                  <a:gd name="connsiteX32" fmla="*/ 194021 w 592909"/>
                  <a:gd name="connsiteY32" fmla="*/ 127071 h 300065"/>
                  <a:gd name="connsiteX33" fmla="*/ 160373 w 592909"/>
                  <a:gd name="connsiteY33" fmla="*/ 104787 h 30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92909" h="300065">
                    <a:moveTo>
                      <a:pt x="300" y="159999"/>
                    </a:moveTo>
                    <a:cubicBezTo>
                      <a:pt x="-1015" y="164105"/>
                      <a:pt x="2167" y="168261"/>
                      <a:pt x="6469" y="168014"/>
                    </a:cubicBezTo>
                    <a:lnTo>
                      <a:pt x="76758" y="163988"/>
                    </a:lnTo>
                    <a:cubicBezTo>
                      <a:pt x="76758" y="163988"/>
                      <a:pt x="107856" y="163581"/>
                      <a:pt x="165488" y="196350"/>
                    </a:cubicBezTo>
                    <a:cubicBezTo>
                      <a:pt x="193905" y="212509"/>
                      <a:pt x="248587" y="182552"/>
                      <a:pt x="275158" y="184768"/>
                    </a:cubicBezTo>
                    <a:cubicBezTo>
                      <a:pt x="301729" y="186984"/>
                      <a:pt x="329325" y="204539"/>
                      <a:pt x="298328" y="231110"/>
                    </a:cubicBezTo>
                    <a:cubicBezTo>
                      <a:pt x="275855" y="250371"/>
                      <a:pt x="246567" y="273513"/>
                      <a:pt x="229834" y="282733"/>
                    </a:cubicBezTo>
                    <a:cubicBezTo>
                      <a:pt x="225859" y="284920"/>
                      <a:pt x="226506" y="290806"/>
                      <a:pt x="230858" y="292106"/>
                    </a:cubicBezTo>
                    <a:cubicBezTo>
                      <a:pt x="255933" y="299590"/>
                      <a:pt x="317532" y="312116"/>
                      <a:pt x="362355" y="272467"/>
                    </a:cubicBezTo>
                    <a:cubicBezTo>
                      <a:pt x="362355" y="272467"/>
                      <a:pt x="402207" y="234830"/>
                      <a:pt x="415489" y="254753"/>
                    </a:cubicBezTo>
                    <a:cubicBezTo>
                      <a:pt x="428771" y="274675"/>
                      <a:pt x="430988" y="292389"/>
                      <a:pt x="468625" y="287957"/>
                    </a:cubicBezTo>
                    <a:cubicBezTo>
                      <a:pt x="506261" y="283532"/>
                      <a:pt x="513389" y="266480"/>
                      <a:pt x="537773" y="277466"/>
                    </a:cubicBezTo>
                    <a:cubicBezTo>
                      <a:pt x="579689" y="296357"/>
                      <a:pt x="602402" y="295354"/>
                      <a:pt x="589120" y="248860"/>
                    </a:cubicBezTo>
                    <a:cubicBezTo>
                      <a:pt x="575839" y="202366"/>
                      <a:pt x="508477" y="214900"/>
                      <a:pt x="475265" y="214900"/>
                    </a:cubicBezTo>
                    <a:cubicBezTo>
                      <a:pt x="442053" y="214900"/>
                      <a:pt x="448702" y="199402"/>
                      <a:pt x="448702" y="199402"/>
                    </a:cubicBezTo>
                    <a:cubicBezTo>
                      <a:pt x="448702" y="199402"/>
                      <a:pt x="531198" y="174356"/>
                      <a:pt x="497985" y="116797"/>
                    </a:cubicBezTo>
                    <a:cubicBezTo>
                      <a:pt x="464773" y="59237"/>
                      <a:pt x="391403" y="45745"/>
                      <a:pt x="391403" y="45745"/>
                    </a:cubicBezTo>
                    <a:cubicBezTo>
                      <a:pt x="391403" y="45745"/>
                      <a:pt x="310630" y="38668"/>
                      <a:pt x="286274" y="25386"/>
                    </a:cubicBezTo>
                    <a:cubicBezTo>
                      <a:pt x="261919" y="12104"/>
                      <a:pt x="211807" y="-12411"/>
                      <a:pt x="169746" y="7519"/>
                    </a:cubicBezTo>
                    <a:cubicBezTo>
                      <a:pt x="127684" y="27442"/>
                      <a:pt x="132189" y="47234"/>
                      <a:pt x="45769" y="48862"/>
                    </a:cubicBezTo>
                    <a:cubicBezTo>
                      <a:pt x="-1182" y="49748"/>
                      <a:pt x="-2933" y="82066"/>
                      <a:pt x="3708" y="110846"/>
                    </a:cubicBezTo>
                    <a:cubicBezTo>
                      <a:pt x="8132" y="130042"/>
                      <a:pt x="3729" y="149297"/>
                      <a:pt x="300" y="159999"/>
                    </a:cubicBezTo>
                    <a:close/>
                    <a:moveTo>
                      <a:pt x="392530" y="73725"/>
                    </a:moveTo>
                    <a:cubicBezTo>
                      <a:pt x="413012" y="68530"/>
                      <a:pt x="410367" y="131953"/>
                      <a:pt x="407606" y="151171"/>
                    </a:cubicBezTo>
                    <a:cubicBezTo>
                      <a:pt x="407352" y="152944"/>
                      <a:pt x="400827" y="155189"/>
                      <a:pt x="400268" y="153489"/>
                    </a:cubicBezTo>
                    <a:cubicBezTo>
                      <a:pt x="394099" y="134562"/>
                      <a:pt x="365443" y="80591"/>
                      <a:pt x="392530" y="73725"/>
                    </a:cubicBezTo>
                    <a:close/>
                    <a:moveTo>
                      <a:pt x="248514" y="64280"/>
                    </a:moveTo>
                    <a:cubicBezTo>
                      <a:pt x="276161" y="36633"/>
                      <a:pt x="317256" y="123358"/>
                      <a:pt x="313601" y="129984"/>
                    </a:cubicBezTo>
                    <a:cubicBezTo>
                      <a:pt x="311392" y="133988"/>
                      <a:pt x="308464" y="131837"/>
                      <a:pt x="308290" y="131757"/>
                    </a:cubicBezTo>
                    <a:cubicBezTo>
                      <a:pt x="301606" y="128793"/>
                      <a:pt x="223803" y="88998"/>
                      <a:pt x="248514" y="64280"/>
                    </a:cubicBezTo>
                    <a:close/>
                    <a:moveTo>
                      <a:pt x="160373" y="104787"/>
                    </a:moveTo>
                    <a:cubicBezTo>
                      <a:pt x="159980" y="103217"/>
                      <a:pt x="163541" y="98719"/>
                      <a:pt x="165095" y="98291"/>
                    </a:cubicBezTo>
                    <a:cubicBezTo>
                      <a:pt x="173604" y="95944"/>
                      <a:pt x="209511" y="104823"/>
                      <a:pt x="194021" y="127071"/>
                    </a:cubicBezTo>
                    <a:cubicBezTo>
                      <a:pt x="180143" y="147015"/>
                      <a:pt x="163047" y="115562"/>
                      <a:pt x="160373" y="10478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 128">
                <a:extLst>
                  <a:ext uri="{FF2B5EF4-FFF2-40B4-BE49-F238E27FC236}">
                    <a16:creationId xmlns:a16="http://schemas.microsoft.com/office/drawing/2014/main" id="{4A9A5EF7-4026-B23F-C9DA-67AD76B4A484}"/>
                  </a:ext>
                </a:extLst>
              </p:cNvPr>
              <p:cNvSpPr/>
              <p:nvPr/>
            </p:nvSpPr>
            <p:spPr>
              <a:xfrm>
                <a:off x="10597673" y="4113613"/>
                <a:ext cx="421388" cy="365469"/>
              </a:xfrm>
              <a:custGeom>
                <a:avLst/>
                <a:gdLst>
                  <a:gd name="connsiteX0" fmla="*/ 47829 w 421388"/>
                  <a:gd name="connsiteY0" fmla="*/ 322805 h 365469"/>
                  <a:gd name="connsiteX1" fmla="*/ 148395 w 421388"/>
                  <a:gd name="connsiteY1" fmla="*/ 314231 h 365469"/>
                  <a:gd name="connsiteX2" fmla="*/ 153873 w 421388"/>
                  <a:gd name="connsiteY2" fmla="*/ 315924 h 365469"/>
                  <a:gd name="connsiteX3" fmla="*/ 156314 w 421388"/>
                  <a:gd name="connsiteY3" fmla="*/ 323938 h 365469"/>
                  <a:gd name="connsiteX4" fmla="*/ 188938 w 421388"/>
                  <a:gd name="connsiteY4" fmla="*/ 364329 h 365469"/>
                  <a:gd name="connsiteX5" fmla="*/ 193588 w 421388"/>
                  <a:gd name="connsiteY5" fmla="*/ 365470 h 365469"/>
                  <a:gd name="connsiteX6" fmla="*/ 202380 w 421388"/>
                  <a:gd name="connsiteY6" fmla="*/ 360267 h 365469"/>
                  <a:gd name="connsiteX7" fmla="*/ 306862 w 421388"/>
                  <a:gd name="connsiteY7" fmla="*/ 327440 h 365469"/>
                  <a:gd name="connsiteX8" fmla="*/ 307152 w 421388"/>
                  <a:gd name="connsiteY8" fmla="*/ 327484 h 365469"/>
                  <a:gd name="connsiteX9" fmla="*/ 331711 w 421388"/>
                  <a:gd name="connsiteY9" fmla="*/ 336639 h 365469"/>
                  <a:gd name="connsiteX10" fmla="*/ 345226 w 421388"/>
                  <a:gd name="connsiteY10" fmla="*/ 336872 h 365469"/>
                  <a:gd name="connsiteX11" fmla="*/ 368330 w 421388"/>
                  <a:gd name="connsiteY11" fmla="*/ 317748 h 365469"/>
                  <a:gd name="connsiteX12" fmla="*/ 413742 w 421388"/>
                  <a:gd name="connsiteY12" fmla="*/ 275694 h 365469"/>
                  <a:gd name="connsiteX13" fmla="*/ 412216 w 421388"/>
                  <a:gd name="connsiteY13" fmla="*/ 227935 h 365469"/>
                  <a:gd name="connsiteX14" fmla="*/ 404514 w 421388"/>
                  <a:gd name="connsiteY14" fmla="*/ 200870 h 365469"/>
                  <a:gd name="connsiteX15" fmla="*/ 404587 w 421388"/>
                  <a:gd name="connsiteY15" fmla="*/ 200609 h 365469"/>
                  <a:gd name="connsiteX16" fmla="*/ 407275 w 421388"/>
                  <a:gd name="connsiteY16" fmla="*/ 192776 h 365469"/>
                  <a:gd name="connsiteX17" fmla="*/ 411490 w 421388"/>
                  <a:gd name="connsiteY17" fmla="*/ 171829 h 365469"/>
                  <a:gd name="connsiteX18" fmla="*/ 402770 w 421388"/>
                  <a:gd name="connsiteY18" fmla="*/ 154783 h 365469"/>
                  <a:gd name="connsiteX19" fmla="*/ 379955 w 421388"/>
                  <a:gd name="connsiteY19" fmla="*/ 154507 h 365469"/>
                  <a:gd name="connsiteX20" fmla="*/ 285501 w 421388"/>
                  <a:gd name="connsiteY20" fmla="*/ 176537 h 365469"/>
                  <a:gd name="connsiteX21" fmla="*/ 240234 w 421388"/>
                  <a:gd name="connsiteY21" fmla="*/ 182371 h 365469"/>
                  <a:gd name="connsiteX22" fmla="*/ 234277 w 421388"/>
                  <a:gd name="connsiteY22" fmla="*/ 175999 h 365469"/>
                  <a:gd name="connsiteX23" fmla="*/ 301921 w 421388"/>
                  <a:gd name="connsiteY23" fmla="*/ 126374 h 365469"/>
                  <a:gd name="connsiteX24" fmla="*/ 351329 w 421388"/>
                  <a:gd name="connsiteY24" fmla="*/ 106393 h 365469"/>
                  <a:gd name="connsiteX25" fmla="*/ 358231 w 421388"/>
                  <a:gd name="connsiteY25" fmla="*/ 98437 h 365469"/>
                  <a:gd name="connsiteX26" fmla="*/ 354816 w 421388"/>
                  <a:gd name="connsiteY26" fmla="*/ 69061 h 365469"/>
                  <a:gd name="connsiteX27" fmla="*/ 335998 w 421388"/>
                  <a:gd name="connsiteY27" fmla="*/ 56760 h 365469"/>
                  <a:gd name="connsiteX28" fmla="*/ 308678 w 421388"/>
                  <a:gd name="connsiteY28" fmla="*/ 77584 h 365469"/>
                  <a:gd name="connsiteX29" fmla="*/ 284338 w 421388"/>
                  <a:gd name="connsiteY29" fmla="*/ 92900 h 365469"/>
                  <a:gd name="connsiteX30" fmla="*/ 229045 w 421388"/>
                  <a:gd name="connsiteY30" fmla="*/ 111479 h 365469"/>
                  <a:gd name="connsiteX31" fmla="*/ 224468 w 421388"/>
                  <a:gd name="connsiteY31" fmla="*/ 110498 h 365469"/>
                  <a:gd name="connsiteX32" fmla="*/ 223233 w 421388"/>
                  <a:gd name="connsiteY32" fmla="*/ 105449 h 365469"/>
                  <a:gd name="connsiteX33" fmla="*/ 242995 w 421388"/>
                  <a:gd name="connsiteY33" fmla="*/ 67020 h 365469"/>
                  <a:gd name="connsiteX34" fmla="*/ 259489 w 421388"/>
                  <a:gd name="connsiteY34" fmla="*/ 40688 h 365469"/>
                  <a:gd name="connsiteX35" fmla="*/ 259852 w 421388"/>
                  <a:gd name="connsiteY35" fmla="*/ 39860 h 365469"/>
                  <a:gd name="connsiteX36" fmla="*/ 260070 w 421388"/>
                  <a:gd name="connsiteY36" fmla="*/ 39243 h 365469"/>
                  <a:gd name="connsiteX37" fmla="*/ 256365 w 421388"/>
                  <a:gd name="connsiteY37" fmla="*/ 20453 h 365469"/>
                  <a:gd name="connsiteX38" fmla="*/ 201944 w 421388"/>
                  <a:gd name="connsiteY38" fmla="*/ 0 h 365469"/>
                  <a:gd name="connsiteX39" fmla="*/ 130150 w 421388"/>
                  <a:gd name="connsiteY39" fmla="*/ 770 h 365469"/>
                  <a:gd name="connsiteX40" fmla="*/ 90697 w 421388"/>
                  <a:gd name="connsiteY40" fmla="*/ 9954 h 365469"/>
                  <a:gd name="connsiteX41" fmla="*/ 85357 w 421388"/>
                  <a:gd name="connsiteY41" fmla="*/ 20075 h 365469"/>
                  <a:gd name="connsiteX42" fmla="*/ 96677 w 421388"/>
                  <a:gd name="connsiteY42" fmla="*/ 48797 h 365469"/>
                  <a:gd name="connsiteX43" fmla="*/ 105824 w 421388"/>
                  <a:gd name="connsiteY43" fmla="*/ 62166 h 365469"/>
                  <a:gd name="connsiteX44" fmla="*/ 125130 w 421388"/>
                  <a:gd name="connsiteY44" fmla="*/ 113913 h 365469"/>
                  <a:gd name="connsiteX45" fmla="*/ 81586 w 421388"/>
                  <a:gd name="connsiteY45" fmla="*/ 113986 h 365469"/>
                  <a:gd name="connsiteX46" fmla="*/ 66408 w 421388"/>
                  <a:gd name="connsiteY46" fmla="*/ 109205 h 365469"/>
                  <a:gd name="connsiteX47" fmla="*/ 34423 w 421388"/>
                  <a:gd name="connsiteY47" fmla="*/ 109764 h 365469"/>
                  <a:gd name="connsiteX48" fmla="*/ 15445 w 421388"/>
                  <a:gd name="connsiteY48" fmla="*/ 145665 h 365469"/>
                  <a:gd name="connsiteX49" fmla="*/ 47829 w 421388"/>
                  <a:gd name="connsiteY49" fmla="*/ 322805 h 365469"/>
                  <a:gd name="connsiteX50" fmla="*/ 260070 w 421388"/>
                  <a:gd name="connsiteY50" fmla="*/ 239670 h 365469"/>
                  <a:gd name="connsiteX51" fmla="*/ 299887 w 421388"/>
                  <a:gd name="connsiteY51" fmla="*/ 213106 h 365469"/>
                  <a:gd name="connsiteX52" fmla="*/ 365860 w 421388"/>
                  <a:gd name="connsiteY52" fmla="*/ 214879 h 365469"/>
                  <a:gd name="connsiteX53" fmla="*/ 324300 w 421388"/>
                  <a:gd name="connsiteY53" fmla="*/ 245431 h 365469"/>
                  <a:gd name="connsiteX54" fmla="*/ 260070 w 421388"/>
                  <a:gd name="connsiteY54" fmla="*/ 239670 h 365469"/>
                  <a:gd name="connsiteX55" fmla="*/ 206594 w 421388"/>
                  <a:gd name="connsiteY55" fmla="*/ 292703 h 365469"/>
                  <a:gd name="connsiteX56" fmla="*/ 236601 w 421388"/>
                  <a:gd name="connsiteY56" fmla="*/ 274204 h 365469"/>
                  <a:gd name="connsiteX57" fmla="*/ 264502 w 421388"/>
                  <a:gd name="connsiteY57" fmla="*/ 286520 h 365469"/>
                  <a:gd name="connsiteX58" fmla="*/ 232169 w 421388"/>
                  <a:gd name="connsiteY58" fmla="*/ 302098 h 365469"/>
                  <a:gd name="connsiteX59" fmla="*/ 206594 w 421388"/>
                  <a:gd name="connsiteY59" fmla="*/ 292703 h 365469"/>
                  <a:gd name="connsiteX60" fmla="*/ 74996 w 421388"/>
                  <a:gd name="connsiteY60" fmla="*/ 149784 h 365469"/>
                  <a:gd name="connsiteX61" fmla="*/ 101116 w 421388"/>
                  <a:gd name="connsiteY61" fmla="*/ 173253 h 365469"/>
                  <a:gd name="connsiteX62" fmla="*/ 102889 w 421388"/>
                  <a:gd name="connsiteY62" fmla="*/ 201146 h 365469"/>
                  <a:gd name="connsiteX63" fmla="*/ 74996 w 421388"/>
                  <a:gd name="connsiteY63" fmla="*/ 185648 h 365469"/>
                  <a:gd name="connsiteX64" fmla="*/ 74996 w 421388"/>
                  <a:gd name="connsiteY64" fmla="*/ 149784 h 36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21388" h="365469">
                    <a:moveTo>
                      <a:pt x="47829" y="322805"/>
                    </a:moveTo>
                    <a:cubicBezTo>
                      <a:pt x="77015" y="337976"/>
                      <a:pt x="122834" y="335346"/>
                      <a:pt x="148395" y="314231"/>
                    </a:cubicBezTo>
                    <a:cubicBezTo>
                      <a:pt x="150298" y="312662"/>
                      <a:pt x="153183" y="313556"/>
                      <a:pt x="153873" y="315924"/>
                    </a:cubicBezTo>
                    <a:cubicBezTo>
                      <a:pt x="154701" y="318772"/>
                      <a:pt x="155442" y="321802"/>
                      <a:pt x="156314" y="323938"/>
                    </a:cubicBezTo>
                    <a:cubicBezTo>
                      <a:pt x="162272" y="339567"/>
                      <a:pt x="169974" y="354375"/>
                      <a:pt x="188938" y="364329"/>
                    </a:cubicBezTo>
                    <a:cubicBezTo>
                      <a:pt x="190464" y="365099"/>
                      <a:pt x="192062" y="365470"/>
                      <a:pt x="193588" y="365470"/>
                    </a:cubicBezTo>
                    <a:cubicBezTo>
                      <a:pt x="197148" y="365470"/>
                      <a:pt x="200563" y="363588"/>
                      <a:pt x="202380" y="360267"/>
                    </a:cubicBezTo>
                    <a:cubicBezTo>
                      <a:pt x="224177" y="320218"/>
                      <a:pt x="259053" y="318990"/>
                      <a:pt x="306862" y="327440"/>
                    </a:cubicBezTo>
                    <a:cubicBezTo>
                      <a:pt x="307007" y="327455"/>
                      <a:pt x="307080" y="327470"/>
                      <a:pt x="307152" y="327484"/>
                    </a:cubicBezTo>
                    <a:cubicBezTo>
                      <a:pt x="318560" y="329170"/>
                      <a:pt x="327279" y="332425"/>
                      <a:pt x="331711" y="336639"/>
                    </a:cubicBezTo>
                    <a:cubicBezTo>
                      <a:pt x="335489" y="340243"/>
                      <a:pt x="341375" y="340345"/>
                      <a:pt x="345226" y="336872"/>
                    </a:cubicBezTo>
                    <a:cubicBezTo>
                      <a:pt x="352564" y="330332"/>
                      <a:pt x="360556" y="323931"/>
                      <a:pt x="368330" y="317748"/>
                    </a:cubicBezTo>
                    <a:cubicBezTo>
                      <a:pt x="384243" y="305084"/>
                      <a:pt x="400664" y="291991"/>
                      <a:pt x="413742" y="275694"/>
                    </a:cubicBezTo>
                    <a:cubicBezTo>
                      <a:pt x="427983" y="259883"/>
                      <a:pt x="419264" y="242176"/>
                      <a:pt x="412216" y="227935"/>
                    </a:cubicBezTo>
                    <a:cubicBezTo>
                      <a:pt x="407348" y="218098"/>
                      <a:pt x="402697" y="208804"/>
                      <a:pt x="404514" y="200870"/>
                    </a:cubicBezTo>
                    <a:cubicBezTo>
                      <a:pt x="404587" y="200783"/>
                      <a:pt x="404587" y="200696"/>
                      <a:pt x="404587" y="200609"/>
                    </a:cubicBezTo>
                    <a:cubicBezTo>
                      <a:pt x="405096" y="198298"/>
                      <a:pt x="406113" y="195617"/>
                      <a:pt x="407275" y="192776"/>
                    </a:cubicBezTo>
                    <a:cubicBezTo>
                      <a:pt x="409673" y="186717"/>
                      <a:pt x="412362" y="179850"/>
                      <a:pt x="411490" y="171829"/>
                    </a:cubicBezTo>
                    <a:cubicBezTo>
                      <a:pt x="411126" y="168813"/>
                      <a:pt x="410109" y="159622"/>
                      <a:pt x="402770" y="154783"/>
                    </a:cubicBezTo>
                    <a:cubicBezTo>
                      <a:pt x="395287" y="149850"/>
                      <a:pt x="386422" y="152538"/>
                      <a:pt x="379955" y="154507"/>
                    </a:cubicBezTo>
                    <a:cubicBezTo>
                      <a:pt x="374071" y="156287"/>
                      <a:pt x="307516" y="174394"/>
                      <a:pt x="285501" y="176537"/>
                    </a:cubicBezTo>
                    <a:cubicBezTo>
                      <a:pt x="270606" y="177983"/>
                      <a:pt x="255275" y="179472"/>
                      <a:pt x="240234" y="182371"/>
                    </a:cubicBezTo>
                    <a:cubicBezTo>
                      <a:pt x="238854" y="182648"/>
                      <a:pt x="233986" y="178390"/>
                      <a:pt x="234277" y="175999"/>
                    </a:cubicBezTo>
                    <a:cubicBezTo>
                      <a:pt x="240089" y="145004"/>
                      <a:pt x="270170" y="135950"/>
                      <a:pt x="301921" y="126374"/>
                    </a:cubicBezTo>
                    <a:cubicBezTo>
                      <a:pt x="319286" y="121143"/>
                      <a:pt x="337233" y="115730"/>
                      <a:pt x="351329" y="106393"/>
                    </a:cubicBezTo>
                    <a:cubicBezTo>
                      <a:pt x="352055" y="105892"/>
                      <a:pt x="357795" y="99454"/>
                      <a:pt x="358231" y="98437"/>
                    </a:cubicBezTo>
                    <a:cubicBezTo>
                      <a:pt x="361791" y="90910"/>
                      <a:pt x="360629" y="81021"/>
                      <a:pt x="354816" y="69061"/>
                    </a:cubicBezTo>
                    <a:cubicBezTo>
                      <a:pt x="354743" y="68909"/>
                      <a:pt x="347042" y="55053"/>
                      <a:pt x="335998" y="56760"/>
                    </a:cubicBezTo>
                    <a:cubicBezTo>
                      <a:pt x="325317" y="58410"/>
                      <a:pt x="311512" y="75579"/>
                      <a:pt x="308678" y="77584"/>
                    </a:cubicBezTo>
                    <a:cubicBezTo>
                      <a:pt x="300541" y="83324"/>
                      <a:pt x="292911" y="88744"/>
                      <a:pt x="284338" y="92900"/>
                    </a:cubicBezTo>
                    <a:cubicBezTo>
                      <a:pt x="267336" y="101162"/>
                      <a:pt x="248736" y="107410"/>
                      <a:pt x="229045" y="111479"/>
                    </a:cubicBezTo>
                    <a:cubicBezTo>
                      <a:pt x="227665" y="111755"/>
                      <a:pt x="225775" y="111813"/>
                      <a:pt x="224468" y="110498"/>
                    </a:cubicBezTo>
                    <a:cubicBezTo>
                      <a:pt x="223305" y="109372"/>
                      <a:pt x="222869" y="107534"/>
                      <a:pt x="223233" y="105449"/>
                    </a:cubicBezTo>
                    <a:cubicBezTo>
                      <a:pt x="225703" y="91375"/>
                      <a:pt x="234059" y="79546"/>
                      <a:pt x="242995" y="67020"/>
                    </a:cubicBezTo>
                    <a:cubicBezTo>
                      <a:pt x="248881" y="58758"/>
                      <a:pt x="254911" y="50221"/>
                      <a:pt x="259489" y="40688"/>
                    </a:cubicBezTo>
                    <a:cubicBezTo>
                      <a:pt x="259634" y="40420"/>
                      <a:pt x="259707" y="40144"/>
                      <a:pt x="259852" y="39860"/>
                    </a:cubicBezTo>
                    <a:lnTo>
                      <a:pt x="260070" y="39243"/>
                    </a:lnTo>
                    <a:cubicBezTo>
                      <a:pt x="262177" y="33532"/>
                      <a:pt x="263558" y="27792"/>
                      <a:pt x="256365" y="20453"/>
                    </a:cubicBezTo>
                    <a:cubicBezTo>
                      <a:pt x="242705" y="6452"/>
                      <a:pt x="218728" y="908"/>
                      <a:pt x="201944" y="0"/>
                    </a:cubicBezTo>
                    <a:cubicBezTo>
                      <a:pt x="201944" y="0"/>
                      <a:pt x="131502" y="719"/>
                      <a:pt x="130150" y="770"/>
                    </a:cubicBezTo>
                    <a:cubicBezTo>
                      <a:pt x="119455" y="1192"/>
                      <a:pt x="101537" y="4381"/>
                      <a:pt x="90697" y="9954"/>
                    </a:cubicBezTo>
                    <a:cubicBezTo>
                      <a:pt x="86977" y="11865"/>
                      <a:pt x="84783" y="15934"/>
                      <a:pt x="85357" y="20075"/>
                    </a:cubicBezTo>
                    <a:cubicBezTo>
                      <a:pt x="86803" y="30574"/>
                      <a:pt x="91881" y="41648"/>
                      <a:pt x="96677" y="48797"/>
                    </a:cubicBezTo>
                    <a:cubicBezTo>
                      <a:pt x="97701" y="50323"/>
                      <a:pt x="103659" y="59122"/>
                      <a:pt x="105824" y="62166"/>
                    </a:cubicBezTo>
                    <a:cubicBezTo>
                      <a:pt x="117711" y="78856"/>
                      <a:pt x="134662" y="98393"/>
                      <a:pt x="125130" y="113913"/>
                    </a:cubicBezTo>
                    <a:cubicBezTo>
                      <a:pt x="117958" y="125553"/>
                      <a:pt x="104037" y="121717"/>
                      <a:pt x="81586" y="113986"/>
                    </a:cubicBezTo>
                    <a:cubicBezTo>
                      <a:pt x="76129" y="112111"/>
                      <a:pt x="70970" y="110331"/>
                      <a:pt x="66408" y="109205"/>
                    </a:cubicBezTo>
                    <a:cubicBezTo>
                      <a:pt x="52413" y="105172"/>
                      <a:pt x="42249" y="105347"/>
                      <a:pt x="34423" y="109764"/>
                    </a:cubicBezTo>
                    <a:cubicBezTo>
                      <a:pt x="23350" y="116013"/>
                      <a:pt x="15445" y="145665"/>
                      <a:pt x="15445" y="145665"/>
                    </a:cubicBezTo>
                    <a:cubicBezTo>
                      <a:pt x="-13117" y="234489"/>
                      <a:pt x="-1920" y="295740"/>
                      <a:pt x="47829" y="322805"/>
                    </a:cubicBezTo>
                    <a:close/>
                    <a:moveTo>
                      <a:pt x="260070" y="239670"/>
                    </a:moveTo>
                    <a:cubicBezTo>
                      <a:pt x="260070" y="230813"/>
                      <a:pt x="278671" y="217974"/>
                      <a:pt x="299887" y="213106"/>
                    </a:cubicBezTo>
                    <a:cubicBezTo>
                      <a:pt x="321175" y="208238"/>
                      <a:pt x="361864" y="207351"/>
                      <a:pt x="365860" y="214879"/>
                    </a:cubicBezTo>
                    <a:cubicBezTo>
                      <a:pt x="368984" y="220750"/>
                      <a:pt x="355688" y="242329"/>
                      <a:pt x="324300" y="245431"/>
                    </a:cubicBezTo>
                    <a:cubicBezTo>
                      <a:pt x="292839" y="248519"/>
                      <a:pt x="260070" y="248519"/>
                      <a:pt x="260070" y="239670"/>
                    </a:cubicBezTo>
                    <a:close/>
                    <a:moveTo>
                      <a:pt x="206594" y="292703"/>
                    </a:moveTo>
                    <a:cubicBezTo>
                      <a:pt x="206957" y="286214"/>
                      <a:pt x="227301" y="275977"/>
                      <a:pt x="236601" y="274204"/>
                    </a:cubicBezTo>
                    <a:cubicBezTo>
                      <a:pt x="245902" y="272431"/>
                      <a:pt x="264502" y="280322"/>
                      <a:pt x="264502" y="286520"/>
                    </a:cubicBezTo>
                    <a:cubicBezTo>
                      <a:pt x="264502" y="292717"/>
                      <a:pt x="246774" y="301211"/>
                      <a:pt x="232169" y="302098"/>
                    </a:cubicBezTo>
                    <a:cubicBezTo>
                      <a:pt x="217565" y="302984"/>
                      <a:pt x="206376" y="297186"/>
                      <a:pt x="206594" y="292703"/>
                    </a:cubicBezTo>
                    <a:close/>
                    <a:moveTo>
                      <a:pt x="74996" y="149784"/>
                    </a:moveTo>
                    <a:cubicBezTo>
                      <a:pt x="82523" y="146246"/>
                      <a:pt x="91823" y="160850"/>
                      <a:pt x="101116" y="173253"/>
                    </a:cubicBezTo>
                    <a:cubicBezTo>
                      <a:pt x="110417" y="185648"/>
                      <a:pt x="109530" y="194949"/>
                      <a:pt x="102889" y="201146"/>
                    </a:cubicBezTo>
                    <a:cubicBezTo>
                      <a:pt x="96248" y="207344"/>
                      <a:pt x="82080" y="195835"/>
                      <a:pt x="74996" y="185648"/>
                    </a:cubicBezTo>
                    <a:cubicBezTo>
                      <a:pt x="67911" y="175462"/>
                      <a:pt x="64780" y="154587"/>
                      <a:pt x="74996" y="1497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 129">
                <a:extLst>
                  <a:ext uri="{FF2B5EF4-FFF2-40B4-BE49-F238E27FC236}">
                    <a16:creationId xmlns:a16="http://schemas.microsoft.com/office/drawing/2014/main" id="{84AF95C9-B051-BF08-5313-589ED1FCF3E1}"/>
                  </a:ext>
                </a:extLst>
              </p:cNvPr>
              <p:cNvSpPr/>
              <p:nvPr/>
            </p:nvSpPr>
            <p:spPr>
              <a:xfrm>
                <a:off x="10731223" y="4435305"/>
                <a:ext cx="717485" cy="525995"/>
              </a:xfrm>
              <a:custGeom>
                <a:avLst/>
                <a:gdLst>
                  <a:gd name="connsiteX0" fmla="*/ 13944 w 717485"/>
                  <a:gd name="connsiteY0" fmla="*/ 147534 h 525995"/>
                  <a:gd name="connsiteX1" fmla="*/ 35843 w 717485"/>
                  <a:gd name="connsiteY1" fmla="*/ 157183 h 525995"/>
                  <a:gd name="connsiteX2" fmla="*/ 74206 w 717485"/>
                  <a:gd name="connsiteY2" fmla="*/ 137987 h 525995"/>
                  <a:gd name="connsiteX3" fmla="*/ 100000 w 717485"/>
                  <a:gd name="connsiteY3" fmla="*/ 123055 h 525995"/>
                  <a:gd name="connsiteX4" fmla="*/ 115912 w 717485"/>
                  <a:gd name="connsiteY4" fmla="*/ 122474 h 525995"/>
                  <a:gd name="connsiteX5" fmla="*/ 109155 w 717485"/>
                  <a:gd name="connsiteY5" fmla="*/ 143436 h 525995"/>
                  <a:gd name="connsiteX6" fmla="*/ 97239 w 717485"/>
                  <a:gd name="connsiteY6" fmla="*/ 166236 h 525995"/>
                  <a:gd name="connsiteX7" fmla="*/ 115912 w 717485"/>
                  <a:gd name="connsiteY7" fmla="*/ 212032 h 525995"/>
                  <a:gd name="connsiteX8" fmla="*/ 155656 w 717485"/>
                  <a:gd name="connsiteY8" fmla="*/ 245259 h 525995"/>
                  <a:gd name="connsiteX9" fmla="*/ 174111 w 717485"/>
                  <a:gd name="connsiteY9" fmla="*/ 244402 h 525995"/>
                  <a:gd name="connsiteX10" fmla="*/ 185155 w 717485"/>
                  <a:gd name="connsiteY10" fmla="*/ 222023 h 525995"/>
                  <a:gd name="connsiteX11" fmla="*/ 196054 w 717485"/>
                  <a:gd name="connsiteY11" fmla="*/ 200247 h 525995"/>
                  <a:gd name="connsiteX12" fmla="*/ 231293 w 717485"/>
                  <a:gd name="connsiteY12" fmla="*/ 183841 h 525995"/>
                  <a:gd name="connsiteX13" fmla="*/ 233037 w 717485"/>
                  <a:gd name="connsiteY13" fmla="*/ 185519 h 525995"/>
                  <a:gd name="connsiteX14" fmla="*/ 232601 w 717485"/>
                  <a:gd name="connsiteY14" fmla="*/ 187903 h 525995"/>
                  <a:gd name="connsiteX15" fmla="*/ 280628 w 717485"/>
                  <a:gd name="connsiteY15" fmla="*/ 363597 h 525995"/>
                  <a:gd name="connsiteX16" fmla="*/ 299155 w 717485"/>
                  <a:gd name="connsiteY16" fmla="*/ 372469 h 525995"/>
                  <a:gd name="connsiteX17" fmla="*/ 308165 w 717485"/>
                  <a:gd name="connsiteY17" fmla="*/ 369577 h 525995"/>
                  <a:gd name="connsiteX18" fmla="*/ 308456 w 717485"/>
                  <a:gd name="connsiteY18" fmla="*/ 369337 h 525995"/>
                  <a:gd name="connsiteX19" fmla="*/ 311144 w 717485"/>
                  <a:gd name="connsiteY19" fmla="*/ 365813 h 525995"/>
                  <a:gd name="connsiteX20" fmla="*/ 311289 w 717485"/>
                  <a:gd name="connsiteY20" fmla="*/ 365646 h 525995"/>
                  <a:gd name="connsiteX21" fmla="*/ 317030 w 717485"/>
                  <a:gd name="connsiteY21" fmla="*/ 310114 h 525995"/>
                  <a:gd name="connsiteX22" fmla="*/ 317974 w 717485"/>
                  <a:gd name="connsiteY22" fmla="*/ 265799 h 525995"/>
                  <a:gd name="connsiteX23" fmla="*/ 325022 w 717485"/>
                  <a:gd name="connsiteY23" fmla="*/ 250497 h 525995"/>
                  <a:gd name="connsiteX24" fmla="*/ 328437 w 717485"/>
                  <a:gd name="connsiteY24" fmla="*/ 251965 h 525995"/>
                  <a:gd name="connsiteX25" fmla="*/ 356701 w 717485"/>
                  <a:gd name="connsiteY25" fmla="*/ 310375 h 525995"/>
                  <a:gd name="connsiteX26" fmla="*/ 378498 w 717485"/>
                  <a:gd name="connsiteY26" fmla="*/ 368886 h 525995"/>
                  <a:gd name="connsiteX27" fmla="*/ 378716 w 717485"/>
                  <a:gd name="connsiteY27" fmla="*/ 369148 h 525995"/>
                  <a:gd name="connsiteX28" fmla="*/ 468158 w 717485"/>
                  <a:gd name="connsiteY28" fmla="*/ 444524 h 525995"/>
                  <a:gd name="connsiteX29" fmla="*/ 486322 w 717485"/>
                  <a:gd name="connsiteY29" fmla="*/ 446856 h 525995"/>
                  <a:gd name="connsiteX30" fmla="*/ 479928 w 717485"/>
                  <a:gd name="connsiteY30" fmla="*/ 429614 h 525995"/>
                  <a:gd name="connsiteX31" fmla="*/ 468957 w 717485"/>
                  <a:gd name="connsiteY31" fmla="*/ 413680 h 525995"/>
                  <a:gd name="connsiteX32" fmla="*/ 458930 w 717485"/>
                  <a:gd name="connsiteY32" fmla="*/ 399069 h 525995"/>
                  <a:gd name="connsiteX33" fmla="*/ 456824 w 717485"/>
                  <a:gd name="connsiteY33" fmla="*/ 352313 h 525995"/>
                  <a:gd name="connsiteX34" fmla="*/ 459875 w 717485"/>
                  <a:gd name="connsiteY34" fmla="*/ 352575 h 525995"/>
                  <a:gd name="connsiteX35" fmla="*/ 508120 w 717485"/>
                  <a:gd name="connsiteY35" fmla="*/ 407221 h 525995"/>
                  <a:gd name="connsiteX36" fmla="*/ 598434 w 717485"/>
                  <a:gd name="connsiteY36" fmla="*/ 500201 h 525995"/>
                  <a:gd name="connsiteX37" fmla="*/ 645516 w 717485"/>
                  <a:gd name="connsiteY37" fmla="*/ 525290 h 525995"/>
                  <a:gd name="connsiteX38" fmla="*/ 649222 w 717485"/>
                  <a:gd name="connsiteY38" fmla="*/ 525995 h 525995"/>
                  <a:gd name="connsiteX39" fmla="*/ 657214 w 717485"/>
                  <a:gd name="connsiteY39" fmla="*/ 522108 h 525995"/>
                  <a:gd name="connsiteX40" fmla="*/ 659322 w 717485"/>
                  <a:gd name="connsiteY40" fmla="*/ 516026 h 525995"/>
                  <a:gd name="connsiteX41" fmla="*/ 663681 w 717485"/>
                  <a:gd name="connsiteY41" fmla="*/ 475301 h 525995"/>
                  <a:gd name="connsiteX42" fmla="*/ 666877 w 717485"/>
                  <a:gd name="connsiteY42" fmla="*/ 451673 h 525995"/>
                  <a:gd name="connsiteX43" fmla="*/ 647768 w 717485"/>
                  <a:gd name="connsiteY43" fmla="*/ 362950 h 525995"/>
                  <a:gd name="connsiteX44" fmla="*/ 504341 w 717485"/>
                  <a:gd name="connsiteY44" fmla="*/ 315381 h 525995"/>
                  <a:gd name="connsiteX45" fmla="*/ 502380 w 717485"/>
                  <a:gd name="connsiteY45" fmla="*/ 311792 h 525995"/>
                  <a:gd name="connsiteX46" fmla="*/ 503034 w 717485"/>
                  <a:gd name="connsiteY46" fmla="*/ 310462 h 525995"/>
                  <a:gd name="connsiteX47" fmla="*/ 606934 w 717485"/>
                  <a:gd name="connsiteY47" fmla="*/ 291012 h 525995"/>
                  <a:gd name="connsiteX48" fmla="*/ 654018 w 717485"/>
                  <a:gd name="connsiteY48" fmla="*/ 320416 h 525995"/>
                  <a:gd name="connsiteX49" fmla="*/ 689838 w 717485"/>
                  <a:gd name="connsiteY49" fmla="*/ 346072 h 525995"/>
                  <a:gd name="connsiteX50" fmla="*/ 709383 w 717485"/>
                  <a:gd name="connsiteY50" fmla="*/ 344437 h 525995"/>
                  <a:gd name="connsiteX51" fmla="*/ 707421 w 717485"/>
                  <a:gd name="connsiteY51" fmla="*/ 288374 h 525995"/>
                  <a:gd name="connsiteX52" fmla="*/ 706622 w 717485"/>
                  <a:gd name="connsiteY52" fmla="*/ 286434 h 525995"/>
                  <a:gd name="connsiteX53" fmla="*/ 663100 w 717485"/>
                  <a:gd name="connsiteY53" fmla="*/ 229630 h 525995"/>
                  <a:gd name="connsiteX54" fmla="*/ 658013 w 717485"/>
                  <a:gd name="connsiteY54" fmla="*/ 206823 h 525995"/>
                  <a:gd name="connsiteX55" fmla="*/ 574966 w 717485"/>
                  <a:gd name="connsiteY55" fmla="*/ 133794 h 525995"/>
                  <a:gd name="connsiteX56" fmla="*/ 570896 w 717485"/>
                  <a:gd name="connsiteY56" fmla="*/ 113813 h 525995"/>
                  <a:gd name="connsiteX57" fmla="*/ 487194 w 717485"/>
                  <a:gd name="connsiteY57" fmla="*/ 64290 h 525995"/>
                  <a:gd name="connsiteX58" fmla="*/ 445416 w 717485"/>
                  <a:gd name="connsiteY58" fmla="*/ 45115 h 525995"/>
                  <a:gd name="connsiteX59" fmla="*/ 445126 w 717485"/>
                  <a:gd name="connsiteY59" fmla="*/ 44963 h 525995"/>
                  <a:gd name="connsiteX60" fmla="*/ 409886 w 717485"/>
                  <a:gd name="connsiteY60" fmla="*/ 29537 h 525995"/>
                  <a:gd name="connsiteX61" fmla="*/ 351397 w 717485"/>
                  <a:gd name="connsiteY61" fmla="*/ 26064 h 525995"/>
                  <a:gd name="connsiteX62" fmla="*/ 324876 w 717485"/>
                  <a:gd name="connsiteY62" fmla="*/ 11656 h 525995"/>
                  <a:gd name="connsiteX63" fmla="*/ 320590 w 717485"/>
                  <a:gd name="connsiteY63" fmla="*/ 9956 h 525995"/>
                  <a:gd name="connsiteX64" fmla="*/ 251710 w 717485"/>
                  <a:gd name="connsiteY64" fmla="*/ 11809 h 525995"/>
                  <a:gd name="connsiteX65" fmla="*/ 229258 w 717485"/>
                  <a:gd name="connsiteY65" fmla="*/ 35401 h 525995"/>
                  <a:gd name="connsiteX66" fmla="*/ 191186 w 717485"/>
                  <a:gd name="connsiteY66" fmla="*/ 66033 h 525995"/>
                  <a:gd name="connsiteX67" fmla="*/ 184574 w 717485"/>
                  <a:gd name="connsiteY67" fmla="*/ 64297 h 525995"/>
                  <a:gd name="connsiteX68" fmla="*/ 197725 w 717485"/>
                  <a:gd name="connsiteY68" fmla="*/ 31971 h 525995"/>
                  <a:gd name="connsiteX69" fmla="*/ 202011 w 717485"/>
                  <a:gd name="connsiteY69" fmla="*/ 25200 h 525995"/>
                  <a:gd name="connsiteX70" fmla="*/ 195981 w 717485"/>
                  <a:gd name="connsiteY70" fmla="*/ 14381 h 525995"/>
                  <a:gd name="connsiteX71" fmla="*/ 163431 w 717485"/>
                  <a:gd name="connsiteY71" fmla="*/ 6367 h 525995"/>
                  <a:gd name="connsiteX72" fmla="*/ 157327 w 717485"/>
                  <a:gd name="connsiteY72" fmla="*/ 6476 h 525995"/>
                  <a:gd name="connsiteX73" fmla="*/ 62944 w 717485"/>
                  <a:gd name="connsiteY73" fmla="*/ 59509 h 525995"/>
                  <a:gd name="connsiteX74" fmla="*/ 47250 w 717485"/>
                  <a:gd name="connsiteY74" fmla="*/ 76177 h 525995"/>
                  <a:gd name="connsiteX75" fmla="*/ 12876 w 717485"/>
                  <a:gd name="connsiteY75" fmla="*/ 85622 h 525995"/>
                  <a:gd name="connsiteX76" fmla="*/ 12868 w 717485"/>
                  <a:gd name="connsiteY76" fmla="*/ 85629 h 525995"/>
                  <a:gd name="connsiteX77" fmla="*/ 30 w 717485"/>
                  <a:gd name="connsiteY77" fmla="*/ 112745 h 525995"/>
                  <a:gd name="connsiteX78" fmla="*/ 13944 w 717485"/>
                  <a:gd name="connsiteY78" fmla="*/ 147534 h 525995"/>
                  <a:gd name="connsiteX79" fmla="*/ 303878 w 717485"/>
                  <a:gd name="connsiteY79" fmla="*/ 115237 h 525995"/>
                  <a:gd name="connsiteX80" fmla="*/ 418895 w 717485"/>
                  <a:gd name="connsiteY80" fmla="*/ 121610 h 525995"/>
                  <a:gd name="connsiteX81" fmla="*/ 417952 w 717485"/>
                  <a:gd name="connsiteY81" fmla="*/ 129427 h 525995"/>
                  <a:gd name="connsiteX82" fmla="*/ 298647 w 717485"/>
                  <a:gd name="connsiteY82" fmla="*/ 144889 h 525995"/>
                  <a:gd name="connsiteX83" fmla="*/ 292399 w 717485"/>
                  <a:gd name="connsiteY83" fmla="*/ 134666 h 525995"/>
                  <a:gd name="connsiteX84" fmla="*/ 303878 w 717485"/>
                  <a:gd name="connsiteY84" fmla="*/ 115237 h 52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17485" h="525995">
                    <a:moveTo>
                      <a:pt x="13944" y="147534"/>
                    </a:moveTo>
                    <a:cubicBezTo>
                      <a:pt x="20606" y="153586"/>
                      <a:pt x="30611" y="158164"/>
                      <a:pt x="35843" y="157183"/>
                    </a:cubicBezTo>
                    <a:cubicBezTo>
                      <a:pt x="47904" y="155563"/>
                      <a:pt x="60692" y="147025"/>
                      <a:pt x="74206" y="137987"/>
                    </a:cubicBezTo>
                    <a:cubicBezTo>
                      <a:pt x="84960" y="130859"/>
                      <a:pt x="90773" y="125802"/>
                      <a:pt x="100000" y="123055"/>
                    </a:cubicBezTo>
                    <a:cubicBezTo>
                      <a:pt x="108646" y="120469"/>
                      <a:pt x="112570" y="117693"/>
                      <a:pt x="115912" y="122474"/>
                    </a:cubicBezTo>
                    <a:cubicBezTo>
                      <a:pt x="118164" y="127727"/>
                      <a:pt x="116130" y="133206"/>
                      <a:pt x="109155" y="143436"/>
                    </a:cubicBezTo>
                    <a:cubicBezTo>
                      <a:pt x="104141" y="150724"/>
                      <a:pt x="98982" y="158258"/>
                      <a:pt x="97239" y="166236"/>
                    </a:cubicBezTo>
                    <a:cubicBezTo>
                      <a:pt x="93388" y="184357"/>
                      <a:pt x="110535" y="205871"/>
                      <a:pt x="115912" y="212032"/>
                    </a:cubicBezTo>
                    <a:cubicBezTo>
                      <a:pt x="125721" y="223236"/>
                      <a:pt x="139090" y="238545"/>
                      <a:pt x="155656" y="245259"/>
                    </a:cubicBezTo>
                    <a:cubicBezTo>
                      <a:pt x="162340" y="248005"/>
                      <a:pt x="171640" y="247635"/>
                      <a:pt x="174111" y="244402"/>
                    </a:cubicBezTo>
                    <a:cubicBezTo>
                      <a:pt x="174257" y="244256"/>
                      <a:pt x="182176" y="229470"/>
                      <a:pt x="185155" y="222023"/>
                    </a:cubicBezTo>
                    <a:cubicBezTo>
                      <a:pt x="188424" y="214081"/>
                      <a:pt x="191404" y="206576"/>
                      <a:pt x="196054" y="200247"/>
                    </a:cubicBezTo>
                    <a:cubicBezTo>
                      <a:pt x="205136" y="187808"/>
                      <a:pt x="215090" y="179830"/>
                      <a:pt x="231293" y="183841"/>
                    </a:cubicBezTo>
                    <a:cubicBezTo>
                      <a:pt x="231801" y="184030"/>
                      <a:pt x="232746" y="184902"/>
                      <a:pt x="233037" y="185519"/>
                    </a:cubicBezTo>
                    <a:lnTo>
                      <a:pt x="232601" y="187903"/>
                    </a:lnTo>
                    <a:cubicBezTo>
                      <a:pt x="220394" y="255838"/>
                      <a:pt x="209859" y="314516"/>
                      <a:pt x="280628" y="363597"/>
                    </a:cubicBezTo>
                    <a:cubicBezTo>
                      <a:pt x="285859" y="367295"/>
                      <a:pt x="292108" y="371357"/>
                      <a:pt x="299155" y="372469"/>
                    </a:cubicBezTo>
                    <a:cubicBezTo>
                      <a:pt x="302498" y="373035"/>
                      <a:pt x="305767" y="371982"/>
                      <a:pt x="308165" y="369577"/>
                    </a:cubicBezTo>
                    <a:cubicBezTo>
                      <a:pt x="308310" y="369497"/>
                      <a:pt x="308383" y="369417"/>
                      <a:pt x="308456" y="369337"/>
                    </a:cubicBezTo>
                    <a:cubicBezTo>
                      <a:pt x="309618" y="368087"/>
                      <a:pt x="310563" y="366736"/>
                      <a:pt x="311144" y="365813"/>
                    </a:cubicBezTo>
                    <a:cubicBezTo>
                      <a:pt x="311217" y="365755"/>
                      <a:pt x="311217" y="365704"/>
                      <a:pt x="311289" y="365646"/>
                    </a:cubicBezTo>
                    <a:cubicBezTo>
                      <a:pt x="317102" y="356927"/>
                      <a:pt x="317247" y="339736"/>
                      <a:pt x="317030" y="310114"/>
                    </a:cubicBezTo>
                    <a:cubicBezTo>
                      <a:pt x="316884" y="294717"/>
                      <a:pt x="316739" y="278805"/>
                      <a:pt x="317974" y="265799"/>
                    </a:cubicBezTo>
                    <a:cubicBezTo>
                      <a:pt x="319500" y="250011"/>
                      <a:pt x="324295" y="251319"/>
                      <a:pt x="325022" y="250497"/>
                    </a:cubicBezTo>
                    <a:cubicBezTo>
                      <a:pt x="325530" y="250585"/>
                      <a:pt x="326693" y="250941"/>
                      <a:pt x="328437" y="251965"/>
                    </a:cubicBezTo>
                    <a:cubicBezTo>
                      <a:pt x="347037" y="267739"/>
                      <a:pt x="350815" y="285642"/>
                      <a:pt x="356701" y="310375"/>
                    </a:cubicBezTo>
                    <a:cubicBezTo>
                      <a:pt x="361424" y="330400"/>
                      <a:pt x="366291" y="351100"/>
                      <a:pt x="378498" y="368886"/>
                    </a:cubicBezTo>
                    <a:cubicBezTo>
                      <a:pt x="378571" y="368974"/>
                      <a:pt x="378644" y="369061"/>
                      <a:pt x="378716" y="369148"/>
                    </a:cubicBezTo>
                    <a:cubicBezTo>
                      <a:pt x="394846" y="391178"/>
                      <a:pt x="427906" y="430261"/>
                      <a:pt x="468158" y="444524"/>
                    </a:cubicBezTo>
                    <a:cubicBezTo>
                      <a:pt x="472808" y="446187"/>
                      <a:pt x="483998" y="451513"/>
                      <a:pt x="486322" y="446856"/>
                    </a:cubicBezTo>
                    <a:cubicBezTo>
                      <a:pt x="487921" y="443724"/>
                      <a:pt x="481745" y="432637"/>
                      <a:pt x="479928" y="429614"/>
                    </a:cubicBezTo>
                    <a:cubicBezTo>
                      <a:pt x="476586" y="423947"/>
                      <a:pt x="472735" y="418723"/>
                      <a:pt x="468957" y="413680"/>
                    </a:cubicBezTo>
                    <a:cubicBezTo>
                      <a:pt x="465251" y="408689"/>
                      <a:pt x="461764" y="403980"/>
                      <a:pt x="458930" y="399069"/>
                    </a:cubicBezTo>
                    <a:cubicBezTo>
                      <a:pt x="450066" y="383883"/>
                      <a:pt x="449412" y="368589"/>
                      <a:pt x="456824" y="352313"/>
                    </a:cubicBezTo>
                    <a:cubicBezTo>
                      <a:pt x="457405" y="352139"/>
                      <a:pt x="458713" y="352124"/>
                      <a:pt x="459875" y="352575"/>
                    </a:cubicBezTo>
                    <a:cubicBezTo>
                      <a:pt x="485741" y="366823"/>
                      <a:pt x="496131" y="385554"/>
                      <a:pt x="508120" y="407221"/>
                    </a:cubicBezTo>
                    <a:cubicBezTo>
                      <a:pt x="524178" y="436095"/>
                      <a:pt x="542342" y="468813"/>
                      <a:pt x="598434" y="500201"/>
                    </a:cubicBezTo>
                    <a:cubicBezTo>
                      <a:pt x="613038" y="509342"/>
                      <a:pt x="628805" y="518686"/>
                      <a:pt x="645516" y="525290"/>
                    </a:cubicBezTo>
                    <a:cubicBezTo>
                      <a:pt x="646752" y="525762"/>
                      <a:pt x="647986" y="525995"/>
                      <a:pt x="649222" y="525995"/>
                    </a:cubicBezTo>
                    <a:cubicBezTo>
                      <a:pt x="652201" y="525995"/>
                      <a:pt x="655180" y="524665"/>
                      <a:pt x="657214" y="522108"/>
                    </a:cubicBezTo>
                    <a:cubicBezTo>
                      <a:pt x="658522" y="520386"/>
                      <a:pt x="659249" y="518221"/>
                      <a:pt x="659322" y="516026"/>
                    </a:cubicBezTo>
                    <a:cubicBezTo>
                      <a:pt x="659757" y="502577"/>
                      <a:pt x="661792" y="488714"/>
                      <a:pt x="663681" y="475301"/>
                    </a:cubicBezTo>
                    <a:cubicBezTo>
                      <a:pt x="664844" y="467585"/>
                      <a:pt x="666005" y="459607"/>
                      <a:pt x="666877" y="451673"/>
                    </a:cubicBezTo>
                    <a:cubicBezTo>
                      <a:pt x="673199" y="415300"/>
                      <a:pt x="666806" y="385453"/>
                      <a:pt x="647768" y="362950"/>
                    </a:cubicBezTo>
                    <a:cubicBezTo>
                      <a:pt x="621902" y="332296"/>
                      <a:pt x="573657" y="316311"/>
                      <a:pt x="504341" y="315381"/>
                    </a:cubicBezTo>
                    <a:cubicBezTo>
                      <a:pt x="502525" y="315359"/>
                      <a:pt x="501436" y="313354"/>
                      <a:pt x="502380" y="311792"/>
                    </a:cubicBezTo>
                    <a:cubicBezTo>
                      <a:pt x="502598" y="311371"/>
                      <a:pt x="502816" y="310927"/>
                      <a:pt x="503034" y="310462"/>
                    </a:cubicBezTo>
                    <a:cubicBezTo>
                      <a:pt x="516185" y="278798"/>
                      <a:pt x="571550" y="280142"/>
                      <a:pt x="606934" y="291012"/>
                    </a:cubicBezTo>
                    <a:cubicBezTo>
                      <a:pt x="624736" y="296199"/>
                      <a:pt x="638977" y="307963"/>
                      <a:pt x="654018" y="320416"/>
                    </a:cubicBezTo>
                    <a:cubicBezTo>
                      <a:pt x="665134" y="329593"/>
                      <a:pt x="676541" y="339053"/>
                      <a:pt x="689838" y="346072"/>
                    </a:cubicBezTo>
                    <a:cubicBezTo>
                      <a:pt x="695505" y="349051"/>
                      <a:pt x="704369" y="348368"/>
                      <a:pt x="709383" y="344437"/>
                    </a:cubicBezTo>
                    <a:cubicBezTo>
                      <a:pt x="725440" y="331860"/>
                      <a:pt x="713742" y="303603"/>
                      <a:pt x="707421" y="288374"/>
                    </a:cubicBezTo>
                    <a:lnTo>
                      <a:pt x="706622" y="286434"/>
                    </a:lnTo>
                    <a:cubicBezTo>
                      <a:pt x="688893" y="241800"/>
                      <a:pt x="663173" y="233300"/>
                      <a:pt x="663100" y="229630"/>
                    </a:cubicBezTo>
                    <a:cubicBezTo>
                      <a:pt x="662954" y="222757"/>
                      <a:pt x="661792" y="212563"/>
                      <a:pt x="658013" y="206823"/>
                    </a:cubicBezTo>
                    <a:cubicBezTo>
                      <a:pt x="632365" y="167994"/>
                      <a:pt x="616817" y="150818"/>
                      <a:pt x="574966" y="133794"/>
                    </a:cubicBezTo>
                    <a:cubicBezTo>
                      <a:pt x="574021" y="133402"/>
                      <a:pt x="573004" y="117519"/>
                      <a:pt x="570896" y="113813"/>
                    </a:cubicBezTo>
                    <a:cubicBezTo>
                      <a:pt x="552659" y="80747"/>
                      <a:pt x="520108" y="72914"/>
                      <a:pt x="487194" y="64290"/>
                    </a:cubicBezTo>
                    <a:cubicBezTo>
                      <a:pt x="471428" y="60141"/>
                      <a:pt x="458204" y="51553"/>
                      <a:pt x="445416" y="45115"/>
                    </a:cubicBezTo>
                    <a:cubicBezTo>
                      <a:pt x="445343" y="45064"/>
                      <a:pt x="445270" y="45014"/>
                      <a:pt x="445126" y="44963"/>
                    </a:cubicBezTo>
                    <a:cubicBezTo>
                      <a:pt x="439458" y="42332"/>
                      <a:pt x="409959" y="29574"/>
                      <a:pt x="409886" y="29537"/>
                    </a:cubicBezTo>
                    <a:cubicBezTo>
                      <a:pt x="372685" y="13480"/>
                      <a:pt x="355248" y="26609"/>
                      <a:pt x="351397" y="26064"/>
                    </a:cubicBezTo>
                    <a:cubicBezTo>
                      <a:pt x="345148" y="25170"/>
                      <a:pt x="328509" y="13087"/>
                      <a:pt x="324876" y="11656"/>
                    </a:cubicBezTo>
                    <a:cubicBezTo>
                      <a:pt x="323424" y="11097"/>
                      <a:pt x="322043" y="10523"/>
                      <a:pt x="320590" y="9956"/>
                    </a:cubicBezTo>
                    <a:cubicBezTo>
                      <a:pt x="300100" y="1760"/>
                      <a:pt x="274670" y="-8434"/>
                      <a:pt x="251710" y="11809"/>
                    </a:cubicBezTo>
                    <a:cubicBezTo>
                      <a:pt x="243063" y="19024"/>
                      <a:pt x="236089" y="27350"/>
                      <a:pt x="229258" y="35401"/>
                    </a:cubicBezTo>
                    <a:cubicBezTo>
                      <a:pt x="215744" y="51429"/>
                      <a:pt x="211893" y="64151"/>
                      <a:pt x="191186" y="66033"/>
                    </a:cubicBezTo>
                    <a:cubicBezTo>
                      <a:pt x="189369" y="65852"/>
                      <a:pt x="185300" y="66840"/>
                      <a:pt x="184574" y="64297"/>
                    </a:cubicBezTo>
                    <a:cubicBezTo>
                      <a:pt x="181377" y="53355"/>
                      <a:pt x="191258" y="36687"/>
                      <a:pt x="197725" y="31971"/>
                    </a:cubicBezTo>
                    <a:cubicBezTo>
                      <a:pt x="199978" y="30336"/>
                      <a:pt x="201576" y="27946"/>
                      <a:pt x="202011" y="25200"/>
                    </a:cubicBezTo>
                    <a:cubicBezTo>
                      <a:pt x="202738" y="20499"/>
                      <a:pt x="200122" y="16125"/>
                      <a:pt x="195981" y="14381"/>
                    </a:cubicBezTo>
                    <a:cubicBezTo>
                      <a:pt x="188134" y="11118"/>
                      <a:pt x="171786" y="6054"/>
                      <a:pt x="163431" y="6367"/>
                    </a:cubicBezTo>
                    <a:cubicBezTo>
                      <a:pt x="160960" y="6461"/>
                      <a:pt x="158635" y="6541"/>
                      <a:pt x="157327" y="6476"/>
                    </a:cubicBezTo>
                    <a:cubicBezTo>
                      <a:pt x="108210" y="2523"/>
                      <a:pt x="81618" y="9476"/>
                      <a:pt x="62944" y="59509"/>
                    </a:cubicBezTo>
                    <a:cubicBezTo>
                      <a:pt x="62000" y="62132"/>
                      <a:pt x="60547" y="74309"/>
                      <a:pt x="47250" y="76177"/>
                    </a:cubicBezTo>
                    <a:cubicBezTo>
                      <a:pt x="37005" y="77622"/>
                      <a:pt x="20505" y="79584"/>
                      <a:pt x="12876" y="85622"/>
                    </a:cubicBezTo>
                    <a:cubicBezTo>
                      <a:pt x="12876" y="85622"/>
                      <a:pt x="12868" y="85629"/>
                      <a:pt x="12868" y="85629"/>
                    </a:cubicBezTo>
                    <a:cubicBezTo>
                      <a:pt x="4985" y="91885"/>
                      <a:pt x="422" y="101512"/>
                      <a:pt x="30" y="112745"/>
                    </a:cubicBezTo>
                    <a:cubicBezTo>
                      <a:pt x="-450" y="125904"/>
                      <a:pt x="4891" y="139251"/>
                      <a:pt x="13944" y="147534"/>
                    </a:cubicBezTo>
                    <a:close/>
                    <a:moveTo>
                      <a:pt x="303878" y="115237"/>
                    </a:moveTo>
                    <a:cubicBezTo>
                      <a:pt x="330399" y="100510"/>
                      <a:pt x="387072" y="107972"/>
                      <a:pt x="418895" y="121610"/>
                    </a:cubicBezTo>
                    <a:cubicBezTo>
                      <a:pt x="419696" y="121958"/>
                      <a:pt x="422238" y="127894"/>
                      <a:pt x="417952" y="129427"/>
                    </a:cubicBezTo>
                    <a:cubicBezTo>
                      <a:pt x="386708" y="139614"/>
                      <a:pt x="322043" y="159791"/>
                      <a:pt x="298647" y="144889"/>
                    </a:cubicBezTo>
                    <a:cubicBezTo>
                      <a:pt x="294869" y="142506"/>
                      <a:pt x="292907" y="139353"/>
                      <a:pt x="292399" y="134666"/>
                    </a:cubicBezTo>
                    <a:cubicBezTo>
                      <a:pt x="292180" y="133162"/>
                      <a:pt x="299373" y="118035"/>
                      <a:pt x="303878" y="11523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 130">
                <a:extLst>
                  <a:ext uri="{FF2B5EF4-FFF2-40B4-BE49-F238E27FC236}">
                    <a16:creationId xmlns:a16="http://schemas.microsoft.com/office/drawing/2014/main" id="{4B3B7ECF-D6C1-EFC0-75DE-3C100062FBFE}"/>
                  </a:ext>
                </a:extLst>
              </p:cNvPr>
              <p:cNvSpPr/>
              <p:nvPr/>
            </p:nvSpPr>
            <p:spPr>
              <a:xfrm>
                <a:off x="10500178" y="4557665"/>
                <a:ext cx="561526" cy="521718"/>
              </a:xfrm>
              <a:custGeom>
                <a:avLst/>
                <a:gdLst>
                  <a:gd name="connsiteX0" fmla="*/ 59333 w 561526"/>
                  <a:gd name="connsiteY0" fmla="*/ 275909 h 521718"/>
                  <a:gd name="connsiteX1" fmla="*/ 66075 w 561526"/>
                  <a:gd name="connsiteY1" fmla="*/ 288283 h 521718"/>
                  <a:gd name="connsiteX2" fmla="*/ 66315 w 561526"/>
                  <a:gd name="connsiteY2" fmla="*/ 288697 h 521718"/>
                  <a:gd name="connsiteX3" fmla="*/ 75775 w 561526"/>
                  <a:gd name="connsiteY3" fmla="*/ 305089 h 521718"/>
                  <a:gd name="connsiteX4" fmla="*/ 191730 w 561526"/>
                  <a:gd name="connsiteY4" fmla="*/ 423827 h 521718"/>
                  <a:gd name="connsiteX5" fmla="*/ 202157 w 561526"/>
                  <a:gd name="connsiteY5" fmla="*/ 420927 h 521718"/>
                  <a:gd name="connsiteX6" fmla="*/ 221273 w 561526"/>
                  <a:gd name="connsiteY6" fmla="*/ 338679 h 521718"/>
                  <a:gd name="connsiteX7" fmla="*/ 240390 w 561526"/>
                  <a:gd name="connsiteY7" fmla="*/ 255849 h 521718"/>
                  <a:gd name="connsiteX8" fmla="*/ 250235 w 561526"/>
                  <a:gd name="connsiteY8" fmla="*/ 250639 h 521718"/>
                  <a:gd name="connsiteX9" fmla="*/ 261657 w 561526"/>
                  <a:gd name="connsiteY9" fmla="*/ 272625 h 521718"/>
                  <a:gd name="connsiteX10" fmla="*/ 265217 w 561526"/>
                  <a:gd name="connsiteY10" fmla="*/ 306135 h 521718"/>
                  <a:gd name="connsiteX11" fmla="*/ 349936 w 561526"/>
                  <a:gd name="connsiteY11" fmla="*/ 457983 h 521718"/>
                  <a:gd name="connsiteX12" fmla="*/ 366647 w 561526"/>
                  <a:gd name="connsiteY12" fmla="*/ 463803 h 521718"/>
                  <a:gd name="connsiteX13" fmla="*/ 363596 w 561526"/>
                  <a:gd name="connsiteY13" fmla="*/ 445646 h 521718"/>
                  <a:gd name="connsiteX14" fmla="*/ 350372 w 561526"/>
                  <a:gd name="connsiteY14" fmla="*/ 412412 h 521718"/>
                  <a:gd name="connsiteX15" fmla="*/ 346739 w 561526"/>
                  <a:gd name="connsiteY15" fmla="*/ 311149 h 521718"/>
                  <a:gd name="connsiteX16" fmla="*/ 349936 w 561526"/>
                  <a:gd name="connsiteY16" fmla="*/ 308787 h 521718"/>
                  <a:gd name="connsiteX17" fmla="*/ 354077 w 561526"/>
                  <a:gd name="connsiteY17" fmla="*/ 310131 h 521718"/>
                  <a:gd name="connsiteX18" fmla="*/ 383940 w 561526"/>
                  <a:gd name="connsiteY18" fmla="*/ 375109 h 521718"/>
                  <a:gd name="connsiteX19" fmla="*/ 491183 w 561526"/>
                  <a:gd name="connsiteY19" fmla="*/ 515928 h 521718"/>
                  <a:gd name="connsiteX20" fmla="*/ 502808 w 561526"/>
                  <a:gd name="connsiteY20" fmla="*/ 521719 h 521718"/>
                  <a:gd name="connsiteX21" fmla="*/ 507967 w 561526"/>
                  <a:gd name="connsiteY21" fmla="*/ 520280 h 521718"/>
                  <a:gd name="connsiteX22" fmla="*/ 512763 w 561526"/>
                  <a:gd name="connsiteY22" fmla="*/ 510914 h 521718"/>
                  <a:gd name="connsiteX23" fmla="*/ 537176 w 561526"/>
                  <a:gd name="connsiteY23" fmla="*/ 423427 h 521718"/>
                  <a:gd name="connsiteX24" fmla="*/ 559554 w 561526"/>
                  <a:gd name="connsiteY24" fmla="*/ 377827 h 521718"/>
                  <a:gd name="connsiteX25" fmla="*/ 559627 w 561526"/>
                  <a:gd name="connsiteY25" fmla="*/ 377529 h 521718"/>
                  <a:gd name="connsiteX26" fmla="*/ 546985 w 561526"/>
                  <a:gd name="connsiteY26" fmla="*/ 331544 h 521718"/>
                  <a:gd name="connsiteX27" fmla="*/ 537830 w 561526"/>
                  <a:gd name="connsiteY27" fmla="*/ 316729 h 521718"/>
                  <a:gd name="connsiteX28" fmla="*/ 535868 w 561526"/>
                  <a:gd name="connsiteY28" fmla="*/ 264226 h 521718"/>
                  <a:gd name="connsiteX29" fmla="*/ 529111 w 561526"/>
                  <a:gd name="connsiteY29" fmla="*/ 253262 h 521718"/>
                  <a:gd name="connsiteX30" fmla="*/ 456525 w 561526"/>
                  <a:gd name="connsiteY30" fmla="*/ 175307 h 521718"/>
                  <a:gd name="connsiteX31" fmla="*/ 452675 w 561526"/>
                  <a:gd name="connsiteY31" fmla="*/ 156976 h 521718"/>
                  <a:gd name="connsiteX32" fmla="*/ 458487 w 561526"/>
                  <a:gd name="connsiteY32" fmla="*/ 82726 h 521718"/>
                  <a:gd name="connsiteX33" fmla="*/ 459650 w 561526"/>
                  <a:gd name="connsiteY33" fmla="*/ 76078 h 521718"/>
                  <a:gd name="connsiteX34" fmla="*/ 458778 w 561526"/>
                  <a:gd name="connsiteY34" fmla="*/ 65281 h 521718"/>
                  <a:gd name="connsiteX35" fmla="*/ 446862 w 561526"/>
                  <a:gd name="connsiteY35" fmla="*/ 64765 h 521718"/>
                  <a:gd name="connsiteX36" fmla="*/ 419542 w 561526"/>
                  <a:gd name="connsiteY36" fmla="*/ 100324 h 521718"/>
                  <a:gd name="connsiteX37" fmla="*/ 403630 w 561526"/>
                  <a:gd name="connsiteY37" fmla="*/ 126394 h 521718"/>
                  <a:gd name="connsiteX38" fmla="*/ 390988 w 561526"/>
                  <a:gd name="connsiteY38" fmla="*/ 128305 h 521718"/>
                  <a:gd name="connsiteX39" fmla="*/ 327630 w 561526"/>
                  <a:gd name="connsiteY39" fmla="*/ 60609 h 521718"/>
                  <a:gd name="connsiteX40" fmla="*/ 339401 w 561526"/>
                  <a:gd name="connsiteY40" fmla="*/ 20102 h 521718"/>
                  <a:gd name="connsiteX41" fmla="*/ 346376 w 561526"/>
                  <a:gd name="connsiteY41" fmla="*/ 1567 h 521718"/>
                  <a:gd name="connsiteX42" fmla="*/ 324724 w 561526"/>
                  <a:gd name="connsiteY42" fmla="*/ 3413 h 521718"/>
                  <a:gd name="connsiteX43" fmla="*/ 308957 w 561526"/>
                  <a:gd name="connsiteY43" fmla="*/ 13839 h 521718"/>
                  <a:gd name="connsiteX44" fmla="*/ 269504 w 561526"/>
                  <a:gd name="connsiteY44" fmla="*/ 34365 h 521718"/>
                  <a:gd name="connsiteX45" fmla="*/ 233080 w 561526"/>
                  <a:gd name="connsiteY45" fmla="*/ 11761 h 521718"/>
                  <a:gd name="connsiteX46" fmla="*/ 228219 w 561526"/>
                  <a:gd name="connsiteY46" fmla="*/ 405 h 521718"/>
                  <a:gd name="connsiteX47" fmla="*/ 216478 w 561526"/>
                  <a:gd name="connsiteY47" fmla="*/ 7685 h 521718"/>
                  <a:gd name="connsiteX48" fmla="*/ 188962 w 561526"/>
                  <a:gd name="connsiteY48" fmla="*/ 51200 h 521718"/>
                  <a:gd name="connsiteX49" fmla="*/ 184995 w 561526"/>
                  <a:gd name="connsiteY49" fmla="*/ 59418 h 521718"/>
                  <a:gd name="connsiteX50" fmla="*/ 180854 w 561526"/>
                  <a:gd name="connsiteY50" fmla="*/ 61263 h 521718"/>
                  <a:gd name="connsiteX51" fmla="*/ 149640 w 561526"/>
                  <a:gd name="connsiteY51" fmla="*/ 44893 h 521718"/>
                  <a:gd name="connsiteX52" fmla="*/ 50498 w 561526"/>
                  <a:gd name="connsiteY52" fmla="*/ 28000 h 521718"/>
                  <a:gd name="connsiteX53" fmla="*/ 49924 w 561526"/>
                  <a:gd name="connsiteY53" fmla="*/ 28284 h 521718"/>
                  <a:gd name="connsiteX54" fmla="*/ 4164 w 561526"/>
                  <a:gd name="connsiteY54" fmla="*/ 82094 h 521718"/>
                  <a:gd name="connsiteX55" fmla="*/ 59333 w 561526"/>
                  <a:gd name="connsiteY55" fmla="*/ 275909 h 521718"/>
                  <a:gd name="connsiteX56" fmla="*/ 423393 w 561526"/>
                  <a:gd name="connsiteY56" fmla="*/ 234422 h 521718"/>
                  <a:gd name="connsiteX57" fmla="*/ 468224 w 561526"/>
                  <a:gd name="connsiteY57" fmla="*/ 252186 h 521718"/>
                  <a:gd name="connsiteX58" fmla="*/ 477887 w 561526"/>
                  <a:gd name="connsiteY58" fmla="*/ 297750 h 521718"/>
                  <a:gd name="connsiteX59" fmla="*/ 435528 w 561526"/>
                  <a:gd name="connsiteY59" fmla="*/ 274485 h 521718"/>
                  <a:gd name="connsiteX60" fmla="*/ 423393 w 561526"/>
                  <a:gd name="connsiteY60" fmla="*/ 234422 h 521718"/>
                  <a:gd name="connsiteX61" fmla="*/ 370135 w 561526"/>
                  <a:gd name="connsiteY61" fmla="*/ 161822 h 521718"/>
                  <a:gd name="connsiteX62" fmla="*/ 391206 w 561526"/>
                  <a:gd name="connsiteY62" fmla="*/ 147327 h 521718"/>
                  <a:gd name="connsiteX63" fmla="*/ 411041 w 561526"/>
                  <a:gd name="connsiteY63" fmla="*/ 148307 h 521718"/>
                  <a:gd name="connsiteX64" fmla="*/ 429715 w 561526"/>
                  <a:gd name="connsiteY64" fmla="*/ 160819 h 521718"/>
                  <a:gd name="connsiteX65" fmla="*/ 413367 w 561526"/>
                  <a:gd name="connsiteY65" fmla="*/ 180357 h 521718"/>
                  <a:gd name="connsiteX66" fmla="*/ 408353 w 561526"/>
                  <a:gd name="connsiteY66" fmla="*/ 182289 h 521718"/>
                  <a:gd name="connsiteX67" fmla="*/ 374785 w 561526"/>
                  <a:gd name="connsiteY67" fmla="*/ 177269 h 521718"/>
                  <a:gd name="connsiteX68" fmla="*/ 370135 w 561526"/>
                  <a:gd name="connsiteY68" fmla="*/ 161822 h 521718"/>
                  <a:gd name="connsiteX69" fmla="*/ 132253 w 561526"/>
                  <a:gd name="connsiteY69" fmla="*/ 240597 h 521718"/>
                  <a:gd name="connsiteX70" fmla="*/ 179749 w 561526"/>
                  <a:gd name="connsiteY70" fmla="*/ 185762 h 521718"/>
                  <a:gd name="connsiteX71" fmla="*/ 164302 w 561526"/>
                  <a:gd name="connsiteY71" fmla="*/ 258748 h 521718"/>
                  <a:gd name="connsiteX72" fmla="*/ 110622 w 561526"/>
                  <a:gd name="connsiteY72" fmla="*/ 311265 h 521718"/>
                  <a:gd name="connsiteX73" fmla="*/ 132253 w 561526"/>
                  <a:gd name="connsiteY73" fmla="*/ 240597 h 52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61526" h="521718">
                    <a:moveTo>
                      <a:pt x="59333" y="275909"/>
                    </a:moveTo>
                    <a:cubicBezTo>
                      <a:pt x="61702" y="280233"/>
                      <a:pt x="63961" y="284367"/>
                      <a:pt x="66075" y="288283"/>
                    </a:cubicBezTo>
                    <a:cubicBezTo>
                      <a:pt x="66148" y="288421"/>
                      <a:pt x="66228" y="288566"/>
                      <a:pt x="66315" y="288697"/>
                    </a:cubicBezTo>
                    <a:cubicBezTo>
                      <a:pt x="68902" y="292991"/>
                      <a:pt x="72084" y="298593"/>
                      <a:pt x="75775" y="305089"/>
                    </a:cubicBezTo>
                    <a:cubicBezTo>
                      <a:pt x="102441" y="352062"/>
                      <a:pt x="146515" y="433258"/>
                      <a:pt x="191730" y="423827"/>
                    </a:cubicBezTo>
                    <a:cubicBezTo>
                      <a:pt x="193852" y="423383"/>
                      <a:pt x="200726" y="422555"/>
                      <a:pt x="202157" y="420927"/>
                    </a:cubicBezTo>
                    <a:cubicBezTo>
                      <a:pt x="219072" y="401724"/>
                      <a:pt x="219530" y="371317"/>
                      <a:pt x="221273" y="338679"/>
                    </a:cubicBezTo>
                    <a:cubicBezTo>
                      <a:pt x="222959" y="307123"/>
                      <a:pt x="224100" y="274304"/>
                      <a:pt x="240390" y="255849"/>
                    </a:cubicBezTo>
                    <a:cubicBezTo>
                      <a:pt x="242983" y="253160"/>
                      <a:pt x="246558" y="249389"/>
                      <a:pt x="250235" y="250639"/>
                    </a:cubicBezTo>
                    <a:cubicBezTo>
                      <a:pt x="255263" y="252339"/>
                      <a:pt x="260203" y="259503"/>
                      <a:pt x="261657" y="272625"/>
                    </a:cubicBezTo>
                    <a:cubicBezTo>
                      <a:pt x="263110" y="284091"/>
                      <a:pt x="264127" y="295295"/>
                      <a:pt x="265217" y="306135"/>
                    </a:cubicBezTo>
                    <a:cubicBezTo>
                      <a:pt x="270957" y="367059"/>
                      <a:pt x="276406" y="424604"/>
                      <a:pt x="349936" y="457983"/>
                    </a:cubicBezTo>
                    <a:cubicBezTo>
                      <a:pt x="353569" y="459633"/>
                      <a:pt x="363668" y="466477"/>
                      <a:pt x="366647" y="463803"/>
                    </a:cubicBezTo>
                    <a:cubicBezTo>
                      <a:pt x="369626" y="461129"/>
                      <a:pt x="364831" y="449438"/>
                      <a:pt x="363596" y="445646"/>
                    </a:cubicBezTo>
                    <a:cubicBezTo>
                      <a:pt x="359672" y="433984"/>
                      <a:pt x="354950" y="423020"/>
                      <a:pt x="350372" y="412412"/>
                    </a:cubicBezTo>
                    <a:cubicBezTo>
                      <a:pt x="334823" y="376323"/>
                      <a:pt x="322544" y="347819"/>
                      <a:pt x="346739" y="311149"/>
                    </a:cubicBezTo>
                    <a:cubicBezTo>
                      <a:pt x="347611" y="309768"/>
                      <a:pt x="348701" y="308969"/>
                      <a:pt x="349936" y="308787"/>
                    </a:cubicBezTo>
                    <a:cubicBezTo>
                      <a:pt x="351171" y="308598"/>
                      <a:pt x="352697" y="309085"/>
                      <a:pt x="354077" y="310131"/>
                    </a:cubicBezTo>
                    <a:cubicBezTo>
                      <a:pt x="377038" y="334385"/>
                      <a:pt x="380234" y="353268"/>
                      <a:pt x="383940" y="375109"/>
                    </a:cubicBezTo>
                    <a:cubicBezTo>
                      <a:pt x="390334" y="412630"/>
                      <a:pt x="393167" y="454030"/>
                      <a:pt x="491183" y="515928"/>
                    </a:cubicBezTo>
                    <a:cubicBezTo>
                      <a:pt x="492854" y="516960"/>
                      <a:pt x="500920" y="521719"/>
                      <a:pt x="502808" y="521719"/>
                    </a:cubicBezTo>
                    <a:cubicBezTo>
                      <a:pt x="504553" y="521719"/>
                      <a:pt x="506369" y="521239"/>
                      <a:pt x="507967" y="520280"/>
                    </a:cubicBezTo>
                    <a:cubicBezTo>
                      <a:pt x="511164" y="518326"/>
                      <a:pt x="513053" y="514700"/>
                      <a:pt x="512763" y="510914"/>
                    </a:cubicBezTo>
                    <a:cubicBezTo>
                      <a:pt x="510583" y="481989"/>
                      <a:pt x="522208" y="450020"/>
                      <a:pt x="537176" y="423427"/>
                    </a:cubicBezTo>
                    <a:cubicBezTo>
                      <a:pt x="545314" y="408844"/>
                      <a:pt x="553814" y="393768"/>
                      <a:pt x="559554" y="377827"/>
                    </a:cubicBezTo>
                    <a:cubicBezTo>
                      <a:pt x="559554" y="377725"/>
                      <a:pt x="559627" y="377623"/>
                      <a:pt x="559627" y="377529"/>
                    </a:cubicBezTo>
                    <a:cubicBezTo>
                      <a:pt x="565876" y="358158"/>
                      <a:pt x="555413" y="343401"/>
                      <a:pt x="546985" y="331544"/>
                    </a:cubicBezTo>
                    <a:cubicBezTo>
                      <a:pt x="543425" y="326443"/>
                      <a:pt x="540010" y="321626"/>
                      <a:pt x="537830" y="316729"/>
                    </a:cubicBezTo>
                    <a:cubicBezTo>
                      <a:pt x="530709" y="300453"/>
                      <a:pt x="533325" y="282034"/>
                      <a:pt x="535868" y="264226"/>
                    </a:cubicBezTo>
                    <a:cubicBezTo>
                      <a:pt x="536594" y="259401"/>
                      <a:pt x="533760" y="254780"/>
                      <a:pt x="529111" y="253262"/>
                    </a:cubicBezTo>
                    <a:cubicBezTo>
                      <a:pt x="498303" y="243148"/>
                      <a:pt x="468441" y="211091"/>
                      <a:pt x="456525" y="175307"/>
                    </a:cubicBezTo>
                    <a:cubicBezTo>
                      <a:pt x="454781" y="169734"/>
                      <a:pt x="453474" y="163515"/>
                      <a:pt x="452675" y="156976"/>
                    </a:cubicBezTo>
                    <a:cubicBezTo>
                      <a:pt x="449696" y="133013"/>
                      <a:pt x="454128" y="107452"/>
                      <a:pt x="458487" y="82726"/>
                    </a:cubicBezTo>
                    <a:lnTo>
                      <a:pt x="459650" y="76078"/>
                    </a:lnTo>
                    <a:cubicBezTo>
                      <a:pt x="460231" y="72656"/>
                      <a:pt x="461321" y="67584"/>
                      <a:pt x="458778" y="65281"/>
                    </a:cubicBezTo>
                    <a:cubicBezTo>
                      <a:pt x="456162" y="62978"/>
                      <a:pt x="450204" y="63763"/>
                      <a:pt x="446862" y="64765"/>
                    </a:cubicBezTo>
                    <a:cubicBezTo>
                      <a:pt x="430659" y="69633"/>
                      <a:pt x="424774" y="85938"/>
                      <a:pt x="419542" y="100324"/>
                    </a:cubicBezTo>
                    <a:cubicBezTo>
                      <a:pt x="415328" y="111840"/>
                      <a:pt x="411405" y="122710"/>
                      <a:pt x="403630" y="126394"/>
                    </a:cubicBezTo>
                    <a:cubicBezTo>
                      <a:pt x="401233" y="127556"/>
                      <a:pt x="393022" y="128966"/>
                      <a:pt x="390988" y="128305"/>
                    </a:cubicBezTo>
                    <a:cubicBezTo>
                      <a:pt x="364468" y="119658"/>
                      <a:pt x="336640" y="89927"/>
                      <a:pt x="327630" y="60609"/>
                    </a:cubicBezTo>
                    <a:cubicBezTo>
                      <a:pt x="323489" y="47771"/>
                      <a:pt x="327703" y="37918"/>
                      <a:pt x="339401" y="20102"/>
                    </a:cubicBezTo>
                    <a:cubicBezTo>
                      <a:pt x="342016" y="16179"/>
                      <a:pt x="349645" y="4946"/>
                      <a:pt x="346376" y="1567"/>
                    </a:cubicBezTo>
                    <a:cubicBezTo>
                      <a:pt x="343106" y="-1811"/>
                      <a:pt x="328720" y="964"/>
                      <a:pt x="324724" y="3413"/>
                    </a:cubicBezTo>
                    <a:cubicBezTo>
                      <a:pt x="319274" y="6697"/>
                      <a:pt x="314043" y="10330"/>
                      <a:pt x="308957" y="13839"/>
                    </a:cubicBezTo>
                    <a:cubicBezTo>
                      <a:pt x="295879" y="22863"/>
                      <a:pt x="283527" y="31386"/>
                      <a:pt x="269504" y="34365"/>
                    </a:cubicBezTo>
                    <a:cubicBezTo>
                      <a:pt x="253446" y="37962"/>
                      <a:pt x="238508" y="28661"/>
                      <a:pt x="233080" y="11761"/>
                    </a:cubicBezTo>
                    <a:cubicBezTo>
                      <a:pt x="232012" y="8441"/>
                      <a:pt x="231605" y="1233"/>
                      <a:pt x="228219" y="405"/>
                    </a:cubicBezTo>
                    <a:cubicBezTo>
                      <a:pt x="224834" y="-424"/>
                      <a:pt x="218955" y="5237"/>
                      <a:pt x="216478" y="7685"/>
                    </a:cubicBezTo>
                    <a:cubicBezTo>
                      <a:pt x="203784" y="20211"/>
                      <a:pt x="196250" y="35964"/>
                      <a:pt x="188962" y="51200"/>
                    </a:cubicBezTo>
                    <a:cubicBezTo>
                      <a:pt x="187661" y="53925"/>
                      <a:pt x="186347" y="56671"/>
                      <a:pt x="184995" y="59418"/>
                    </a:cubicBezTo>
                    <a:cubicBezTo>
                      <a:pt x="184428" y="60311"/>
                      <a:pt x="181943" y="61423"/>
                      <a:pt x="180854" y="61263"/>
                    </a:cubicBezTo>
                    <a:cubicBezTo>
                      <a:pt x="170274" y="56911"/>
                      <a:pt x="159783" y="50800"/>
                      <a:pt x="149640" y="44893"/>
                    </a:cubicBezTo>
                    <a:cubicBezTo>
                      <a:pt x="121608" y="28567"/>
                      <a:pt x="89835" y="10068"/>
                      <a:pt x="50498" y="28000"/>
                    </a:cubicBezTo>
                    <a:cubicBezTo>
                      <a:pt x="50302" y="28087"/>
                      <a:pt x="50113" y="28182"/>
                      <a:pt x="49924" y="28284"/>
                    </a:cubicBezTo>
                    <a:cubicBezTo>
                      <a:pt x="26448" y="40853"/>
                      <a:pt x="11052" y="58960"/>
                      <a:pt x="4164" y="82094"/>
                    </a:cubicBezTo>
                    <a:cubicBezTo>
                      <a:pt x="-13761" y="142306"/>
                      <a:pt x="30226" y="222709"/>
                      <a:pt x="59333" y="275909"/>
                    </a:cubicBezTo>
                    <a:close/>
                    <a:moveTo>
                      <a:pt x="423393" y="234422"/>
                    </a:moveTo>
                    <a:cubicBezTo>
                      <a:pt x="436181" y="233572"/>
                      <a:pt x="456308" y="241128"/>
                      <a:pt x="468224" y="252186"/>
                    </a:cubicBezTo>
                    <a:cubicBezTo>
                      <a:pt x="480139" y="263238"/>
                      <a:pt x="488059" y="291800"/>
                      <a:pt x="477887" y="297750"/>
                    </a:cubicBezTo>
                    <a:cubicBezTo>
                      <a:pt x="467642" y="303701"/>
                      <a:pt x="446571" y="287237"/>
                      <a:pt x="435528" y="274485"/>
                    </a:cubicBezTo>
                    <a:cubicBezTo>
                      <a:pt x="424483" y="261727"/>
                      <a:pt x="406464" y="235555"/>
                      <a:pt x="423393" y="234422"/>
                    </a:cubicBezTo>
                    <a:close/>
                    <a:moveTo>
                      <a:pt x="370135" y="161822"/>
                    </a:moveTo>
                    <a:cubicBezTo>
                      <a:pt x="371080" y="156038"/>
                      <a:pt x="380307" y="151112"/>
                      <a:pt x="391206" y="147327"/>
                    </a:cubicBezTo>
                    <a:cubicBezTo>
                      <a:pt x="393894" y="146382"/>
                      <a:pt x="407554" y="147545"/>
                      <a:pt x="411041" y="148307"/>
                    </a:cubicBezTo>
                    <a:cubicBezTo>
                      <a:pt x="419542" y="150160"/>
                      <a:pt x="429134" y="157012"/>
                      <a:pt x="429715" y="160819"/>
                    </a:cubicBezTo>
                    <a:cubicBezTo>
                      <a:pt x="430441" y="165498"/>
                      <a:pt x="424556" y="175925"/>
                      <a:pt x="413367" y="180357"/>
                    </a:cubicBezTo>
                    <a:cubicBezTo>
                      <a:pt x="413294" y="180393"/>
                      <a:pt x="408426" y="182253"/>
                      <a:pt x="408353" y="182289"/>
                    </a:cubicBezTo>
                    <a:cubicBezTo>
                      <a:pt x="394984" y="188029"/>
                      <a:pt x="381179" y="182311"/>
                      <a:pt x="374785" y="177269"/>
                    </a:cubicBezTo>
                    <a:cubicBezTo>
                      <a:pt x="370208" y="173701"/>
                      <a:pt x="369481" y="165912"/>
                      <a:pt x="370135" y="161822"/>
                    </a:cubicBezTo>
                    <a:close/>
                    <a:moveTo>
                      <a:pt x="132253" y="240597"/>
                    </a:moveTo>
                    <a:cubicBezTo>
                      <a:pt x="158119" y="204915"/>
                      <a:pt x="172956" y="181585"/>
                      <a:pt x="179749" y="185762"/>
                    </a:cubicBezTo>
                    <a:cubicBezTo>
                      <a:pt x="189791" y="191938"/>
                      <a:pt x="188308" y="221438"/>
                      <a:pt x="164302" y="258748"/>
                    </a:cubicBezTo>
                    <a:cubicBezTo>
                      <a:pt x="140296" y="296058"/>
                      <a:pt x="122597" y="322076"/>
                      <a:pt x="110622" y="311265"/>
                    </a:cubicBezTo>
                    <a:cubicBezTo>
                      <a:pt x="101722" y="303222"/>
                      <a:pt x="106386" y="276280"/>
                      <a:pt x="132253" y="24059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7" name="Graphic 153">
              <a:extLst>
                <a:ext uri="{FF2B5EF4-FFF2-40B4-BE49-F238E27FC236}">
                  <a16:creationId xmlns:a16="http://schemas.microsoft.com/office/drawing/2014/main" id="{051AA69C-F1D6-8C5C-BAFA-1DE61C660408}"/>
                </a:ext>
              </a:extLst>
            </p:cNvPr>
            <p:cNvGrpSpPr/>
            <p:nvPr/>
          </p:nvGrpSpPr>
          <p:grpSpPr>
            <a:xfrm>
              <a:off x="9673582" y="3654220"/>
              <a:ext cx="1782150" cy="2062941"/>
              <a:chOff x="9673582" y="3654220"/>
              <a:chExt cx="1782150" cy="2062941"/>
            </a:xfrm>
            <a:solidFill>
              <a:srgbClr val="000000"/>
            </a:solidFill>
          </p:grpSpPr>
          <p:sp>
            <p:nvSpPr>
              <p:cNvPr id="48" name="Freeform 132">
                <a:extLst>
                  <a:ext uri="{FF2B5EF4-FFF2-40B4-BE49-F238E27FC236}">
                    <a16:creationId xmlns:a16="http://schemas.microsoft.com/office/drawing/2014/main" id="{7D777027-99A7-9175-5CCD-136C1E4EF445}"/>
                  </a:ext>
                </a:extLst>
              </p:cNvPr>
              <p:cNvSpPr/>
              <p:nvPr/>
            </p:nvSpPr>
            <p:spPr>
              <a:xfrm>
                <a:off x="9673582" y="3654220"/>
                <a:ext cx="1782150" cy="2062941"/>
              </a:xfrm>
              <a:custGeom>
                <a:avLst/>
                <a:gdLst>
                  <a:gd name="connsiteX0" fmla="*/ 1769785 w 1782150"/>
                  <a:gd name="connsiteY0" fmla="*/ 1061387 h 2062941"/>
                  <a:gd name="connsiteX1" fmla="*/ 1532556 w 1782150"/>
                  <a:gd name="connsiteY1" fmla="*/ 978673 h 2062941"/>
                  <a:gd name="connsiteX2" fmla="*/ 1462223 w 1782150"/>
                  <a:gd name="connsiteY2" fmla="*/ 976849 h 2062941"/>
                  <a:gd name="connsiteX3" fmla="*/ 1462223 w 1782150"/>
                  <a:gd name="connsiteY3" fmla="*/ 993342 h 2062941"/>
                  <a:gd name="connsiteX4" fmla="*/ 1750748 w 1782150"/>
                  <a:gd name="connsiteY4" fmla="*/ 1059185 h 2062941"/>
                  <a:gd name="connsiteX5" fmla="*/ 1762228 w 1782150"/>
                  <a:gd name="connsiteY5" fmla="*/ 1119891 h 2062941"/>
                  <a:gd name="connsiteX6" fmla="*/ 1735417 w 1782150"/>
                  <a:gd name="connsiteY6" fmla="*/ 1110264 h 2062941"/>
                  <a:gd name="connsiteX7" fmla="*/ 1687100 w 1782150"/>
                  <a:gd name="connsiteY7" fmla="*/ 1072976 h 2062941"/>
                  <a:gd name="connsiteX8" fmla="*/ 1552683 w 1782150"/>
                  <a:gd name="connsiteY8" fmla="*/ 1091540 h 2062941"/>
                  <a:gd name="connsiteX9" fmla="*/ 1550575 w 1782150"/>
                  <a:gd name="connsiteY9" fmla="*/ 1103921 h 2062941"/>
                  <a:gd name="connsiteX10" fmla="*/ 1713619 w 1782150"/>
                  <a:gd name="connsiteY10" fmla="*/ 1175293 h 2062941"/>
                  <a:gd name="connsiteX11" fmla="*/ 1708170 w 1782150"/>
                  <a:gd name="connsiteY11" fmla="*/ 1301514 h 2062941"/>
                  <a:gd name="connsiteX12" fmla="*/ 1590029 w 1782150"/>
                  <a:gd name="connsiteY12" fmla="*/ 1218241 h 2062941"/>
                  <a:gd name="connsiteX13" fmla="*/ 1561110 w 1782150"/>
                  <a:gd name="connsiteY13" fmla="*/ 1170272 h 2062941"/>
                  <a:gd name="connsiteX14" fmla="*/ 1508506 w 1782150"/>
                  <a:gd name="connsiteY14" fmla="*/ 1131444 h 2062941"/>
                  <a:gd name="connsiteX15" fmla="*/ 1511922 w 1782150"/>
                  <a:gd name="connsiteY15" fmla="*/ 1184753 h 2062941"/>
                  <a:gd name="connsiteX16" fmla="*/ 1535680 w 1782150"/>
                  <a:gd name="connsiteY16" fmla="*/ 1220915 h 2062941"/>
                  <a:gd name="connsiteX17" fmla="*/ 1432724 w 1782150"/>
                  <a:gd name="connsiteY17" fmla="*/ 1131865 h 2062941"/>
                  <a:gd name="connsiteX18" fmla="*/ 1388112 w 1782150"/>
                  <a:gd name="connsiteY18" fmla="*/ 1023844 h 2062941"/>
                  <a:gd name="connsiteX19" fmla="*/ 1375978 w 1782150"/>
                  <a:gd name="connsiteY19" fmla="*/ 1025407 h 2062941"/>
                  <a:gd name="connsiteX20" fmla="*/ 1365733 w 1782150"/>
                  <a:gd name="connsiteY20" fmla="*/ 1142618 h 2062941"/>
                  <a:gd name="connsiteX21" fmla="*/ 1363190 w 1782150"/>
                  <a:gd name="connsiteY21" fmla="*/ 1146978 h 2062941"/>
                  <a:gd name="connsiteX22" fmla="*/ 1358612 w 1782150"/>
                  <a:gd name="connsiteY22" fmla="*/ 1148177 h 2062941"/>
                  <a:gd name="connsiteX23" fmla="*/ 1291840 w 1782150"/>
                  <a:gd name="connsiteY23" fmla="*/ 1074058 h 2062941"/>
                  <a:gd name="connsiteX24" fmla="*/ 1298089 w 1782150"/>
                  <a:gd name="connsiteY24" fmla="*/ 969620 h 2062941"/>
                  <a:gd name="connsiteX25" fmla="*/ 1291986 w 1782150"/>
                  <a:gd name="connsiteY25" fmla="*/ 961635 h 2062941"/>
                  <a:gd name="connsiteX26" fmla="*/ 1222670 w 1782150"/>
                  <a:gd name="connsiteY26" fmla="*/ 1023321 h 2062941"/>
                  <a:gd name="connsiteX27" fmla="*/ 1194841 w 1782150"/>
                  <a:gd name="connsiteY27" fmla="*/ 1006261 h 2062941"/>
                  <a:gd name="connsiteX28" fmla="*/ 1163381 w 1782150"/>
                  <a:gd name="connsiteY28" fmla="*/ 951419 h 2062941"/>
                  <a:gd name="connsiteX29" fmla="*/ 1184451 w 1782150"/>
                  <a:gd name="connsiteY29" fmla="*/ 911210 h 2062941"/>
                  <a:gd name="connsiteX30" fmla="*/ 1159167 w 1782150"/>
                  <a:gd name="connsiteY30" fmla="*/ 894985 h 2062941"/>
                  <a:gd name="connsiteX31" fmla="*/ 1090723 w 1782150"/>
                  <a:gd name="connsiteY31" fmla="*/ 930660 h 2062941"/>
                  <a:gd name="connsiteX32" fmla="*/ 1069913 w 1782150"/>
                  <a:gd name="connsiteY32" fmla="*/ 909975 h 2062941"/>
                  <a:gd name="connsiteX33" fmla="*/ 1074244 w 1782150"/>
                  <a:gd name="connsiteY33" fmla="*/ 878238 h 2062941"/>
                  <a:gd name="connsiteX34" fmla="*/ 1137805 w 1782150"/>
                  <a:gd name="connsiteY34" fmla="*/ 870253 h 2062941"/>
                  <a:gd name="connsiteX35" fmla="*/ 1145652 w 1782150"/>
                  <a:gd name="connsiteY35" fmla="*/ 856804 h 2062941"/>
                  <a:gd name="connsiteX36" fmla="*/ 1126834 w 1782150"/>
                  <a:gd name="connsiteY36" fmla="*/ 850010 h 2062941"/>
                  <a:gd name="connsiteX37" fmla="*/ 1222742 w 1782150"/>
                  <a:gd name="connsiteY37" fmla="*/ 797406 h 2062941"/>
                  <a:gd name="connsiteX38" fmla="*/ 1252895 w 1782150"/>
                  <a:gd name="connsiteY38" fmla="*/ 803618 h 2062941"/>
                  <a:gd name="connsiteX39" fmla="*/ 1234803 w 1782150"/>
                  <a:gd name="connsiteY39" fmla="*/ 850424 h 2062941"/>
                  <a:gd name="connsiteX40" fmla="*/ 1243377 w 1782150"/>
                  <a:gd name="connsiteY40" fmla="*/ 856942 h 2062941"/>
                  <a:gd name="connsiteX41" fmla="*/ 1314146 w 1782150"/>
                  <a:gd name="connsiteY41" fmla="*/ 801315 h 2062941"/>
                  <a:gd name="connsiteX42" fmla="*/ 1390509 w 1782150"/>
                  <a:gd name="connsiteY42" fmla="*/ 805405 h 2062941"/>
                  <a:gd name="connsiteX43" fmla="*/ 1357523 w 1782150"/>
                  <a:gd name="connsiteY43" fmla="*/ 825444 h 2062941"/>
                  <a:gd name="connsiteX44" fmla="*/ 1323664 w 1782150"/>
                  <a:gd name="connsiteY44" fmla="*/ 861904 h 2062941"/>
                  <a:gd name="connsiteX45" fmla="*/ 1332674 w 1782150"/>
                  <a:gd name="connsiteY45" fmla="*/ 868807 h 2062941"/>
                  <a:gd name="connsiteX46" fmla="*/ 1363263 w 1782150"/>
                  <a:gd name="connsiteY46" fmla="*/ 841872 h 2062941"/>
                  <a:gd name="connsiteX47" fmla="*/ 1396322 w 1782150"/>
                  <a:gd name="connsiteY47" fmla="*/ 819792 h 2062941"/>
                  <a:gd name="connsiteX48" fmla="*/ 1526380 w 1782150"/>
                  <a:gd name="connsiteY48" fmla="*/ 845687 h 2062941"/>
                  <a:gd name="connsiteX49" fmla="*/ 1627447 w 1782150"/>
                  <a:gd name="connsiteY49" fmla="*/ 905325 h 2062941"/>
                  <a:gd name="connsiteX50" fmla="*/ 1483294 w 1782150"/>
                  <a:gd name="connsiteY50" fmla="*/ 900515 h 2062941"/>
                  <a:gd name="connsiteX51" fmla="*/ 1418338 w 1782150"/>
                  <a:gd name="connsiteY51" fmla="*/ 885307 h 2062941"/>
                  <a:gd name="connsiteX52" fmla="*/ 1352364 w 1782150"/>
                  <a:gd name="connsiteY52" fmla="*/ 892326 h 2062941"/>
                  <a:gd name="connsiteX53" fmla="*/ 1344808 w 1782150"/>
                  <a:gd name="connsiteY53" fmla="*/ 918396 h 2062941"/>
                  <a:gd name="connsiteX54" fmla="*/ 1376269 w 1782150"/>
                  <a:gd name="connsiteY54" fmla="*/ 937774 h 2062941"/>
                  <a:gd name="connsiteX55" fmla="*/ 1531539 w 1782150"/>
                  <a:gd name="connsiteY55" fmla="*/ 904453 h 2062941"/>
                  <a:gd name="connsiteX56" fmla="*/ 1652805 w 1782150"/>
                  <a:gd name="connsiteY56" fmla="*/ 932353 h 2062941"/>
                  <a:gd name="connsiteX57" fmla="*/ 1719869 w 1782150"/>
                  <a:gd name="connsiteY57" fmla="*/ 1001102 h 2062941"/>
                  <a:gd name="connsiteX58" fmla="*/ 1721830 w 1782150"/>
                  <a:gd name="connsiteY58" fmla="*/ 1000281 h 2062941"/>
                  <a:gd name="connsiteX59" fmla="*/ 1637111 w 1782150"/>
                  <a:gd name="connsiteY59" fmla="*/ 909590 h 2062941"/>
                  <a:gd name="connsiteX60" fmla="*/ 1507416 w 1782150"/>
                  <a:gd name="connsiteY60" fmla="*/ 824914 h 2062941"/>
                  <a:gd name="connsiteX61" fmla="*/ 1421316 w 1782150"/>
                  <a:gd name="connsiteY61" fmla="*/ 796519 h 2062941"/>
                  <a:gd name="connsiteX62" fmla="*/ 1308769 w 1782150"/>
                  <a:gd name="connsiteY62" fmla="*/ 784378 h 2062941"/>
                  <a:gd name="connsiteX63" fmla="*/ 1251515 w 1782150"/>
                  <a:gd name="connsiteY63" fmla="*/ 837295 h 2062941"/>
                  <a:gd name="connsiteX64" fmla="*/ 1267136 w 1782150"/>
                  <a:gd name="connsiteY64" fmla="*/ 806132 h 2062941"/>
                  <a:gd name="connsiteX65" fmla="*/ 1267427 w 1782150"/>
                  <a:gd name="connsiteY65" fmla="*/ 802579 h 2062941"/>
                  <a:gd name="connsiteX66" fmla="*/ 1356869 w 1782150"/>
                  <a:gd name="connsiteY66" fmla="*/ 710848 h 2062941"/>
                  <a:gd name="connsiteX67" fmla="*/ 1340666 w 1782150"/>
                  <a:gd name="connsiteY67" fmla="*/ 666592 h 2062941"/>
                  <a:gd name="connsiteX68" fmla="*/ 1343718 w 1782150"/>
                  <a:gd name="connsiteY68" fmla="*/ 654502 h 2062941"/>
                  <a:gd name="connsiteX69" fmla="*/ 1343427 w 1782150"/>
                  <a:gd name="connsiteY69" fmla="*/ 615506 h 2062941"/>
                  <a:gd name="connsiteX70" fmla="*/ 1275056 w 1782150"/>
                  <a:gd name="connsiteY70" fmla="*/ 610362 h 2062941"/>
                  <a:gd name="connsiteX71" fmla="*/ 1176096 w 1782150"/>
                  <a:gd name="connsiteY71" fmla="*/ 626325 h 2062941"/>
                  <a:gd name="connsiteX72" fmla="*/ 1297508 w 1782150"/>
                  <a:gd name="connsiteY72" fmla="*/ 549300 h 2062941"/>
                  <a:gd name="connsiteX73" fmla="*/ 1251515 w 1782150"/>
                  <a:gd name="connsiteY73" fmla="*/ 509077 h 2062941"/>
                  <a:gd name="connsiteX74" fmla="*/ 1209228 w 1782150"/>
                  <a:gd name="connsiteY74" fmla="*/ 536360 h 2062941"/>
                  <a:gd name="connsiteX75" fmla="*/ 1164761 w 1782150"/>
                  <a:gd name="connsiteY75" fmla="*/ 554314 h 2062941"/>
                  <a:gd name="connsiteX76" fmla="*/ 1186122 w 1782150"/>
                  <a:gd name="connsiteY76" fmla="*/ 521828 h 2062941"/>
                  <a:gd name="connsiteX77" fmla="*/ 1068206 w 1782150"/>
                  <a:gd name="connsiteY77" fmla="*/ 450638 h 2062941"/>
                  <a:gd name="connsiteX78" fmla="*/ 1002966 w 1782150"/>
                  <a:gd name="connsiteY78" fmla="*/ 493412 h 2062941"/>
                  <a:gd name="connsiteX79" fmla="*/ 1041642 w 1782150"/>
                  <a:gd name="connsiteY79" fmla="*/ 568482 h 2062941"/>
                  <a:gd name="connsiteX80" fmla="*/ 1021283 w 1782150"/>
                  <a:gd name="connsiteY80" fmla="*/ 565460 h 2062941"/>
                  <a:gd name="connsiteX81" fmla="*/ 937727 w 1782150"/>
                  <a:gd name="connsiteY81" fmla="*/ 573394 h 2062941"/>
                  <a:gd name="connsiteX82" fmla="*/ 917099 w 1782150"/>
                  <a:gd name="connsiteY82" fmla="*/ 644635 h 2062941"/>
                  <a:gd name="connsiteX83" fmla="*/ 969812 w 1782150"/>
                  <a:gd name="connsiteY83" fmla="*/ 790852 h 2062941"/>
                  <a:gd name="connsiteX84" fmla="*/ 1073677 w 1782150"/>
                  <a:gd name="connsiteY84" fmla="*/ 778863 h 2062941"/>
                  <a:gd name="connsiteX85" fmla="*/ 1075668 w 1782150"/>
                  <a:gd name="connsiteY85" fmla="*/ 783731 h 2062941"/>
                  <a:gd name="connsiteX86" fmla="*/ 993383 w 1782150"/>
                  <a:gd name="connsiteY86" fmla="*/ 944843 h 2062941"/>
                  <a:gd name="connsiteX87" fmla="*/ 949461 w 1782150"/>
                  <a:gd name="connsiteY87" fmla="*/ 920248 h 2062941"/>
                  <a:gd name="connsiteX88" fmla="*/ 839536 w 1782150"/>
                  <a:gd name="connsiteY88" fmla="*/ 948948 h 2062941"/>
                  <a:gd name="connsiteX89" fmla="*/ 664089 w 1782150"/>
                  <a:gd name="connsiteY89" fmla="*/ 260252 h 2062941"/>
                  <a:gd name="connsiteX90" fmla="*/ 839464 w 1782150"/>
                  <a:gd name="connsiteY90" fmla="*/ 172380 h 2062941"/>
                  <a:gd name="connsiteX91" fmla="*/ 775183 w 1782150"/>
                  <a:gd name="connsiteY91" fmla="*/ 126525 h 2062941"/>
                  <a:gd name="connsiteX92" fmla="*/ 741681 w 1782150"/>
                  <a:gd name="connsiteY92" fmla="*/ 131284 h 2062941"/>
                  <a:gd name="connsiteX93" fmla="*/ 768753 w 1782150"/>
                  <a:gd name="connsiteY93" fmla="*/ 52487 h 2062941"/>
                  <a:gd name="connsiteX94" fmla="*/ 678962 w 1782150"/>
                  <a:gd name="connsiteY94" fmla="*/ 91780 h 2062941"/>
                  <a:gd name="connsiteX95" fmla="*/ 638695 w 1782150"/>
                  <a:gd name="connsiteY95" fmla="*/ 141108 h 2062941"/>
                  <a:gd name="connsiteX96" fmla="*/ 635680 w 1782150"/>
                  <a:gd name="connsiteY96" fmla="*/ 124818 h 2062941"/>
                  <a:gd name="connsiteX97" fmla="*/ 648148 w 1782150"/>
                  <a:gd name="connsiteY97" fmla="*/ 97745 h 2062941"/>
                  <a:gd name="connsiteX98" fmla="*/ 684368 w 1782150"/>
                  <a:gd name="connsiteY98" fmla="*/ 59418 h 2062941"/>
                  <a:gd name="connsiteX99" fmla="*/ 656155 w 1782150"/>
                  <a:gd name="connsiteY99" fmla="*/ 14530 h 2062941"/>
                  <a:gd name="connsiteX100" fmla="*/ 597629 w 1782150"/>
                  <a:gd name="connsiteY100" fmla="*/ 34613 h 2062941"/>
                  <a:gd name="connsiteX101" fmla="*/ 551811 w 1782150"/>
                  <a:gd name="connsiteY101" fmla="*/ 88547 h 2062941"/>
                  <a:gd name="connsiteX102" fmla="*/ 551440 w 1782150"/>
                  <a:gd name="connsiteY102" fmla="*/ 88467 h 2062941"/>
                  <a:gd name="connsiteX103" fmla="*/ 563603 w 1782150"/>
                  <a:gd name="connsiteY103" fmla="*/ 55851 h 2062941"/>
                  <a:gd name="connsiteX104" fmla="*/ 573419 w 1782150"/>
                  <a:gd name="connsiteY104" fmla="*/ 19471 h 2062941"/>
                  <a:gd name="connsiteX105" fmla="*/ 550263 w 1782150"/>
                  <a:gd name="connsiteY105" fmla="*/ 7010 h 2062941"/>
                  <a:gd name="connsiteX106" fmla="*/ 494963 w 1782150"/>
                  <a:gd name="connsiteY106" fmla="*/ 16804 h 2062941"/>
                  <a:gd name="connsiteX107" fmla="*/ 442897 w 1782150"/>
                  <a:gd name="connsiteY107" fmla="*/ 17197 h 2062941"/>
                  <a:gd name="connsiteX108" fmla="*/ 439605 w 1782150"/>
                  <a:gd name="connsiteY108" fmla="*/ 57108 h 2062941"/>
                  <a:gd name="connsiteX109" fmla="*/ 437847 w 1782150"/>
                  <a:gd name="connsiteY109" fmla="*/ 61889 h 2062941"/>
                  <a:gd name="connsiteX110" fmla="*/ 437621 w 1782150"/>
                  <a:gd name="connsiteY110" fmla="*/ 61751 h 2062941"/>
                  <a:gd name="connsiteX111" fmla="*/ 427239 w 1782150"/>
                  <a:gd name="connsiteY111" fmla="*/ 52312 h 2062941"/>
                  <a:gd name="connsiteX112" fmla="*/ 407846 w 1782150"/>
                  <a:gd name="connsiteY112" fmla="*/ 20292 h 2062941"/>
                  <a:gd name="connsiteX113" fmla="*/ 333989 w 1782150"/>
                  <a:gd name="connsiteY113" fmla="*/ 19849 h 2062941"/>
                  <a:gd name="connsiteX114" fmla="*/ 293003 w 1782150"/>
                  <a:gd name="connsiteY114" fmla="*/ 23700 h 2062941"/>
                  <a:gd name="connsiteX115" fmla="*/ 284197 w 1782150"/>
                  <a:gd name="connsiteY115" fmla="*/ 32506 h 2062941"/>
                  <a:gd name="connsiteX116" fmla="*/ 311262 w 1782150"/>
                  <a:gd name="connsiteY116" fmla="*/ 68668 h 2062941"/>
                  <a:gd name="connsiteX117" fmla="*/ 233700 w 1782150"/>
                  <a:gd name="connsiteY117" fmla="*/ 49682 h 2062941"/>
                  <a:gd name="connsiteX118" fmla="*/ 107093 w 1782150"/>
                  <a:gd name="connsiteY118" fmla="*/ 50089 h 2062941"/>
                  <a:gd name="connsiteX119" fmla="*/ 103002 w 1782150"/>
                  <a:gd name="connsiteY119" fmla="*/ 65587 h 2062941"/>
                  <a:gd name="connsiteX120" fmla="*/ 209926 w 1782150"/>
                  <a:gd name="connsiteY120" fmla="*/ 105222 h 2062941"/>
                  <a:gd name="connsiteX121" fmla="*/ 230575 w 1782150"/>
                  <a:gd name="connsiteY121" fmla="*/ 142045 h 2062941"/>
                  <a:gd name="connsiteX122" fmla="*/ 390408 w 1782150"/>
                  <a:gd name="connsiteY122" fmla="*/ 135171 h 2062941"/>
                  <a:gd name="connsiteX123" fmla="*/ 356985 w 1782150"/>
                  <a:gd name="connsiteY123" fmla="*/ 147465 h 2062941"/>
                  <a:gd name="connsiteX124" fmla="*/ 317918 w 1782150"/>
                  <a:gd name="connsiteY124" fmla="*/ 177357 h 2062941"/>
                  <a:gd name="connsiteX125" fmla="*/ 362340 w 1782150"/>
                  <a:gd name="connsiteY125" fmla="*/ 211361 h 2062941"/>
                  <a:gd name="connsiteX126" fmla="*/ 529301 w 1782150"/>
                  <a:gd name="connsiteY126" fmla="*/ 194678 h 2062941"/>
                  <a:gd name="connsiteX127" fmla="*/ 491868 w 1782150"/>
                  <a:gd name="connsiteY127" fmla="*/ 242756 h 2062941"/>
                  <a:gd name="connsiteX128" fmla="*/ 589157 w 1782150"/>
                  <a:gd name="connsiteY128" fmla="*/ 254723 h 2062941"/>
                  <a:gd name="connsiteX129" fmla="*/ 636407 w 1782150"/>
                  <a:gd name="connsiteY129" fmla="*/ 253866 h 2062941"/>
                  <a:gd name="connsiteX130" fmla="*/ 639131 w 1782150"/>
                  <a:gd name="connsiteY130" fmla="*/ 263238 h 2062941"/>
                  <a:gd name="connsiteX131" fmla="*/ 661524 w 1782150"/>
                  <a:gd name="connsiteY131" fmla="*/ 297286 h 2062941"/>
                  <a:gd name="connsiteX132" fmla="*/ 710605 w 1782150"/>
                  <a:gd name="connsiteY132" fmla="*/ 390252 h 2062941"/>
                  <a:gd name="connsiteX133" fmla="*/ 819846 w 1782150"/>
                  <a:gd name="connsiteY133" fmla="*/ 994076 h 2062941"/>
                  <a:gd name="connsiteX134" fmla="*/ 590981 w 1782150"/>
                  <a:gd name="connsiteY134" fmla="*/ 531368 h 2062941"/>
                  <a:gd name="connsiteX135" fmla="*/ 638666 w 1782150"/>
                  <a:gd name="connsiteY135" fmla="*/ 536600 h 2062941"/>
                  <a:gd name="connsiteX136" fmla="*/ 680234 w 1782150"/>
                  <a:gd name="connsiteY136" fmla="*/ 479069 h 2062941"/>
                  <a:gd name="connsiteX137" fmla="*/ 578317 w 1782150"/>
                  <a:gd name="connsiteY137" fmla="*/ 450863 h 2062941"/>
                  <a:gd name="connsiteX138" fmla="*/ 559825 w 1782150"/>
                  <a:gd name="connsiteY138" fmla="*/ 452861 h 2062941"/>
                  <a:gd name="connsiteX139" fmla="*/ 542053 w 1782150"/>
                  <a:gd name="connsiteY139" fmla="*/ 458710 h 2062941"/>
                  <a:gd name="connsiteX140" fmla="*/ 542765 w 1782150"/>
                  <a:gd name="connsiteY140" fmla="*/ 463964 h 2062941"/>
                  <a:gd name="connsiteX141" fmla="*/ 662004 w 1782150"/>
                  <a:gd name="connsiteY141" fmla="*/ 481169 h 2062941"/>
                  <a:gd name="connsiteX142" fmla="*/ 674385 w 1782150"/>
                  <a:gd name="connsiteY142" fmla="*/ 522497 h 2062941"/>
                  <a:gd name="connsiteX143" fmla="*/ 629555 w 1782150"/>
                  <a:gd name="connsiteY143" fmla="*/ 516226 h 2062941"/>
                  <a:gd name="connsiteX144" fmla="*/ 575127 w 1782150"/>
                  <a:gd name="connsiteY144" fmla="*/ 520361 h 2062941"/>
                  <a:gd name="connsiteX145" fmla="*/ 528095 w 1782150"/>
                  <a:gd name="connsiteY145" fmla="*/ 515187 h 2062941"/>
                  <a:gd name="connsiteX146" fmla="*/ 467992 w 1782150"/>
                  <a:gd name="connsiteY146" fmla="*/ 499319 h 2062941"/>
                  <a:gd name="connsiteX147" fmla="*/ 423889 w 1782150"/>
                  <a:gd name="connsiteY147" fmla="*/ 532407 h 2062941"/>
                  <a:gd name="connsiteX148" fmla="*/ 329513 w 1782150"/>
                  <a:gd name="connsiteY148" fmla="*/ 532313 h 2062941"/>
                  <a:gd name="connsiteX149" fmla="*/ 409510 w 1782150"/>
                  <a:gd name="connsiteY149" fmla="*/ 458819 h 2062941"/>
                  <a:gd name="connsiteX150" fmla="*/ 319654 w 1782150"/>
                  <a:gd name="connsiteY150" fmla="*/ 433513 h 2062941"/>
                  <a:gd name="connsiteX151" fmla="*/ 235116 w 1782150"/>
                  <a:gd name="connsiteY151" fmla="*/ 422519 h 2062941"/>
                  <a:gd name="connsiteX152" fmla="*/ 100561 w 1782150"/>
                  <a:gd name="connsiteY152" fmla="*/ 406077 h 2062941"/>
                  <a:gd name="connsiteX153" fmla="*/ 165815 w 1782150"/>
                  <a:gd name="connsiteY153" fmla="*/ 298587 h 2062941"/>
                  <a:gd name="connsiteX154" fmla="*/ 242455 w 1782150"/>
                  <a:gd name="connsiteY154" fmla="*/ 273759 h 2062941"/>
                  <a:gd name="connsiteX155" fmla="*/ 271409 w 1782150"/>
                  <a:gd name="connsiteY155" fmla="*/ 258007 h 2062941"/>
                  <a:gd name="connsiteX156" fmla="*/ 390234 w 1782150"/>
                  <a:gd name="connsiteY156" fmla="*/ 287383 h 2062941"/>
                  <a:gd name="connsiteX157" fmla="*/ 466953 w 1782150"/>
                  <a:gd name="connsiteY157" fmla="*/ 298681 h 2062941"/>
                  <a:gd name="connsiteX158" fmla="*/ 578070 w 1782150"/>
                  <a:gd name="connsiteY158" fmla="*/ 363899 h 2062941"/>
                  <a:gd name="connsiteX159" fmla="*/ 531735 w 1782150"/>
                  <a:gd name="connsiteY159" fmla="*/ 444484 h 2062941"/>
                  <a:gd name="connsiteX160" fmla="*/ 536124 w 1782150"/>
                  <a:gd name="connsiteY160" fmla="*/ 460389 h 2062941"/>
                  <a:gd name="connsiteX161" fmla="*/ 514334 w 1782150"/>
                  <a:gd name="connsiteY161" fmla="*/ 294888 h 2062941"/>
                  <a:gd name="connsiteX162" fmla="*/ 471597 w 1782150"/>
                  <a:gd name="connsiteY162" fmla="*/ 281861 h 2062941"/>
                  <a:gd name="connsiteX163" fmla="*/ 391200 w 1782150"/>
                  <a:gd name="connsiteY163" fmla="*/ 269131 h 2062941"/>
                  <a:gd name="connsiteX164" fmla="*/ 307491 w 1782150"/>
                  <a:gd name="connsiteY164" fmla="*/ 238913 h 2062941"/>
                  <a:gd name="connsiteX165" fmla="*/ 192691 w 1782150"/>
                  <a:gd name="connsiteY165" fmla="*/ 281723 h 2062941"/>
                  <a:gd name="connsiteX166" fmla="*/ 140516 w 1782150"/>
                  <a:gd name="connsiteY166" fmla="*/ 283757 h 2062941"/>
                  <a:gd name="connsiteX167" fmla="*/ 86458 w 1782150"/>
                  <a:gd name="connsiteY167" fmla="*/ 344608 h 2062941"/>
                  <a:gd name="connsiteX168" fmla="*/ 82927 w 1782150"/>
                  <a:gd name="connsiteY168" fmla="*/ 408700 h 2062941"/>
                  <a:gd name="connsiteX169" fmla="*/ 87606 w 1782150"/>
                  <a:gd name="connsiteY169" fmla="*/ 420202 h 2062941"/>
                  <a:gd name="connsiteX170" fmla="*/ 211248 w 1782150"/>
                  <a:gd name="connsiteY170" fmla="*/ 428150 h 2062941"/>
                  <a:gd name="connsiteX171" fmla="*/ 306212 w 1782150"/>
                  <a:gd name="connsiteY171" fmla="*/ 453566 h 2062941"/>
                  <a:gd name="connsiteX172" fmla="*/ 392014 w 1782150"/>
                  <a:gd name="connsiteY172" fmla="*/ 450115 h 2062941"/>
                  <a:gd name="connsiteX173" fmla="*/ 306815 w 1782150"/>
                  <a:gd name="connsiteY173" fmla="*/ 528113 h 2062941"/>
                  <a:gd name="connsiteX174" fmla="*/ 308559 w 1782150"/>
                  <a:gd name="connsiteY174" fmla="*/ 541657 h 2062941"/>
                  <a:gd name="connsiteX175" fmla="*/ 441342 w 1782150"/>
                  <a:gd name="connsiteY175" fmla="*/ 541759 h 2062941"/>
                  <a:gd name="connsiteX176" fmla="*/ 491417 w 1782150"/>
                  <a:gd name="connsiteY176" fmla="*/ 506316 h 2062941"/>
                  <a:gd name="connsiteX177" fmla="*/ 503588 w 1782150"/>
                  <a:gd name="connsiteY177" fmla="*/ 513247 h 2062941"/>
                  <a:gd name="connsiteX178" fmla="*/ 525603 w 1782150"/>
                  <a:gd name="connsiteY178" fmla="*/ 534391 h 2062941"/>
                  <a:gd name="connsiteX179" fmla="*/ 574604 w 1782150"/>
                  <a:gd name="connsiteY179" fmla="*/ 538787 h 2062941"/>
                  <a:gd name="connsiteX180" fmla="*/ 776920 w 1782150"/>
                  <a:gd name="connsiteY180" fmla="*/ 921498 h 2062941"/>
                  <a:gd name="connsiteX181" fmla="*/ 843707 w 1782150"/>
                  <a:gd name="connsiteY181" fmla="*/ 1325753 h 2062941"/>
                  <a:gd name="connsiteX182" fmla="*/ 723792 w 1782150"/>
                  <a:gd name="connsiteY182" fmla="*/ 1175111 h 2062941"/>
                  <a:gd name="connsiteX183" fmla="*/ 738411 w 1782150"/>
                  <a:gd name="connsiteY183" fmla="*/ 1119441 h 2062941"/>
                  <a:gd name="connsiteX184" fmla="*/ 738549 w 1782150"/>
                  <a:gd name="connsiteY184" fmla="*/ 1118685 h 2062941"/>
                  <a:gd name="connsiteX185" fmla="*/ 780306 w 1782150"/>
                  <a:gd name="connsiteY185" fmla="*/ 987443 h 2062941"/>
                  <a:gd name="connsiteX186" fmla="*/ 723378 w 1782150"/>
                  <a:gd name="connsiteY186" fmla="*/ 958183 h 2062941"/>
                  <a:gd name="connsiteX187" fmla="*/ 686351 w 1782150"/>
                  <a:gd name="connsiteY187" fmla="*/ 993713 h 2062941"/>
                  <a:gd name="connsiteX188" fmla="*/ 685610 w 1782150"/>
                  <a:gd name="connsiteY188" fmla="*/ 993321 h 2062941"/>
                  <a:gd name="connsiteX189" fmla="*/ 694366 w 1782150"/>
                  <a:gd name="connsiteY189" fmla="*/ 962172 h 2062941"/>
                  <a:gd name="connsiteX190" fmla="*/ 625740 w 1782150"/>
                  <a:gd name="connsiteY190" fmla="*/ 894542 h 2062941"/>
                  <a:gd name="connsiteX191" fmla="*/ 570869 w 1782150"/>
                  <a:gd name="connsiteY191" fmla="*/ 883651 h 2062941"/>
                  <a:gd name="connsiteX192" fmla="*/ 577474 w 1782150"/>
                  <a:gd name="connsiteY192" fmla="*/ 994970 h 2062941"/>
                  <a:gd name="connsiteX193" fmla="*/ 576798 w 1782150"/>
                  <a:gd name="connsiteY193" fmla="*/ 994919 h 2062941"/>
                  <a:gd name="connsiteX194" fmla="*/ 539888 w 1782150"/>
                  <a:gd name="connsiteY194" fmla="*/ 887647 h 2062941"/>
                  <a:gd name="connsiteX195" fmla="*/ 501124 w 1782150"/>
                  <a:gd name="connsiteY195" fmla="*/ 887000 h 2062941"/>
                  <a:gd name="connsiteX196" fmla="*/ 481892 w 1782150"/>
                  <a:gd name="connsiteY196" fmla="*/ 887167 h 2062941"/>
                  <a:gd name="connsiteX197" fmla="*/ 462427 w 1782150"/>
                  <a:gd name="connsiteY197" fmla="*/ 880439 h 2062941"/>
                  <a:gd name="connsiteX198" fmla="*/ 428423 w 1782150"/>
                  <a:gd name="connsiteY198" fmla="*/ 907097 h 2062941"/>
                  <a:gd name="connsiteX199" fmla="*/ 458227 w 1782150"/>
                  <a:gd name="connsiteY199" fmla="*/ 956287 h 2062941"/>
                  <a:gd name="connsiteX200" fmla="*/ 463241 w 1782150"/>
                  <a:gd name="connsiteY200" fmla="*/ 981376 h 2062941"/>
                  <a:gd name="connsiteX201" fmla="*/ 463103 w 1782150"/>
                  <a:gd name="connsiteY201" fmla="*/ 981666 h 2062941"/>
                  <a:gd name="connsiteX202" fmla="*/ 462819 w 1782150"/>
                  <a:gd name="connsiteY202" fmla="*/ 981732 h 2062941"/>
                  <a:gd name="connsiteX203" fmla="*/ 427660 w 1782150"/>
                  <a:gd name="connsiteY203" fmla="*/ 934802 h 2062941"/>
                  <a:gd name="connsiteX204" fmla="*/ 347555 w 1782150"/>
                  <a:gd name="connsiteY204" fmla="*/ 934482 h 2062941"/>
                  <a:gd name="connsiteX205" fmla="*/ 255744 w 1782150"/>
                  <a:gd name="connsiteY205" fmla="*/ 936204 h 2062941"/>
                  <a:gd name="connsiteX206" fmla="*/ 264535 w 1782150"/>
                  <a:gd name="connsiteY206" fmla="*/ 958764 h 2062941"/>
                  <a:gd name="connsiteX207" fmla="*/ 264179 w 1782150"/>
                  <a:gd name="connsiteY207" fmla="*/ 959527 h 2062941"/>
                  <a:gd name="connsiteX208" fmla="*/ 160620 w 1782150"/>
                  <a:gd name="connsiteY208" fmla="*/ 984130 h 2062941"/>
                  <a:gd name="connsiteX209" fmla="*/ 126631 w 1782150"/>
                  <a:gd name="connsiteY209" fmla="*/ 999293 h 2062941"/>
                  <a:gd name="connsiteX210" fmla="*/ 146197 w 1782150"/>
                  <a:gd name="connsiteY210" fmla="*/ 1023932 h 2062941"/>
                  <a:gd name="connsiteX211" fmla="*/ 76162 w 1782150"/>
                  <a:gd name="connsiteY211" fmla="*/ 1040265 h 2062941"/>
                  <a:gd name="connsiteX212" fmla="*/ 2342 w 1782150"/>
                  <a:gd name="connsiteY212" fmla="*/ 1094490 h 2062941"/>
                  <a:gd name="connsiteX213" fmla="*/ 5807 w 1782150"/>
                  <a:gd name="connsiteY213" fmla="*/ 1107626 h 2062941"/>
                  <a:gd name="connsiteX214" fmla="*/ 54837 w 1782150"/>
                  <a:gd name="connsiteY214" fmla="*/ 1103964 h 2062941"/>
                  <a:gd name="connsiteX215" fmla="*/ 201730 w 1782150"/>
                  <a:gd name="connsiteY215" fmla="*/ 1072373 h 2062941"/>
                  <a:gd name="connsiteX216" fmla="*/ 118725 w 1782150"/>
                  <a:gd name="connsiteY216" fmla="*/ 1111419 h 2062941"/>
                  <a:gd name="connsiteX217" fmla="*/ 120535 w 1782150"/>
                  <a:gd name="connsiteY217" fmla="*/ 1125435 h 2062941"/>
                  <a:gd name="connsiteX218" fmla="*/ 217627 w 1782150"/>
                  <a:gd name="connsiteY218" fmla="*/ 1128021 h 2062941"/>
                  <a:gd name="connsiteX219" fmla="*/ 365051 w 1782150"/>
                  <a:gd name="connsiteY219" fmla="*/ 1073339 h 2062941"/>
                  <a:gd name="connsiteX220" fmla="*/ 326941 w 1782150"/>
                  <a:gd name="connsiteY220" fmla="*/ 1098355 h 2062941"/>
                  <a:gd name="connsiteX221" fmla="*/ 279401 w 1782150"/>
                  <a:gd name="connsiteY221" fmla="*/ 1131327 h 2062941"/>
                  <a:gd name="connsiteX222" fmla="*/ 282300 w 1782150"/>
                  <a:gd name="connsiteY222" fmla="*/ 1142386 h 2062941"/>
                  <a:gd name="connsiteX223" fmla="*/ 354305 w 1782150"/>
                  <a:gd name="connsiteY223" fmla="*/ 1157056 h 2062941"/>
                  <a:gd name="connsiteX224" fmla="*/ 466685 w 1782150"/>
                  <a:gd name="connsiteY224" fmla="*/ 1121170 h 2062941"/>
                  <a:gd name="connsiteX225" fmla="*/ 506451 w 1782150"/>
                  <a:gd name="connsiteY225" fmla="*/ 1103754 h 2062941"/>
                  <a:gd name="connsiteX226" fmla="*/ 482052 w 1782150"/>
                  <a:gd name="connsiteY226" fmla="*/ 1127244 h 2062941"/>
                  <a:gd name="connsiteX227" fmla="*/ 450337 w 1782150"/>
                  <a:gd name="connsiteY227" fmla="*/ 1168790 h 2062941"/>
                  <a:gd name="connsiteX228" fmla="*/ 599925 w 1782150"/>
                  <a:gd name="connsiteY228" fmla="*/ 1180321 h 2062941"/>
                  <a:gd name="connsiteX229" fmla="*/ 623444 w 1782150"/>
                  <a:gd name="connsiteY229" fmla="*/ 1140148 h 2062941"/>
                  <a:gd name="connsiteX230" fmla="*/ 632222 w 1782150"/>
                  <a:gd name="connsiteY230" fmla="*/ 1175503 h 2062941"/>
                  <a:gd name="connsiteX231" fmla="*/ 703710 w 1782150"/>
                  <a:gd name="connsiteY231" fmla="*/ 1181941 h 2062941"/>
                  <a:gd name="connsiteX232" fmla="*/ 708004 w 1782150"/>
                  <a:gd name="connsiteY232" fmla="*/ 1188044 h 2062941"/>
                  <a:gd name="connsiteX233" fmla="*/ 801783 w 1782150"/>
                  <a:gd name="connsiteY233" fmla="*/ 1284120 h 2062941"/>
                  <a:gd name="connsiteX234" fmla="*/ 839246 w 1782150"/>
                  <a:gd name="connsiteY234" fmla="*/ 1378009 h 2062941"/>
                  <a:gd name="connsiteX235" fmla="*/ 844397 w 1782150"/>
                  <a:gd name="connsiteY235" fmla="*/ 1414265 h 2062941"/>
                  <a:gd name="connsiteX236" fmla="*/ 836674 w 1782150"/>
                  <a:gd name="connsiteY236" fmla="*/ 1570363 h 2062941"/>
                  <a:gd name="connsiteX237" fmla="*/ 660391 w 1782150"/>
                  <a:gd name="connsiteY237" fmla="*/ 1622997 h 2062941"/>
                  <a:gd name="connsiteX238" fmla="*/ 651752 w 1782150"/>
                  <a:gd name="connsiteY238" fmla="*/ 1638364 h 2062941"/>
                  <a:gd name="connsiteX239" fmla="*/ 665107 w 1782150"/>
                  <a:gd name="connsiteY239" fmla="*/ 1718680 h 2062941"/>
                  <a:gd name="connsiteX240" fmla="*/ 750800 w 1782150"/>
                  <a:gd name="connsiteY240" fmla="*/ 2025551 h 2062941"/>
                  <a:gd name="connsiteX241" fmla="*/ 972726 w 1782150"/>
                  <a:gd name="connsiteY241" fmla="*/ 2055378 h 2062941"/>
                  <a:gd name="connsiteX242" fmla="*/ 1104891 w 1782150"/>
                  <a:gd name="connsiteY242" fmla="*/ 1869111 h 2062941"/>
                  <a:gd name="connsiteX243" fmla="*/ 1134754 w 1782150"/>
                  <a:gd name="connsiteY243" fmla="*/ 1672695 h 2062941"/>
                  <a:gd name="connsiteX244" fmla="*/ 1136497 w 1782150"/>
                  <a:gd name="connsiteY244" fmla="*/ 1646625 h 2062941"/>
                  <a:gd name="connsiteX245" fmla="*/ 1136570 w 1782150"/>
                  <a:gd name="connsiteY245" fmla="*/ 1640050 h 2062941"/>
                  <a:gd name="connsiteX246" fmla="*/ 969870 w 1782150"/>
                  <a:gd name="connsiteY246" fmla="*/ 1571846 h 2062941"/>
                  <a:gd name="connsiteX247" fmla="*/ 987832 w 1782150"/>
                  <a:gd name="connsiteY247" fmla="*/ 1331311 h 2062941"/>
                  <a:gd name="connsiteX248" fmla="*/ 1057983 w 1782150"/>
                  <a:gd name="connsiteY248" fmla="*/ 1231116 h 2062941"/>
                  <a:gd name="connsiteX249" fmla="*/ 1073619 w 1782150"/>
                  <a:gd name="connsiteY249" fmla="*/ 1165753 h 2062941"/>
                  <a:gd name="connsiteX250" fmla="*/ 1088543 w 1782150"/>
                  <a:gd name="connsiteY250" fmla="*/ 1272015 h 2062941"/>
                  <a:gd name="connsiteX251" fmla="*/ 1194624 w 1782150"/>
                  <a:gd name="connsiteY251" fmla="*/ 1380326 h 2062941"/>
                  <a:gd name="connsiteX252" fmla="*/ 1182199 w 1782150"/>
                  <a:gd name="connsiteY252" fmla="*/ 1295854 h 2062941"/>
                  <a:gd name="connsiteX253" fmla="*/ 1178929 w 1782150"/>
                  <a:gd name="connsiteY253" fmla="*/ 1232482 h 2062941"/>
                  <a:gd name="connsiteX254" fmla="*/ 1210972 w 1782150"/>
                  <a:gd name="connsiteY254" fmla="*/ 1332416 h 2062941"/>
                  <a:gd name="connsiteX255" fmla="*/ 1340302 w 1782150"/>
                  <a:gd name="connsiteY255" fmla="*/ 1440669 h 2062941"/>
                  <a:gd name="connsiteX256" fmla="*/ 1351928 w 1782150"/>
                  <a:gd name="connsiteY256" fmla="*/ 1429051 h 2062941"/>
                  <a:gd name="connsiteX257" fmla="*/ 1355707 w 1782150"/>
                  <a:gd name="connsiteY257" fmla="*/ 1366848 h 2062941"/>
                  <a:gd name="connsiteX258" fmla="*/ 1397267 w 1782150"/>
                  <a:gd name="connsiteY258" fmla="*/ 1254672 h 2062941"/>
                  <a:gd name="connsiteX259" fmla="*/ 1371764 w 1782150"/>
                  <a:gd name="connsiteY259" fmla="*/ 1212370 h 2062941"/>
                  <a:gd name="connsiteX260" fmla="*/ 1369584 w 1782150"/>
                  <a:gd name="connsiteY260" fmla="*/ 1162352 h 2062941"/>
                  <a:gd name="connsiteX261" fmla="*/ 1386514 w 1782150"/>
                  <a:gd name="connsiteY261" fmla="*/ 1044559 h 2062941"/>
                  <a:gd name="connsiteX262" fmla="*/ 1420444 w 1782150"/>
                  <a:gd name="connsiteY262" fmla="*/ 1142059 h 2062941"/>
                  <a:gd name="connsiteX263" fmla="*/ 1494338 w 1782150"/>
                  <a:gd name="connsiteY263" fmla="*/ 1219948 h 2062941"/>
                  <a:gd name="connsiteX264" fmla="*/ 1548251 w 1782150"/>
                  <a:gd name="connsiteY264" fmla="*/ 1235664 h 2062941"/>
                  <a:gd name="connsiteX265" fmla="*/ 1553627 w 1782150"/>
                  <a:gd name="connsiteY265" fmla="*/ 1226175 h 2062941"/>
                  <a:gd name="connsiteX266" fmla="*/ 1519259 w 1782150"/>
                  <a:gd name="connsiteY266" fmla="*/ 1146680 h 2062941"/>
                  <a:gd name="connsiteX267" fmla="*/ 1577458 w 1782150"/>
                  <a:gd name="connsiteY267" fmla="*/ 1227679 h 2062941"/>
                  <a:gd name="connsiteX268" fmla="*/ 1714274 w 1782150"/>
                  <a:gd name="connsiteY268" fmla="*/ 1319730 h 2062941"/>
                  <a:gd name="connsiteX269" fmla="*/ 1724155 w 1782150"/>
                  <a:gd name="connsiteY269" fmla="*/ 1312210 h 2062941"/>
                  <a:gd name="connsiteX270" fmla="*/ 1728878 w 1782150"/>
                  <a:gd name="connsiteY270" fmla="*/ 1173186 h 2062941"/>
                  <a:gd name="connsiteX271" fmla="*/ 1570483 w 1782150"/>
                  <a:gd name="connsiteY271" fmla="*/ 1090675 h 2062941"/>
                  <a:gd name="connsiteX272" fmla="*/ 1569975 w 1782150"/>
                  <a:gd name="connsiteY272" fmla="*/ 1089019 h 2062941"/>
                  <a:gd name="connsiteX273" fmla="*/ 1684629 w 1782150"/>
                  <a:gd name="connsiteY273" fmla="*/ 1091365 h 2062941"/>
                  <a:gd name="connsiteX274" fmla="*/ 1737016 w 1782150"/>
                  <a:gd name="connsiteY274" fmla="*/ 1131516 h 2062941"/>
                  <a:gd name="connsiteX275" fmla="*/ 1779883 w 1782150"/>
                  <a:gd name="connsiteY275" fmla="*/ 1121584 h 2062941"/>
                  <a:gd name="connsiteX276" fmla="*/ 1769785 w 1782150"/>
                  <a:gd name="connsiteY276" fmla="*/ 1061387 h 2062941"/>
                  <a:gd name="connsiteX277" fmla="*/ 1388693 w 1782150"/>
                  <a:gd name="connsiteY277" fmla="*/ 921702 h 2062941"/>
                  <a:gd name="connsiteX278" fmla="*/ 1360429 w 1782150"/>
                  <a:gd name="connsiteY278" fmla="*/ 917335 h 2062941"/>
                  <a:gd name="connsiteX279" fmla="*/ 1358976 w 1782150"/>
                  <a:gd name="connsiteY279" fmla="*/ 914777 h 2062941"/>
                  <a:gd name="connsiteX280" fmla="*/ 1369076 w 1782150"/>
                  <a:gd name="connsiteY280" fmla="*/ 901859 h 2062941"/>
                  <a:gd name="connsiteX281" fmla="*/ 1471814 w 1782150"/>
                  <a:gd name="connsiteY281" fmla="*/ 903929 h 2062941"/>
                  <a:gd name="connsiteX282" fmla="*/ 1388693 w 1782150"/>
                  <a:gd name="connsiteY282" fmla="*/ 921702 h 2062941"/>
                  <a:gd name="connsiteX283" fmla="*/ 616040 w 1782150"/>
                  <a:gd name="connsiteY283" fmla="*/ 235781 h 2062941"/>
                  <a:gd name="connsiteX284" fmla="*/ 555109 w 1782150"/>
                  <a:gd name="connsiteY284" fmla="*/ 239320 h 2062941"/>
                  <a:gd name="connsiteX285" fmla="*/ 512263 w 1782150"/>
                  <a:gd name="connsiteY285" fmla="*/ 239239 h 2062941"/>
                  <a:gd name="connsiteX286" fmla="*/ 511478 w 1782150"/>
                  <a:gd name="connsiteY286" fmla="*/ 219665 h 2062941"/>
                  <a:gd name="connsiteX287" fmla="*/ 546950 w 1782150"/>
                  <a:gd name="connsiteY287" fmla="*/ 192324 h 2062941"/>
                  <a:gd name="connsiteX288" fmla="*/ 513861 w 1782150"/>
                  <a:gd name="connsiteY288" fmla="*/ 175300 h 2062941"/>
                  <a:gd name="connsiteX289" fmla="*/ 476719 w 1782150"/>
                  <a:gd name="connsiteY289" fmla="*/ 185807 h 2062941"/>
                  <a:gd name="connsiteX290" fmla="*/ 427784 w 1782150"/>
                  <a:gd name="connsiteY290" fmla="*/ 199350 h 2062941"/>
                  <a:gd name="connsiteX291" fmla="*/ 335529 w 1782150"/>
                  <a:gd name="connsiteY291" fmla="*/ 178599 h 2062941"/>
                  <a:gd name="connsiteX292" fmla="*/ 397660 w 1782150"/>
                  <a:gd name="connsiteY292" fmla="*/ 151796 h 2062941"/>
                  <a:gd name="connsiteX293" fmla="*/ 396897 w 1782150"/>
                  <a:gd name="connsiteY293" fmla="*/ 120008 h 2062941"/>
                  <a:gd name="connsiteX294" fmla="*/ 325481 w 1782150"/>
                  <a:gd name="connsiteY294" fmla="*/ 125304 h 2062941"/>
                  <a:gd name="connsiteX295" fmla="*/ 249517 w 1782150"/>
                  <a:gd name="connsiteY295" fmla="*/ 128872 h 2062941"/>
                  <a:gd name="connsiteX296" fmla="*/ 219495 w 1782150"/>
                  <a:gd name="connsiteY296" fmla="*/ 120553 h 2062941"/>
                  <a:gd name="connsiteX297" fmla="*/ 219160 w 1782150"/>
                  <a:gd name="connsiteY297" fmla="*/ 119594 h 2062941"/>
                  <a:gd name="connsiteX298" fmla="*/ 219568 w 1782150"/>
                  <a:gd name="connsiteY298" fmla="*/ 118300 h 2062941"/>
                  <a:gd name="connsiteX299" fmla="*/ 226092 w 1782150"/>
                  <a:gd name="connsiteY299" fmla="*/ 96743 h 2062941"/>
                  <a:gd name="connsiteX300" fmla="*/ 130365 w 1782150"/>
                  <a:gd name="connsiteY300" fmla="*/ 62935 h 2062941"/>
                  <a:gd name="connsiteX301" fmla="*/ 286130 w 1782150"/>
                  <a:gd name="connsiteY301" fmla="*/ 81717 h 2062941"/>
                  <a:gd name="connsiteX302" fmla="*/ 331533 w 1782150"/>
                  <a:gd name="connsiteY302" fmla="*/ 66938 h 2062941"/>
                  <a:gd name="connsiteX303" fmla="*/ 304774 w 1782150"/>
                  <a:gd name="connsiteY303" fmla="*/ 40810 h 2062941"/>
                  <a:gd name="connsiteX304" fmla="*/ 404983 w 1782150"/>
                  <a:gd name="connsiteY304" fmla="*/ 33930 h 2062941"/>
                  <a:gd name="connsiteX305" fmla="*/ 432681 w 1782150"/>
                  <a:gd name="connsiteY305" fmla="*/ 77837 h 2062941"/>
                  <a:gd name="connsiteX306" fmla="*/ 459782 w 1782150"/>
                  <a:gd name="connsiteY306" fmla="*/ 16099 h 2062941"/>
                  <a:gd name="connsiteX307" fmla="*/ 459935 w 1782150"/>
                  <a:gd name="connsiteY307" fmla="*/ 15729 h 2062941"/>
                  <a:gd name="connsiteX308" fmla="*/ 486310 w 1782150"/>
                  <a:gd name="connsiteY308" fmla="*/ 30108 h 2062941"/>
                  <a:gd name="connsiteX309" fmla="*/ 540760 w 1782150"/>
                  <a:gd name="connsiteY309" fmla="*/ 24048 h 2062941"/>
                  <a:gd name="connsiteX310" fmla="*/ 560247 w 1782150"/>
                  <a:gd name="connsiteY310" fmla="*/ 32557 h 2062941"/>
                  <a:gd name="connsiteX311" fmla="*/ 533072 w 1782150"/>
                  <a:gd name="connsiteY311" fmla="*/ 74989 h 2062941"/>
                  <a:gd name="connsiteX312" fmla="*/ 553671 w 1782150"/>
                  <a:gd name="connsiteY312" fmla="*/ 104582 h 2062941"/>
                  <a:gd name="connsiteX313" fmla="*/ 610758 w 1782150"/>
                  <a:gd name="connsiteY313" fmla="*/ 44175 h 2062941"/>
                  <a:gd name="connsiteX314" fmla="*/ 667693 w 1782150"/>
                  <a:gd name="connsiteY314" fmla="*/ 40767 h 2062941"/>
                  <a:gd name="connsiteX315" fmla="*/ 630739 w 1782150"/>
                  <a:gd name="connsiteY315" fmla="*/ 94316 h 2062941"/>
                  <a:gd name="connsiteX316" fmla="*/ 643331 w 1782150"/>
                  <a:gd name="connsiteY316" fmla="*/ 156722 h 2062941"/>
                  <a:gd name="connsiteX317" fmla="*/ 722325 w 1782150"/>
                  <a:gd name="connsiteY317" fmla="*/ 53809 h 2062941"/>
                  <a:gd name="connsiteX318" fmla="*/ 766588 w 1782150"/>
                  <a:gd name="connsiteY318" fmla="*/ 77198 h 2062941"/>
                  <a:gd name="connsiteX319" fmla="*/ 722601 w 1782150"/>
                  <a:gd name="connsiteY319" fmla="*/ 128363 h 2062941"/>
                  <a:gd name="connsiteX320" fmla="*/ 755827 w 1782150"/>
                  <a:gd name="connsiteY320" fmla="*/ 149311 h 2062941"/>
                  <a:gd name="connsiteX321" fmla="*/ 791481 w 1782150"/>
                  <a:gd name="connsiteY321" fmla="*/ 141405 h 2062941"/>
                  <a:gd name="connsiteX322" fmla="*/ 821575 w 1782150"/>
                  <a:gd name="connsiteY322" fmla="*/ 163007 h 2062941"/>
                  <a:gd name="connsiteX323" fmla="*/ 691300 w 1782150"/>
                  <a:gd name="connsiteY323" fmla="*/ 241688 h 2062941"/>
                  <a:gd name="connsiteX324" fmla="*/ 616040 w 1782150"/>
                  <a:gd name="connsiteY324" fmla="*/ 235781 h 2062941"/>
                  <a:gd name="connsiteX325" fmla="*/ 661256 w 1782150"/>
                  <a:gd name="connsiteY325" fmla="*/ 1170766 h 2062941"/>
                  <a:gd name="connsiteX326" fmla="*/ 645285 w 1782150"/>
                  <a:gd name="connsiteY326" fmla="*/ 1165389 h 2062941"/>
                  <a:gd name="connsiteX327" fmla="*/ 644166 w 1782150"/>
                  <a:gd name="connsiteY327" fmla="*/ 1162716 h 2062941"/>
                  <a:gd name="connsiteX328" fmla="*/ 610736 w 1782150"/>
                  <a:gd name="connsiteY328" fmla="*/ 1129402 h 2062941"/>
                  <a:gd name="connsiteX329" fmla="*/ 595587 w 1782150"/>
                  <a:gd name="connsiteY329" fmla="*/ 1160354 h 2062941"/>
                  <a:gd name="connsiteX330" fmla="*/ 466343 w 1782150"/>
                  <a:gd name="connsiteY330" fmla="*/ 1158967 h 2062941"/>
                  <a:gd name="connsiteX331" fmla="*/ 524259 w 1782150"/>
                  <a:gd name="connsiteY331" fmla="*/ 1095609 h 2062941"/>
                  <a:gd name="connsiteX332" fmla="*/ 516237 w 1782150"/>
                  <a:gd name="connsiteY332" fmla="*/ 1087587 h 2062941"/>
                  <a:gd name="connsiteX333" fmla="*/ 421404 w 1782150"/>
                  <a:gd name="connsiteY333" fmla="*/ 1131451 h 2062941"/>
                  <a:gd name="connsiteX334" fmla="*/ 298867 w 1782150"/>
                  <a:gd name="connsiteY334" fmla="*/ 1131494 h 2062941"/>
                  <a:gd name="connsiteX335" fmla="*/ 382670 w 1782150"/>
                  <a:gd name="connsiteY335" fmla="*/ 1066873 h 2062941"/>
                  <a:gd name="connsiteX336" fmla="*/ 376879 w 1782150"/>
                  <a:gd name="connsiteY336" fmla="*/ 1059272 h 2062941"/>
                  <a:gd name="connsiteX337" fmla="*/ 141453 w 1782150"/>
                  <a:gd name="connsiteY337" fmla="*/ 1116977 h 2062941"/>
                  <a:gd name="connsiteX338" fmla="*/ 221565 w 1782150"/>
                  <a:gd name="connsiteY338" fmla="*/ 1070331 h 2062941"/>
                  <a:gd name="connsiteX339" fmla="*/ 215651 w 1782150"/>
                  <a:gd name="connsiteY339" fmla="*/ 1060028 h 2062941"/>
                  <a:gd name="connsiteX340" fmla="*/ 25752 w 1782150"/>
                  <a:gd name="connsiteY340" fmla="*/ 1096640 h 2062941"/>
                  <a:gd name="connsiteX341" fmla="*/ 25541 w 1782150"/>
                  <a:gd name="connsiteY341" fmla="*/ 1095870 h 2062941"/>
                  <a:gd name="connsiteX342" fmla="*/ 83297 w 1782150"/>
                  <a:gd name="connsiteY342" fmla="*/ 1052479 h 2062941"/>
                  <a:gd name="connsiteX343" fmla="*/ 164086 w 1782150"/>
                  <a:gd name="connsiteY343" fmla="*/ 1030260 h 2062941"/>
                  <a:gd name="connsiteX344" fmla="*/ 165416 w 1782150"/>
                  <a:gd name="connsiteY344" fmla="*/ 1020066 h 2062941"/>
                  <a:gd name="connsiteX345" fmla="*/ 143596 w 1782150"/>
                  <a:gd name="connsiteY345" fmla="*/ 1006632 h 2062941"/>
                  <a:gd name="connsiteX346" fmla="*/ 176598 w 1782150"/>
                  <a:gd name="connsiteY346" fmla="*/ 995028 h 2062941"/>
                  <a:gd name="connsiteX347" fmla="*/ 231461 w 1782150"/>
                  <a:gd name="connsiteY347" fmla="*/ 973035 h 2062941"/>
                  <a:gd name="connsiteX348" fmla="*/ 337208 w 1782150"/>
                  <a:gd name="connsiteY348" fmla="*/ 1014413 h 2062941"/>
                  <a:gd name="connsiteX349" fmla="*/ 344416 w 1782150"/>
                  <a:gd name="connsiteY349" fmla="*/ 1007206 h 2062941"/>
                  <a:gd name="connsiteX350" fmla="*/ 272448 w 1782150"/>
                  <a:gd name="connsiteY350" fmla="*/ 946841 h 2062941"/>
                  <a:gd name="connsiteX351" fmla="*/ 339315 w 1782150"/>
                  <a:gd name="connsiteY351" fmla="*/ 949806 h 2062941"/>
                  <a:gd name="connsiteX352" fmla="*/ 379873 w 1782150"/>
                  <a:gd name="connsiteY352" fmla="*/ 940963 h 2062941"/>
                  <a:gd name="connsiteX353" fmla="*/ 415279 w 1782150"/>
                  <a:gd name="connsiteY353" fmla="*/ 942278 h 2062941"/>
                  <a:gd name="connsiteX354" fmla="*/ 441450 w 1782150"/>
                  <a:gd name="connsiteY354" fmla="*/ 986658 h 2062941"/>
                  <a:gd name="connsiteX355" fmla="*/ 478172 w 1782150"/>
                  <a:gd name="connsiteY355" fmla="*/ 982676 h 2062941"/>
                  <a:gd name="connsiteX356" fmla="*/ 448280 w 1782150"/>
                  <a:gd name="connsiteY356" fmla="*/ 912169 h 2062941"/>
                  <a:gd name="connsiteX357" fmla="*/ 441865 w 1782150"/>
                  <a:gd name="connsiteY357" fmla="*/ 894789 h 2062941"/>
                  <a:gd name="connsiteX358" fmla="*/ 474459 w 1782150"/>
                  <a:gd name="connsiteY358" fmla="*/ 899476 h 2062941"/>
                  <a:gd name="connsiteX359" fmla="*/ 513251 w 1782150"/>
                  <a:gd name="connsiteY359" fmla="*/ 898822 h 2062941"/>
                  <a:gd name="connsiteX360" fmla="*/ 570499 w 1782150"/>
                  <a:gd name="connsiteY360" fmla="*/ 1010395 h 2062941"/>
                  <a:gd name="connsiteX361" fmla="*/ 579748 w 1782150"/>
                  <a:gd name="connsiteY361" fmla="*/ 1011587 h 2062941"/>
                  <a:gd name="connsiteX362" fmla="*/ 584216 w 1782150"/>
                  <a:gd name="connsiteY362" fmla="*/ 894157 h 2062941"/>
                  <a:gd name="connsiteX363" fmla="*/ 678701 w 1782150"/>
                  <a:gd name="connsiteY363" fmla="*/ 965413 h 2062941"/>
                  <a:gd name="connsiteX364" fmla="*/ 670156 w 1782150"/>
                  <a:gd name="connsiteY364" fmla="*/ 1009422 h 2062941"/>
                  <a:gd name="connsiteX365" fmla="*/ 681302 w 1782150"/>
                  <a:gd name="connsiteY365" fmla="*/ 1015816 h 2062941"/>
                  <a:gd name="connsiteX366" fmla="*/ 761916 w 1782150"/>
                  <a:gd name="connsiteY366" fmla="*/ 989288 h 2062941"/>
                  <a:gd name="connsiteX367" fmla="*/ 721402 w 1782150"/>
                  <a:gd name="connsiteY367" fmla="*/ 1110315 h 2062941"/>
                  <a:gd name="connsiteX368" fmla="*/ 698863 w 1782150"/>
                  <a:gd name="connsiteY368" fmla="*/ 1114565 h 2062941"/>
                  <a:gd name="connsiteX369" fmla="*/ 697454 w 1782150"/>
                  <a:gd name="connsiteY369" fmla="*/ 1125122 h 2062941"/>
                  <a:gd name="connsiteX370" fmla="*/ 713511 w 1782150"/>
                  <a:gd name="connsiteY370" fmla="*/ 1123945 h 2062941"/>
                  <a:gd name="connsiteX371" fmla="*/ 661256 w 1782150"/>
                  <a:gd name="connsiteY371" fmla="*/ 1170766 h 2062941"/>
                  <a:gd name="connsiteX372" fmla="*/ 294325 w 1782150"/>
                  <a:gd name="connsiteY372" fmla="*/ 974292 h 2062941"/>
                  <a:gd name="connsiteX373" fmla="*/ 326171 w 1782150"/>
                  <a:gd name="connsiteY373" fmla="*/ 996220 h 2062941"/>
                  <a:gd name="connsiteX374" fmla="*/ 325626 w 1782150"/>
                  <a:gd name="connsiteY374" fmla="*/ 996874 h 2062941"/>
                  <a:gd name="connsiteX375" fmla="*/ 294027 w 1782150"/>
                  <a:gd name="connsiteY375" fmla="*/ 974786 h 2062941"/>
                  <a:gd name="connsiteX376" fmla="*/ 294325 w 1782150"/>
                  <a:gd name="connsiteY376" fmla="*/ 974292 h 2062941"/>
                  <a:gd name="connsiteX377" fmla="*/ 1074498 w 1782150"/>
                  <a:gd name="connsiteY377" fmla="*/ 762719 h 2062941"/>
                  <a:gd name="connsiteX378" fmla="*/ 1071694 w 1782150"/>
                  <a:gd name="connsiteY378" fmla="*/ 766293 h 2062941"/>
                  <a:gd name="connsiteX379" fmla="*/ 1039077 w 1782150"/>
                  <a:gd name="connsiteY379" fmla="*/ 783513 h 2062941"/>
                  <a:gd name="connsiteX380" fmla="*/ 943728 w 1782150"/>
                  <a:gd name="connsiteY380" fmla="*/ 748892 h 2062941"/>
                  <a:gd name="connsiteX381" fmla="*/ 954917 w 1782150"/>
                  <a:gd name="connsiteY381" fmla="*/ 578959 h 2062941"/>
                  <a:gd name="connsiteX382" fmla="*/ 1044272 w 1782150"/>
                  <a:gd name="connsiteY382" fmla="*/ 586283 h 2062941"/>
                  <a:gd name="connsiteX383" fmla="*/ 1059530 w 1782150"/>
                  <a:gd name="connsiteY383" fmla="*/ 558368 h 2062941"/>
                  <a:gd name="connsiteX384" fmla="*/ 1020368 w 1782150"/>
                  <a:gd name="connsiteY384" fmla="*/ 475698 h 2062941"/>
                  <a:gd name="connsiteX385" fmla="*/ 1154226 w 1782150"/>
                  <a:gd name="connsiteY385" fmla="*/ 473809 h 2062941"/>
                  <a:gd name="connsiteX386" fmla="*/ 1177985 w 1782150"/>
                  <a:gd name="connsiteY386" fmla="*/ 486124 h 2062941"/>
                  <a:gd name="connsiteX387" fmla="*/ 1150738 w 1782150"/>
                  <a:gd name="connsiteY387" fmla="*/ 541163 h 2062941"/>
                  <a:gd name="connsiteX388" fmla="*/ 1153063 w 1782150"/>
                  <a:gd name="connsiteY388" fmla="*/ 576409 h 2062941"/>
                  <a:gd name="connsiteX389" fmla="*/ 1247518 w 1782150"/>
                  <a:gd name="connsiteY389" fmla="*/ 532989 h 2062941"/>
                  <a:gd name="connsiteX390" fmla="*/ 1268734 w 1782150"/>
                  <a:gd name="connsiteY390" fmla="*/ 525737 h 2062941"/>
                  <a:gd name="connsiteX391" fmla="*/ 1278399 w 1782150"/>
                  <a:gd name="connsiteY391" fmla="*/ 551763 h 2062941"/>
                  <a:gd name="connsiteX392" fmla="*/ 1248609 w 1782150"/>
                  <a:gd name="connsiteY392" fmla="*/ 573445 h 2062941"/>
                  <a:gd name="connsiteX393" fmla="*/ 1152191 w 1782150"/>
                  <a:gd name="connsiteY393" fmla="*/ 638110 h 2062941"/>
                  <a:gd name="connsiteX394" fmla="*/ 1164107 w 1782150"/>
                  <a:gd name="connsiteY394" fmla="*/ 647192 h 2062941"/>
                  <a:gd name="connsiteX395" fmla="*/ 1297652 w 1782150"/>
                  <a:gd name="connsiteY395" fmla="*/ 621522 h 2062941"/>
                  <a:gd name="connsiteX396" fmla="*/ 1329476 w 1782150"/>
                  <a:gd name="connsiteY396" fmla="*/ 635269 h 2062941"/>
                  <a:gd name="connsiteX397" fmla="*/ 1322066 w 1782150"/>
                  <a:gd name="connsiteY397" fmla="*/ 663373 h 2062941"/>
                  <a:gd name="connsiteX398" fmla="*/ 1338051 w 1782150"/>
                  <a:gd name="connsiteY398" fmla="*/ 707906 h 2062941"/>
                  <a:gd name="connsiteX399" fmla="*/ 1307171 w 1782150"/>
                  <a:gd name="connsiteY399" fmla="*/ 756383 h 2062941"/>
                  <a:gd name="connsiteX400" fmla="*/ 1261251 w 1782150"/>
                  <a:gd name="connsiteY400" fmla="*/ 793533 h 2062941"/>
                  <a:gd name="connsiteX401" fmla="*/ 1201018 w 1782150"/>
                  <a:gd name="connsiteY401" fmla="*/ 778253 h 2062941"/>
                  <a:gd name="connsiteX402" fmla="*/ 1118986 w 1782150"/>
                  <a:gd name="connsiteY402" fmla="*/ 820744 h 2062941"/>
                  <a:gd name="connsiteX403" fmla="*/ 1081495 w 1782150"/>
                  <a:gd name="connsiteY403" fmla="*/ 769185 h 2062941"/>
                  <a:gd name="connsiteX404" fmla="*/ 1074498 w 1782150"/>
                  <a:gd name="connsiteY404" fmla="*/ 762719 h 2062941"/>
                  <a:gd name="connsiteX405" fmla="*/ 1066026 w 1782150"/>
                  <a:gd name="connsiteY405" fmla="*/ 827232 h 2062941"/>
                  <a:gd name="connsiteX406" fmla="*/ 1080042 w 1782150"/>
                  <a:gd name="connsiteY406" fmla="*/ 793540 h 2062941"/>
                  <a:gd name="connsiteX407" fmla="*/ 1115063 w 1782150"/>
                  <a:gd name="connsiteY407" fmla="*/ 828314 h 2062941"/>
                  <a:gd name="connsiteX408" fmla="*/ 1106344 w 1782150"/>
                  <a:gd name="connsiteY408" fmla="*/ 848760 h 2062941"/>
                  <a:gd name="connsiteX409" fmla="*/ 1051771 w 1782150"/>
                  <a:gd name="connsiteY409" fmla="*/ 891599 h 2062941"/>
                  <a:gd name="connsiteX410" fmla="*/ 1039092 w 1782150"/>
                  <a:gd name="connsiteY410" fmla="*/ 900122 h 2062941"/>
                  <a:gd name="connsiteX411" fmla="*/ 1066026 w 1782150"/>
                  <a:gd name="connsiteY411" fmla="*/ 827232 h 2062941"/>
                  <a:gd name="connsiteX412" fmla="*/ 841302 w 1782150"/>
                  <a:gd name="connsiteY412" fmla="*/ 1111928 h 2062941"/>
                  <a:gd name="connsiteX413" fmla="*/ 905343 w 1782150"/>
                  <a:gd name="connsiteY413" fmla="*/ 1233681 h 2062941"/>
                  <a:gd name="connsiteX414" fmla="*/ 863594 w 1782150"/>
                  <a:gd name="connsiteY414" fmla="*/ 1320086 h 2062941"/>
                  <a:gd name="connsiteX415" fmla="*/ 841302 w 1782150"/>
                  <a:gd name="connsiteY415" fmla="*/ 1111928 h 2062941"/>
                  <a:gd name="connsiteX416" fmla="*/ 840256 w 1782150"/>
                  <a:gd name="connsiteY416" fmla="*/ 1680368 h 2062941"/>
                  <a:gd name="connsiteX417" fmla="*/ 840764 w 1782150"/>
                  <a:gd name="connsiteY417" fmla="*/ 1681930 h 2062941"/>
                  <a:gd name="connsiteX418" fmla="*/ 739784 w 1782150"/>
                  <a:gd name="connsiteY418" fmla="*/ 1664724 h 2062941"/>
                  <a:gd name="connsiteX419" fmla="*/ 788749 w 1782150"/>
                  <a:gd name="connsiteY419" fmla="*/ 1649292 h 2062941"/>
                  <a:gd name="connsiteX420" fmla="*/ 838061 w 1782150"/>
                  <a:gd name="connsiteY420" fmla="*/ 1638567 h 2062941"/>
                  <a:gd name="connsiteX421" fmla="*/ 840256 w 1782150"/>
                  <a:gd name="connsiteY421" fmla="*/ 1680368 h 2062941"/>
                  <a:gd name="connsiteX422" fmla="*/ 673978 w 1782150"/>
                  <a:gd name="connsiteY422" fmla="*/ 1625642 h 2062941"/>
                  <a:gd name="connsiteX423" fmla="*/ 689905 w 1782150"/>
                  <a:gd name="connsiteY423" fmla="*/ 1621340 h 2062941"/>
                  <a:gd name="connsiteX424" fmla="*/ 836856 w 1782150"/>
                  <a:gd name="connsiteY424" fmla="*/ 1585295 h 2062941"/>
                  <a:gd name="connsiteX425" fmla="*/ 837967 w 1782150"/>
                  <a:gd name="connsiteY425" fmla="*/ 1634833 h 2062941"/>
                  <a:gd name="connsiteX426" fmla="*/ 738745 w 1782150"/>
                  <a:gd name="connsiteY426" fmla="*/ 1652917 h 2062941"/>
                  <a:gd name="connsiteX427" fmla="*/ 717544 w 1782150"/>
                  <a:gd name="connsiteY427" fmla="*/ 1656550 h 2062941"/>
                  <a:gd name="connsiteX428" fmla="*/ 677240 w 1782150"/>
                  <a:gd name="connsiteY428" fmla="*/ 1633075 h 2062941"/>
                  <a:gd name="connsiteX429" fmla="*/ 673978 w 1782150"/>
                  <a:gd name="connsiteY429" fmla="*/ 1625642 h 2062941"/>
                  <a:gd name="connsiteX430" fmla="*/ 1068380 w 1782150"/>
                  <a:gd name="connsiteY430" fmla="*/ 1928335 h 2062941"/>
                  <a:gd name="connsiteX431" fmla="*/ 891952 w 1782150"/>
                  <a:gd name="connsiteY431" fmla="*/ 2035658 h 2062941"/>
                  <a:gd name="connsiteX432" fmla="*/ 786947 w 1782150"/>
                  <a:gd name="connsiteY432" fmla="*/ 2017232 h 2062941"/>
                  <a:gd name="connsiteX433" fmla="*/ 703666 w 1782150"/>
                  <a:gd name="connsiteY433" fmla="*/ 1811821 h 2062941"/>
                  <a:gd name="connsiteX434" fmla="*/ 1086654 w 1782150"/>
                  <a:gd name="connsiteY434" fmla="*/ 1811588 h 2062941"/>
                  <a:gd name="connsiteX435" fmla="*/ 1068380 w 1782150"/>
                  <a:gd name="connsiteY435" fmla="*/ 1928335 h 2062941"/>
                  <a:gd name="connsiteX436" fmla="*/ 1089051 w 1782150"/>
                  <a:gd name="connsiteY436" fmla="*/ 1793831 h 2062941"/>
                  <a:gd name="connsiteX437" fmla="*/ 700462 w 1782150"/>
                  <a:gd name="connsiteY437" fmla="*/ 1786041 h 2062941"/>
                  <a:gd name="connsiteX438" fmla="*/ 682494 w 1782150"/>
                  <a:gd name="connsiteY438" fmla="*/ 1660699 h 2062941"/>
                  <a:gd name="connsiteX439" fmla="*/ 1112012 w 1782150"/>
                  <a:gd name="connsiteY439" fmla="*/ 1654058 h 2062941"/>
                  <a:gd name="connsiteX440" fmla="*/ 1089051 w 1782150"/>
                  <a:gd name="connsiteY440" fmla="*/ 1793831 h 2062941"/>
                  <a:gd name="connsiteX441" fmla="*/ 1047985 w 1782150"/>
                  <a:gd name="connsiteY441" fmla="*/ 1603772 h 2062941"/>
                  <a:gd name="connsiteX442" fmla="*/ 1114845 w 1782150"/>
                  <a:gd name="connsiteY442" fmla="*/ 1636337 h 2062941"/>
                  <a:gd name="connsiteX443" fmla="*/ 856764 w 1782150"/>
                  <a:gd name="connsiteY443" fmla="*/ 1682518 h 2062941"/>
                  <a:gd name="connsiteX444" fmla="*/ 857912 w 1782150"/>
                  <a:gd name="connsiteY444" fmla="*/ 1635865 h 2062941"/>
                  <a:gd name="connsiteX445" fmla="*/ 938017 w 1782150"/>
                  <a:gd name="connsiteY445" fmla="*/ 1631433 h 2062941"/>
                  <a:gd name="connsiteX446" fmla="*/ 960120 w 1782150"/>
                  <a:gd name="connsiteY446" fmla="*/ 1632311 h 2062941"/>
                  <a:gd name="connsiteX447" fmla="*/ 1063701 w 1782150"/>
                  <a:gd name="connsiteY447" fmla="*/ 1653048 h 2062941"/>
                  <a:gd name="connsiteX448" fmla="*/ 1065743 w 1782150"/>
                  <a:gd name="connsiteY448" fmla="*/ 1645637 h 2062941"/>
                  <a:gd name="connsiteX449" fmla="*/ 962154 w 1782150"/>
                  <a:gd name="connsiteY449" fmla="*/ 1622329 h 2062941"/>
                  <a:gd name="connsiteX450" fmla="*/ 968076 w 1782150"/>
                  <a:gd name="connsiteY450" fmla="*/ 1587191 h 2062941"/>
                  <a:gd name="connsiteX451" fmla="*/ 1047985 w 1782150"/>
                  <a:gd name="connsiteY451" fmla="*/ 1603772 h 2062941"/>
                  <a:gd name="connsiteX452" fmla="*/ 857222 w 1782150"/>
                  <a:gd name="connsiteY452" fmla="*/ 1583449 h 2062941"/>
                  <a:gd name="connsiteX453" fmla="*/ 947441 w 1782150"/>
                  <a:gd name="connsiteY453" fmla="*/ 1584772 h 2062941"/>
                  <a:gd name="connsiteX454" fmla="*/ 942631 w 1782150"/>
                  <a:gd name="connsiteY454" fmla="*/ 1613660 h 2062941"/>
                  <a:gd name="connsiteX455" fmla="*/ 940517 w 1782150"/>
                  <a:gd name="connsiteY455" fmla="*/ 1621747 h 2062941"/>
                  <a:gd name="connsiteX456" fmla="*/ 857825 w 1782150"/>
                  <a:gd name="connsiteY456" fmla="*/ 1630953 h 2062941"/>
                  <a:gd name="connsiteX457" fmla="*/ 857222 w 1782150"/>
                  <a:gd name="connsiteY457" fmla="*/ 1583449 h 2062941"/>
                  <a:gd name="connsiteX458" fmla="*/ 968940 w 1782150"/>
                  <a:gd name="connsiteY458" fmla="*/ 1340750 h 2062941"/>
                  <a:gd name="connsiteX459" fmla="*/ 949337 w 1782150"/>
                  <a:gd name="connsiteY459" fmla="*/ 1569492 h 2062941"/>
                  <a:gd name="connsiteX460" fmla="*/ 857163 w 1782150"/>
                  <a:gd name="connsiteY460" fmla="*/ 1568467 h 2062941"/>
                  <a:gd name="connsiteX461" fmla="*/ 912158 w 1782150"/>
                  <a:gd name="connsiteY461" fmla="*/ 1244921 h 2062941"/>
                  <a:gd name="connsiteX462" fmla="*/ 973787 w 1782150"/>
                  <a:gd name="connsiteY462" fmla="*/ 1321851 h 2062941"/>
                  <a:gd name="connsiteX463" fmla="*/ 968940 w 1782150"/>
                  <a:gd name="connsiteY463" fmla="*/ 1340750 h 2062941"/>
                  <a:gd name="connsiteX464" fmla="*/ 1377213 w 1782150"/>
                  <a:gd name="connsiteY464" fmla="*/ 1254047 h 2062941"/>
                  <a:gd name="connsiteX465" fmla="*/ 1330639 w 1782150"/>
                  <a:gd name="connsiteY465" fmla="*/ 1415878 h 2062941"/>
                  <a:gd name="connsiteX466" fmla="*/ 1227174 w 1782150"/>
                  <a:gd name="connsiteY466" fmla="*/ 1322941 h 2062941"/>
                  <a:gd name="connsiteX467" fmla="*/ 1213151 w 1782150"/>
                  <a:gd name="connsiteY467" fmla="*/ 1266769 h 2062941"/>
                  <a:gd name="connsiteX468" fmla="*/ 1183652 w 1782150"/>
                  <a:gd name="connsiteY468" fmla="*/ 1210583 h 2062941"/>
                  <a:gd name="connsiteX469" fmla="*/ 1169048 w 1782150"/>
                  <a:gd name="connsiteY469" fmla="*/ 1212465 h 2062941"/>
                  <a:gd name="connsiteX470" fmla="*/ 1186995 w 1782150"/>
                  <a:gd name="connsiteY470" fmla="*/ 1359539 h 2062941"/>
                  <a:gd name="connsiteX471" fmla="*/ 1111067 w 1782150"/>
                  <a:gd name="connsiteY471" fmla="*/ 1287528 h 2062941"/>
                  <a:gd name="connsiteX472" fmla="*/ 1068809 w 1782150"/>
                  <a:gd name="connsiteY472" fmla="*/ 1147574 h 2062941"/>
                  <a:gd name="connsiteX473" fmla="*/ 1047077 w 1782150"/>
                  <a:gd name="connsiteY473" fmla="*/ 1182457 h 2062941"/>
                  <a:gd name="connsiteX474" fmla="*/ 1037203 w 1782150"/>
                  <a:gd name="connsiteY474" fmla="*/ 1273606 h 2062941"/>
                  <a:gd name="connsiteX475" fmla="*/ 1025984 w 1782150"/>
                  <a:gd name="connsiteY475" fmla="*/ 1313590 h 2062941"/>
                  <a:gd name="connsiteX476" fmla="*/ 908220 w 1782150"/>
                  <a:gd name="connsiteY476" fmla="*/ 1205075 h 2062941"/>
                  <a:gd name="connsiteX477" fmla="*/ 835489 w 1782150"/>
                  <a:gd name="connsiteY477" fmla="*/ 1020408 h 2062941"/>
                  <a:gd name="connsiteX478" fmla="*/ 914200 w 1782150"/>
                  <a:gd name="connsiteY478" fmla="*/ 932528 h 2062941"/>
                  <a:gd name="connsiteX479" fmla="*/ 1006570 w 1782150"/>
                  <a:gd name="connsiteY479" fmla="*/ 972250 h 2062941"/>
                  <a:gd name="connsiteX480" fmla="*/ 1053115 w 1782150"/>
                  <a:gd name="connsiteY480" fmla="*/ 913084 h 2062941"/>
                  <a:gd name="connsiteX481" fmla="*/ 1138168 w 1782150"/>
                  <a:gd name="connsiteY481" fmla="*/ 926039 h 2062941"/>
                  <a:gd name="connsiteX482" fmla="*/ 1166432 w 1782150"/>
                  <a:gd name="connsiteY482" fmla="*/ 909604 h 2062941"/>
                  <a:gd name="connsiteX483" fmla="*/ 1147105 w 1782150"/>
                  <a:gd name="connsiteY483" fmla="*/ 947968 h 2062941"/>
                  <a:gd name="connsiteX484" fmla="*/ 1191281 w 1782150"/>
                  <a:gd name="connsiteY484" fmla="*/ 1025886 h 2062941"/>
                  <a:gd name="connsiteX485" fmla="*/ 1255511 w 1782150"/>
                  <a:gd name="connsiteY485" fmla="*/ 996445 h 2062941"/>
                  <a:gd name="connsiteX486" fmla="*/ 1280432 w 1782150"/>
                  <a:gd name="connsiteY486" fmla="*/ 976391 h 2062941"/>
                  <a:gd name="connsiteX487" fmla="*/ 1273676 w 1782150"/>
                  <a:gd name="connsiteY487" fmla="*/ 1069939 h 2062941"/>
                  <a:gd name="connsiteX488" fmla="*/ 1355125 w 1782150"/>
                  <a:gd name="connsiteY488" fmla="*/ 1164009 h 2062941"/>
                  <a:gd name="connsiteX489" fmla="*/ 1377213 w 1782150"/>
                  <a:gd name="connsiteY489" fmla="*/ 1254047 h 206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1782150" h="2062941">
                    <a:moveTo>
                      <a:pt x="1769785" y="1061387"/>
                    </a:moveTo>
                    <a:cubicBezTo>
                      <a:pt x="1731567" y="971436"/>
                      <a:pt x="1613933" y="982168"/>
                      <a:pt x="1532556" y="978673"/>
                    </a:cubicBezTo>
                    <a:cubicBezTo>
                      <a:pt x="1509088" y="978433"/>
                      <a:pt x="1485618" y="976849"/>
                      <a:pt x="1462223" y="976849"/>
                    </a:cubicBezTo>
                    <a:cubicBezTo>
                      <a:pt x="1451615" y="976849"/>
                      <a:pt x="1451542" y="993342"/>
                      <a:pt x="1462223" y="993342"/>
                    </a:cubicBezTo>
                    <a:cubicBezTo>
                      <a:pt x="1542219" y="1000412"/>
                      <a:pt x="1709478" y="976348"/>
                      <a:pt x="1750748" y="1059185"/>
                    </a:cubicBezTo>
                    <a:cubicBezTo>
                      <a:pt x="1758377" y="1076572"/>
                      <a:pt x="1771964" y="1101262"/>
                      <a:pt x="1762228" y="1119891"/>
                    </a:cubicBezTo>
                    <a:cubicBezTo>
                      <a:pt x="1754236" y="1128007"/>
                      <a:pt x="1742174" y="1114500"/>
                      <a:pt x="1735417" y="1110264"/>
                    </a:cubicBezTo>
                    <a:cubicBezTo>
                      <a:pt x="1719141" y="1098261"/>
                      <a:pt x="1704465" y="1083497"/>
                      <a:pt x="1687100" y="1072976"/>
                    </a:cubicBezTo>
                    <a:cubicBezTo>
                      <a:pt x="1653967" y="1052486"/>
                      <a:pt x="1569393" y="1048577"/>
                      <a:pt x="1552683" y="1091540"/>
                    </a:cubicBezTo>
                    <a:cubicBezTo>
                      <a:pt x="1544036" y="1090385"/>
                      <a:pt x="1541202" y="1103441"/>
                      <a:pt x="1550575" y="1103921"/>
                    </a:cubicBezTo>
                    <a:cubicBezTo>
                      <a:pt x="1609501" y="1103797"/>
                      <a:pt x="1691241" y="1110162"/>
                      <a:pt x="1713619" y="1175293"/>
                    </a:cubicBezTo>
                    <a:cubicBezTo>
                      <a:pt x="1725027" y="1216948"/>
                      <a:pt x="1707953" y="1259496"/>
                      <a:pt x="1708170" y="1301514"/>
                    </a:cubicBezTo>
                    <a:cubicBezTo>
                      <a:pt x="1668935" y="1285493"/>
                      <a:pt x="1614805" y="1252928"/>
                      <a:pt x="1590029" y="1218241"/>
                    </a:cubicBezTo>
                    <a:cubicBezTo>
                      <a:pt x="1579638" y="1202692"/>
                      <a:pt x="1571210" y="1185959"/>
                      <a:pt x="1561110" y="1170272"/>
                    </a:cubicBezTo>
                    <a:cubicBezTo>
                      <a:pt x="1555444" y="1159570"/>
                      <a:pt x="1520349" y="1115197"/>
                      <a:pt x="1508506" y="1131444"/>
                    </a:cubicBezTo>
                    <a:cubicBezTo>
                      <a:pt x="1499860" y="1149746"/>
                      <a:pt x="1501386" y="1167613"/>
                      <a:pt x="1511922" y="1184753"/>
                    </a:cubicBezTo>
                    <a:cubicBezTo>
                      <a:pt x="1519405" y="1196945"/>
                      <a:pt x="1529941" y="1207771"/>
                      <a:pt x="1535680" y="1220915"/>
                    </a:cubicBezTo>
                    <a:cubicBezTo>
                      <a:pt x="1498552" y="1215051"/>
                      <a:pt x="1448563" y="1165041"/>
                      <a:pt x="1432724" y="1131865"/>
                    </a:cubicBezTo>
                    <a:cubicBezTo>
                      <a:pt x="1417683" y="1096183"/>
                      <a:pt x="1419791" y="1050619"/>
                      <a:pt x="1388112" y="1023844"/>
                    </a:cubicBezTo>
                    <a:cubicBezTo>
                      <a:pt x="1384625" y="1021040"/>
                      <a:pt x="1378231" y="1020459"/>
                      <a:pt x="1375978" y="1025407"/>
                    </a:cubicBezTo>
                    <a:cubicBezTo>
                      <a:pt x="1361228" y="1062251"/>
                      <a:pt x="1377649" y="1105534"/>
                      <a:pt x="1365733" y="1142618"/>
                    </a:cubicBezTo>
                    <a:cubicBezTo>
                      <a:pt x="1365370" y="1143963"/>
                      <a:pt x="1364062" y="1146251"/>
                      <a:pt x="1363190" y="1146978"/>
                    </a:cubicBezTo>
                    <a:cubicBezTo>
                      <a:pt x="1362245" y="1147850"/>
                      <a:pt x="1360139" y="1148525"/>
                      <a:pt x="1358612" y="1148177"/>
                    </a:cubicBezTo>
                    <a:cubicBezTo>
                      <a:pt x="1331511" y="1140025"/>
                      <a:pt x="1298380" y="1101581"/>
                      <a:pt x="1291840" y="1074058"/>
                    </a:cubicBezTo>
                    <a:cubicBezTo>
                      <a:pt x="1282831" y="1040105"/>
                      <a:pt x="1293584" y="1003478"/>
                      <a:pt x="1298089" y="969620"/>
                    </a:cubicBezTo>
                    <a:cubicBezTo>
                      <a:pt x="1298524" y="966139"/>
                      <a:pt x="1295182" y="962456"/>
                      <a:pt x="1291986" y="961635"/>
                    </a:cubicBezTo>
                    <a:cubicBezTo>
                      <a:pt x="1237783" y="949406"/>
                      <a:pt x="1242360" y="1010025"/>
                      <a:pt x="1222670" y="1023321"/>
                    </a:cubicBezTo>
                    <a:cubicBezTo>
                      <a:pt x="1212352" y="1023496"/>
                      <a:pt x="1202834" y="1013396"/>
                      <a:pt x="1194841" y="1006261"/>
                    </a:cubicBezTo>
                    <a:cubicBezTo>
                      <a:pt x="1180019" y="992318"/>
                      <a:pt x="1162291" y="972831"/>
                      <a:pt x="1163381" y="951419"/>
                    </a:cubicBezTo>
                    <a:cubicBezTo>
                      <a:pt x="1167522" y="936858"/>
                      <a:pt x="1179656" y="925531"/>
                      <a:pt x="1184451" y="911210"/>
                    </a:cubicBezTo>
                    <a:cubicBezTo>
                      <a:pt x="1189174" y="896177"/>
                      <a:pt x="1170864" y="888744"/>
                      <a:pt x="1159167" y="894985"/>
                    </a:cubicBezTo>
                    <a:cubicBezTo>
                      <a:pt x="1135407" y="904271"/>
                      <a:pt x="1116589" y="926853"/>
                      <a:pt x="1090723" y="930660"/>
                    </a:cubicBezTo>
                    <a:cubicBezTo>
                      <a:pt x="1078276" y="931808"/>
                      <a:pt x="1073350" y="920314"/>
                      <a:pt x="1069913" y="909975"/>
                    </a:cubicBezTo>
                    <a:cubicBezTo>
                      <a:pt x="1066382" y="898829"/>
                      <a:pt x="1066055" y="887422"/>
                      <a:pt x="1074244" y="878238"/>
                    </a:cubicBezTo>
                    <a:cubicBezTo>
                      <a:pt x="1088979" y="861759"/>
                      <a:pt x="1119277" y="860051"/>
                      <a:pt x="1137805" y="870253"/>
                    </a:cubicBezTo>
                    <a:cubicBezTo>
                      <a:pt x="1146597" y="875092"/>
                      <a:pt x="1154444" y="861643"/>
                      <a:pt x="1145652" y="856804"/>
                    </a:cubicBezTo>
                    <a:cubicBezTo>
                      <a:pt x="1139767" y="853570"/>
                      <a:pt x="1133445" y="851347"/>
                      <a:pt x="1126834" y="850010"/>
                    </a:cubicBezTo>
                    <a:cubicBezTo>
                      <a:pt x="1146887" y="797696"/>
                      <a:pt x="1169992" y="792182"/>
                      <a:pt x="1222742" y="797406"/>
                    </a:cubicBezTo>
                    <a:cubicBezTo>
                      <a:pt x="1232478" y="798575"/>
                      <a:pt x="1245775" y="795546"/>
                      <a:pt x="1252895" y="803618"/>
                    </a:cubicBezTo>
                    <a:cubicBezTo>
                      <a:pt x="1238218" y="813122"/>
                      <a:pt x="1231389" y="833895"/>
                      <a:pt x="1234803" y="850424"/>
                    </a:cubicBezTo>
                    <a:cubicBezTo>
                      <a:pt x="1235603" y="853992"/>
                      <a:pt x="1239672" y="857203"/>
                      <a:pt x="1243377" y="856942"/>
                    </a:cubicBezTo>
                    <a:cubicBezTo>
                      <a:pt x="1277454" y="854558"/>
                      <a:pt x="1291114" y="821063"/>
                      <a:pt x="1314146" y="801315"/>
                    </a:cubicBezTo>
                    <a:cubicBezTo>
                      <a:pt x="1339359" y="778239"/>
                      <a:pt x="1363626" y="797239"/>
                      <a:pt x="1390509" y="805405"/>
                    </a:cubicBezTo>
                    <a:cubicBezTo>
                      <a:pt x="1378666" y="810593"/>
                      <a:pt x="1367767" y="817437"/>
                      <a:pt x="1357523" y="825444"/>
                    </a:cubicBezTo>
                    <a:cubicBezTo>
                      <a:pt x="1345171" y="836285"/>
                      <a:pt x="1330276" y="846392"/>
                      <a:pt x="1323664" y="861904"/>
                    </a:cubicBezTo>
                    <a:cubicBezTo>
                      <a:pt x="1321702" y="867477"/>
                      <a:pt x="1328315" y="870747"/>
                      <a:pt x="1332674" y="868807"/>
                    </a:cubicBezTo>
                    <a:cubicBezTo>
                      <a:pt x="1344808" y="862427"/>
                      <a:pt x="1352509" y="850235"/>
                      <a:pt x="1363263" y="841872"/>
                    </a:cubicBezTo>
                    <a:cubicBezTo>
                      <a:pt x="1373217" y="833103"/>
                      <a:pt x="1384261" y="825444"/>
                      <a:pt x="1396322" y="819792"/>
                    </a:cubicBezTo>
                    <a:cubicBezTo>
                      <a:pt x="1456919" y="791971"/>
                      <a:pt x="1473993" y="830966"/>
                      <a:pt x="1526380" y="845687"/>
                    </a:cubicBezTo>
                    <a:cubicBezTo>
                      <a:pt x="1563581" y="857102"/>
                      <a:pt x="1611826" y="864113"/>
                      <a:pt x="1627447" y="905325"/>
                    </a:cubicBezTo>
                    <a:cubicBezTo>
                      <a:pt x="1581673" y="885976"/>
                      <a:pt x="1530158" y="884166"/>
                      <a:pt x="1483294" y="900515"/>
                    </a:cubicBezTo>
                    <a:cubicBezTo>
                      <a:pt x="1462949" y="892377"/>
                      <a:pt x="1440135" y="888897"/>
                      <a:pt x="1418338" y="885307"/>
                    </a:cubicBezTo>
                    <a:cubicBezTo>
                      <a:pt x="1398212" y="882525"/>
                      <a:pt x="1369584" y="878136"/>
                      <a:pt x="1352364" y="892326"/>
                    </a:cubicBezTo>
                    <a:cubicBezTo>
                      <a:pt x="1346261" y="897361"/>
                      <a:pt x="1339431" y="910905"/>
                      <a:pt x="1344808" y="918396"/>
                    </a:cubicBezTo>
                    <a:cubicBezTo>
                      <a:pt x="1341320" y="932506"/>
                      <a:pt x="1366096" y="937047"/>
                      <a:pt x="1376269" y="937774"/>
                    </a:cubicBezTo>
                    <a:cubicBezTo>
                      <a:pt x="1430326" y="942228"/>
                      <a:pt x="1479443" y="913201"/>
                      <a:pt x="1531539" y="904453"/>
                    </a:cubicBezTo>
                    <a:cubicBezTo>
                      <a:pt x="1573390" y="900072"/>
                      <a:pt x="1616912" y="910570"/>
                      <a:pt x="1652805" y="932353"/>
                    </a:cubicBezTo>
                    <a:cubicBezTo>
                      <a:pt x="1680197" y="949152"/>
                      <a:pt x="1703375" y="973558"/>
                      <a:pt x="1719869" y="1001102"/>
                    </a:cubicBezTo>
                    <a:cubicBezTo>
                      <a:pt x="1720450" y="1002120"/>
                      <a:pt x="1722193" y="1001458"/>
                      <a:pt x="1721830" y="1000281"/>
                    </a:cubicBezTo>
                    <a:cubicBezTo>
                      <a:pt x="1708897" y="958416"/>
                      <a:pt x="1675910" y="927899"/>
                      <a:pt x="1637111" y="909590"/>
                    </a:cubicBezTo>
                    <a:cubicBezTo>
                      <a:pt x="1626430" y="848659"/>
                      <a:pt x="1553191" y="846115"/>
                      <a:pt x="1507416" y="824914"/>
                    </a:cubicBezTo>
                    <a:cubicBezTo>
                      <a:pt x="1478281" y="808072"/>
                      <a:pt x="1457064" y="790721"/>
                      <a:pt x="1421316" y="796519"/>
                    </a:cubicBezTo>
                    <a:cubicBezTo>
                      <a:pt x="1381427" y="795306"/>
                      <a:pt x="1348077" y="755838"/>
                      <a:pt x="1308769" y="784378"/>
                    </a:cubicBezTo>
                    <a:cubicBezTo>
                      <a:pt x="1286682" y="798641"/>
                      <a:pt x="1275565" y="826055"/>
                      <a:pt x="1251515" y="837295"/>
                    </a:cubicBezTo>
                    <a:cubicBezTo>
                      <a:pt x="1252823" y="825641"/>
                      <a:pt x="1262268" y="817190"/>
                      <a:pt x="1267136" y="806132"/>
                    </a:cubicBezTo>
                    <a:cubicBezTo>
                      <a:pt x="1267644" y="804962"/>
                      <a:pt x="1267717" y="803698"/>
                      <a:pt x="1267427" y="802579"/>
                    </a:cubicBezTo>
                    <a:cubicBezTo>
                      <a:pt x="1295473" y="783361"/>
                      <a:pt x="1360574" y="749931"/>
                      <a:pt x="1356869" y="710848"/>
                    </a:cubicBezTo>
                    <a:cubicBezTo>
                      <a:pt x="1354253" y="695299"/>
                      <a:pt x="1344226" y="681872"/>
                      <a:pt x="1340666" y="666592"/>
                    </a:cubicBezTo>
                    <a:cubicBezTo>
                      <a:pt x="1340012" y="663243"/>
                      <a:pt x="1342192" y="658462"/>
                      <a:pt x="1343718" y="654502"/>
                    </a:cubicBezTo>
                    <a:cubicBezTo>
                      <a:pt x="1348586" y="641409"/>
                      <a:pt x="1349603" y="628439"/>
                      <a:pt x="1343427" y="615506"/>
                    </a:cubicBezTo>
                    <a:cubicBezTo>
                      <a:pt x="1329404" y="586203"/>
                      <a:pt x="1297652" y="601818"/>
                      <a:pt x="1275056" y="610362"/>
                    </a:cubicBezTo>
                    <a:cubicBezTo>
                      <a:pt x="1243813" y="622169"/>
                      <a:pt x="1209228" y="622038"/>
                      <a:pt x="1176096" y="626325"/>
                    </a:cubicBezTo>
                    <a:cubicBezTo>
                      <a:pt x="1203706" y="590803"/>
                      <a:pt x="1293875" y="602936"/>
                      <a:pt x="1297508" y="549300"/>
                    </a:cubicBezTo>
                    <a:cubicBezTo>
                      <a:pt x="1297289" y="523768"/>
                      <a:pt x="1279851" y="496747"/>
                      <a:pt x="1251515" y="509077"/>
                    </a:cubicBezTo>
                    <a:cubicBezTo>
                      <a:pt x="1235966" y="515434"/>
                      <a:pt x="1223832" y="528164"/>
                      <a:pt x="1209228" y="536360"/>
                    </a:cubicBezTo>
                    <a:cubicBezTo>
                      <a:pt x="1195205" y="544229"/>
                      <a:pt x="1180237" y="550034"/>
                      <a:pt x="1164761" y="554314"/>
                    </a:cubicBezTo>
                    <a:cubicBezTo>
                      <a:pt x="1170428" y="542732"/>
                      <a:pt x="1179075" y="532364"/>
                      <a:pt x="1186122" y="521828"/>
                    </a:cubicBezTo>
                    <a:cubicBezTo>
                      <a:pt x="1236475" y="447506"/>
                      <a:pt x="1113174" y="448073"/>
                      <a:pt x="1068206" y="450638"/>
                    </a:cubicBezTo>
                    <a:cubicBezTo>
                      <a:pt x="1040538" y="450144"/>
                      <a:pt x="987635" y="451888"/>
                      <a:pt x="1002966" y="493412"/>
                    </a:cubicBezTo>
                    <a:cubicBezTo>
                      <a:pt x="1009593" y="515115"/>
                      <a:pt x="1045994" y="548501"/>
                      <a:pt x="1041642" y="568482"/>
                    </a:cubicBezTo>
                    <a:cubicBezTo>
                      <a:pt x="1035771" y="570240"/>
                      <a:pt x="1028244" y="567116"/>
                      <a:pt x="1021283" y="565460"/>
                    </a:cubicBezTo>
                    <a:cubicBezTo>
                      <a:pt x="994683" y="557053"/>
                      <a:pt x="954881" y="541940"/>
                      <a:pt x="937727" y="573394"/>
                    </a:cubicBezTo>
                    <a:cubicBezTo>
                      <a:pt x="927634" y="595838"/>
                      <a:pt x="922090" y="620600"/>
                      <a:pt x="917099" y="644635"/>
                    </a:cubicBezTo>
                    <a:cubicBezTo>
                      <a:pt x="907421" y="698387"/>
                      <a:pt x="912870" y="766010"/>
                      <a:pt x="969812" y="790852"/>
                    </a:cubicBezTo>
                    <a:cubicBezTo>
                      <a:pt x="1001128" y="804512"/>
                      <a:pt x="1047564" y="803938"/>
                      <a:pt x="1073677" y="778863"/>
                    </a:cubicBezTo>
                    <a:cubicBezTo>
                      <a:pt x="1074287" y="780505"/>
                      <a:pt x="1074970" y="782126"/>
                      <a:pt x="1075668" y="783731"/>
                    </a:cubicBezTo>
                    <a:cubicBezTo>
                      <a:pt x="1041751" y="807069"/>
                      <a:pt x="1025686" y="905630"/>
                      <a:pt x="993383" y="944843"/>
                    </a:cubicBezTo>
                    <a:cubicBezTo>
                      <a:pt x="978793" y="936560"/>
                      <a:pt x="965060" y="926628"/>
                      <a:pt x="949461" y="920248"/>
                    </a:cubicBezTo>
                    <a:cubicBezTo>
                      <a:pt x="911737" y="904758"/>
                      <a:pt x="865701" y="918490"/>
                      <a:pt x="839536" y="948948"/>
                    </a:cubicBezTo>
                    <a:cubicBezTo>
                      <a:pt x="830687" y="711887"/>
                      <a:pt x="795985" y="462728"/>
                      <a:pt x="664089" y="260252"/>
                    </a:cubicBezTo>
                    <a:cubicBezTo>
                      <a:pt x="730477" y="262708"/>
                      <a:pt x="815683" y="242589"/>
                      <a:pt x="839464" y="172380"/>
                    </a:cubicBezTo>
                    <a:cubicBezTo>
                      <a:pt x="850246" y="131989"/>
                      <a:pt x="808235" y="114558"/>
                      <a:pt x="775183" y="126525"/>
                    </a:cubicBezTo>
                    <a:cubicBezTo>
                      <a:pt x="764009" y="129657"/>
                      <a:pt x="752550" y="133994"/>
                      <a:pt x="741681" y="131284"/>
                    </a:cubicBezTo>
                    <a:cubicBezTo>
                      <a:pt x="772023" y="106733"/>
                      <a:pt x="800948" y="93633"/>
                      <a:pt x="768753" y="52487"/>
                    </a:cubicBezTo>
                    <a:cubicBezTo>
                      <a:pt x="730753" y="10890"/>
                      <a:pt x="692876" y="52174"/>
                      <a:pt x="678962" y="91780"/>
                    </a:cubicBezTo>
                    <a:cubicBezTo>
                      <a:pt x="670795" y="109618"/>
                      <a:pt x="659824" y="136661"/>
                      <a:pt x="638695" y="141108"/>
                    </a:cubicBezTo>
                    <a:cubicBezTo>
                      <a:pt x="633515" y="139967"/>
                      <a:pt x="635070" y="128523"/>
                      <a:pt x="635680" y="124818"/>
                    </a:cubicBezTo>
                    <a:cubicBezTo>
                      <a:pt x="637337" y="114813"/>
                      <a:pt x="641028" y="105062"/>
                      <a:pt x="648148" y="97745"/>
                    </a:cubicBezTo>
                    <a:cubicBezTo>
                      <a:pt x="660130" y="85437"/>
                      <a:pt x="677655" y="75984"/>
                      <a:pt x="684368" y="59418"/>
                    </a:cubicBezTo>
                    <a:cubicBezTo>
                      <a:pt x="692470" y="39423"/>
                      <a:pt x="674523" y="19987"/>
                      <a:pt x="656155" y="14530"/>
                    </a:cubicBezTo>
                    <a:cubicBezTo>
                      <a:pt x="634844" y="8201"/>
                      <a:pt x="612691" y="20226"/>
                      <a:pt x="597629" y="34613"/>
                    </a:cubicBezTo>
                    <a:cubicBezTo>
                      <a:pt x="580395" y="50409"/>
                      <a:pt x="573172" y="77445"/>
                      <a:pt x="551811" y="88547"/>
                    </a:cubicBezTo>
                    <a:cubicBezTo>
                      <a:pt x="551680" y="88518"/>
                      <a:pt x="551571" y="88496"/>
                      <a:pt x="551440" y="88467"/>
                    </a:cubicBezTo>
                    <a:cubicBezTo>
                      <a:pt x="542627" y="77699"/>
                      <a:pt x="557006" y="64068"/>
                      <a:pt x="563603" y="55851"/>
                    </a:cubicBezTo>
                    <a:cubicBezTo>
                      <a:pt x="571559" y="45868"/>
                      <a:pt x="581993" y="32302"/>
                      <a:pt x="573419" y="19471"/>
                    </a:cubicBezTo>
                    <a:cubicBezTo>
                      <a:pt x="568486" y="12089"/>
                      <a:pt x="558939" y="7540"/>
                      <a:pt x="550263" y="7010"/>
                    </a:cubicBezTo>
                    <a:cubicBezTo>
                      <a:pt x="531052" y="4678"/>
                      <a:pt x="512234" y="27994"/>
                      <a:pt x="494963" y="16804"/>
                    </a:cubicBezTo>
                    <a:cubicBezTo>
                      <a:pt x="478179" y="6843"/>
                      <a:pt x="448891" y="-15630"/>
                      <a:pt x="442897" y="17197"/>
                    </a:cubicBezTo>
                    <a:cubicBezTo>
                      <a:pt x="440550" y="30333"/>
                      <a:pt x="442708" y="44138"/>
                      <a:pt x="439605" y="57108"/>
                    </a:cubicBezTo>
                    <a:cubicBezTo>
                      <a:pt x="439038" y="59491"/>
                      <a:pt x="438334" y="60755"/>
                      <a:pt x="437847" y="61889"/>
                    </a:cubicBezTo>
                    <a:cubicBezTo>
                      <a:pt x="437781" y="62041"/>
                      <a:pt x="437752" y="61794"/>
                      <a:pt x="437621" y="61751"/>
                    </a:cubicBezTo>
                    <a:cubicBezTo>
                      <a:pt x="432172" y="59890"/>
                      <a:pt x="428946" y="58001"/>
                      <a:pt x="427239" y="52312"/>
                    </a:cubicBezTo>
                    <a:cubicBezTo>
                      <a:pt x="424747" y="39357"/>
                      <a:pt x="421971" y="25203"/>
                      <a:pt x="407846" y="20292"/>
                    </a:cubicBezTo>
                    <a:cubicBezTo>
                      <a:pt x="384182" y="12670"/>
                      <a:pt x="358177" y="16775"/>
                      <a:pt x="333989" y="19849"/>
                    </a:cubicBezTo>
                    <a:cubicBezTo>
                      <a:pt x="320388" y="21810"/>
                      <a:pt x="306771" y="23641"/>
                      <a:pt x="293003" y="23700"/>
                    </a:cubicBezTo>
                    <a:cubicBezTo>
                      <a:pt x="288375" y="23721"/>
                      <a:pt x="284015" y="27717"/>
                      <a:pt x="284197" y="32506"/>
                    </a:cubicBezTo>
                    <a:cubicBezTo>
                      <a:pt x="284880" y="50583"/>
                      <a:pt x="298917" y="58684"/>
                      <a:pt x="311262" y="68668"/>
                    </a:cubicBezTo>
                    <a:cubicBezTo>
                      <a:pt x="283841" y="69002"/>
                      <a:pt x="259239" y="57435"/>
                      <a:pt x="233700" y="49682"/>
                    </a:cubicBezTo>
                    <a:cubicBezTo>
                      <a:pt x="192590" y="36269"/>
                      <a:pt x="147970" y="35303"/>
                      <a:pt x="107093" y="50089"/>
                    </a:cubicBezTo>
                    <a:cubicBezTo>
                      <a:pt x="101048" y="52276"/>
                      <a:pt x="97327" y="60653"/>
                      <a:pt x="103002" y="65587"/>
                    </a:cubicBezTo>
                    <a:cubicBezTo>
                      <a:pt x="133446" y="90726"/>
                      <a:pt x="175319" y="88634"/>
                      <a:pt x="209926" y="105222"/>
                    </a:cubicBezTo>
                    <a:cubicBezTo>
                      <a:pt x="194355" y="124120"/>
                      <a:pt x="211074" y="138979"/>
                      <a:pt x="230575" y="142045"/>
                    </a:cubicBezTo>
                    <a:cubicBezTo>
                      <a:pt x="284255" y="151389"/>
                      <a:pt x="336794" y="133922"/>
                      <a:pt x="390408" y="135171"/>
                    </a:cubicBezTo>
                    <a:cubicBezTo>
                      <a:pt x="388359" y="146448"/>
                      <a:pt x="366249" y="145576"/>
                      <a:pt x="356985" y="147465"/>
                    </a:cubicBezTo>
                    <a:cubicBezTo>
                      <a:pt x="339540" y="149674"/>
                      <a:pt x="317271" y="155007"/>
                      <a:pt x="317918" y="177357"/>
                    </a:cubicBezTo>
                    <a:cubicBezTo>
                      <a:pt x="318535" y="198725"/>
                      <a:pt x="345382" y="207415"/>
                      <a:pt x="362340" y="211361"/>
                    </a:cubicBezTo>
                    <a:cubicBezTo>
                      <a:pt x="447481" y="233252"/>
                      <a:pt x="503748" y="175155"/>
                      <a:pt x="529301" y="194678"/>
                    </a:cubicBezTo>
                    <a:cubicBezTo>
                      <a:pt x="508478" y="202416"/>
                      <a:pt x="477147" y="215103"/>
                      <a:pt x="491868" y="242756"/>
                    </a:cubicBezTo>
                    <a:cubicBezTo>
                      <a:pt x="509698" y="270141"/>
                      <a:pt x="561111" y="253807"/>
                      <a:pt x="589157" y="254723"/>
                    </a:cubicBezTo>
                    <a:cubicBezTo>
                      <a:pt x="604836" y="254040"/>
                      <a:pt x="620632" y="253589"/>
                      <a:pt x="636407" y="253866"/>
                    </a:cubicBezTo>
                    <a:cubicBezTo>
                      <a:pt x="635694" y="256910"/>
                      <a:pt x="636341" y="260289"/>
                      <a:pt x="639131" y="263238"/>
                    </a:cubicBezTo>
                    <a:cubicBezTo>
                      <a:pt x="648555" y="273200"/>
                      <a:pt x="654528" y="285624"/>
                      <a:pt x="661524" y="297286"/>
                    </a:cubicBezTo>
                    <a:cubicBezTo>
                      <a:pt x="680379" y="326880"/>
                      <a:pt x="696625" y="358064"/>
                      <a:pt x="710605" y="390252"/>
                    </a:cubicBezTo>
                    <a:cubicBezTo>
                      <a:pt x="789708" y="580042"/>
                      <a:pt x="819345" y="789900"/>
                      <a:pt x="819846" y="994076"/>
                    </a:cubicBezTo>
                    <a:cubicBezTo>
                      <a:pt x="781105" y="824231"/>
                      <a:pt x="695674" y="669150"/>
                      <a:pt x="590981" y="531368"/>
                    </a:cubicBezTo>
                    <a:cubicBezTo>
                      <a:pt x="607111" y="524241"/>
                      <a:pt x="623589" y="530010"/>
                      <a:pt x="638666" y="536600"/>
                    </a:cubicBezTo>
                    <a:cubicBezTo>
                      <a:pt x="686947" y="558223"/>
                      <a:pt x="707066" y="517905"/>
                      <a:pt x="680234" y="479069"/>
                    </a:cubicBezTo>
                    <a:cubicBezTo>
                      <a:pt x="657528" y="447790"/>
                      <a:pt x="613243" y="448473"/>
                      <a:pt x="578317" y="450863"/>
                    </a:cubicBezTo>
                    <a:cubicBezTo>
                      <a:pt x="572228" y="451401"/>
                      <a:pt x="565819" y="451662"/>
                      <a:pt x="559825" y="452861"/>
                    </a:cubicBezTo>
                    <a:cubicBezTo>
                      <a:pt x="553853" y="454053"/>
                      <a:pt x="547851" y="456727"/>
                      <a:pt x="542053" y="458710"/>
                    </a:cubicBezTo>
                    <a:cubicBezTo>
                      <a:pt x="539117" y="459713"/>
                      <a:pt x="539772" y="463680"/>
                      <a:pt x="542765" y="463964"/>
                    </a:cubicBezTo>
                    <a:cubicBezTo>
                      <a:pt x="581346" y="469507"/>
                      <a:pt x="629206" y="453632"/>
                      <a:pt x="662004" y="481169"/>
                    </a:cubicBezTo>
                    <a:cubicBezTo>
                      <a:pt x="670439" y="489459"/>
                      <a:pt x="682327" y="510835"/>
                      <a:pt x="674385" y="522497"/>
                    </a:cubicBezTo>
                    <a:cubicBezTo>
                      <a:pt x="664373" y="535176"/>
                      <a:pt x="641790" y="519307"/>
                      <a:pt x="629555" y="516226"/>
                    </a:cubicBezTo>
                    <a:cubicBezTo>
                      <a:pt x="610722" y="509658"/>
                      <a:pt x="593102" y="512114"/>
                      <a:pt x="575127" y="520361"/>
                    </a:cubicBezTo>
                    <a:cubicBezTo>
                      <a:pt x="555916" y="531964"/>
                      <a:pt x="544560" y="530329"/>
                      <a:pt x="528095" y="515187"/>
                    </a:cubicBezTo>
                    <a:cubicBezTo>
                      <a:pt x="506988" y="490970"/>
                      <a:pt x="499693" y="478045"/>
                      <a:pt x="467992" y="499319"/>
                    </a:cubicBezTo>
                    <a:cubicBezTo>
                      <a:pt x="452153" y="508837"/>
                      <a:pt x="439954" y="523311"/>
                      <a:pt x="423889" y="532407"/>
                    </a:cubicBezTo>
                    <a:cubicBezTo>
                      <a:pt x="400849" y="543248"/>
                      <a:pt x="353643" y="540254"/>
                      <a:pt x="329513" y="532313"/>
                    </a:cubicBezTo>
                    <a:cubicBezTo>
                      <a:pt x="353425" y="514991"/>
                      <a:pt x="405267" y="489793"/>
                      <a:pt x="409510" y="458819"/>
                    </a:cubicBezTo>
                    <a:cubicBezTo>
                      <a:pt x="410832" y="410378"/>
                      <a:pt x="349058" y="423900"/>
                      <a:pt x="319654" y="433513"/>
                    </a:cubicBezTo>
                    <a:cubicBezTo>
                      <a:pt x="285904" y="443968"/>
                      <a:pt x="264899" y="441846"/>
                      <a:pt x="235116" y="422519"/>
                    </a:cubicBezTo>
                    <a:cubicBezTo>
                      <a:pt x="190984" y="391727"/>
                      <a:pt x="149184" y="408337"/>
                      <a:pt x="100561" y="406077"/>
                    </a:cubicBezTo>
                    <a:cubicBezTo>
                      <a:pt x="117505" y="346664"/>
                      <a:pt x="58696" y="295259"/>
                      <a:pt x="165815" y="298587"/>
                    </a:cubicBezTo>
                    <a:cubicBezTo>
                      <a:pt x="194878" y="301529"/>
                      <a:pt x="219749" y="291248"/>
                      <a:pt x="242455" y="273759"/>
                    </a:cubicBezTo>
                    <a:cubicBezTo>
                      <a:pt x="251457" y="267257"/>
                      <a:pt x="260576" y="260993"/>
                      <a:pt x="271409" y="258007"/>
                    </a:cubicBezTo>
                    <a:cubicBezTo>
                      <a:pt x="315723" y="246600"/>
                      <a:pt x="351486" y="271274"/>
                      <a:pt x="390234" y="287383"/>
                    </a:cubicBezTo>
                    <a:cubicBezTo>
                      <a:pt x="415003" y="296189"/>
                      <a:pt x="441465" y="293740"/>
                      <a:pt x="466953" y="298681"/>
                    </a:cubicBezTo>
                    <a:cubicBezTo>
                      <a:pt x="509240" y="307385"/>
                      <a:pt x="552690" y="327802"/>
                      <a:pt x="578070" y="363899"/>
                    </a:cubicBezTo>
                    <a:cubicBezTo>
                      <a:pt x="607692" y="407603"/>
                      <a:pt x="569576" y="430744"/>
                      <a:pt x="531735" y="444484"/>
                    </a:cubicBezTo>
                    <a:cubicBezTo>
                      <a:pt x="522035" y="448407"/>
                      <a:pt x="526235" y="464341"/>
                      <a:pt x="536124" y="460389"/>
                    </a:cubicBezTo>
                    <a:cubicBezTo>
                      <a:pt x="654658" y="421183"/>
                      <a:pt x="602083" y="331181"/>
                      <a:pt x="514334" y="294888"/>
                    </a:cubicBezTo>
                    <a:cubicBezTo>
                      <a:pt x="500558" y="289126"/>
                      <a:pt x="486259" y="284709"/>
                      <a:pt x="471597" y="281861"/>
                    </a:cubicBezTo>
                    <a:cubicBezTo>
                      <a:pt x="444902" y="276593"/>
                      <a:pt x="416776" y="279674"/>
                      <a:pt x="391200" y="269131"/>
                    </a:cubicBezTo>
                    <a:cubicBezTo>
                      <a:pt x="363961" y="257012"/>
                      <a:pt x="338211" y="240170"/>
                      <a:pt x="307491" y="238913"/>
                    </a:cubicBezTo>
                    <a:cubicBezTo>
                      <a:pt x="247875" y="230978"/>
                      <a:pt x="239221" y="267533"/>
                      <a:pt x="192691" y="281723"/>
                    </a:cubicBezTo>
                    <a:cubicBezTo>
                      <a:pt x="175617" y="285479"/>
                      <a:pt x="157787" y="281744"/>
                      <a:pt x="140516" y="283757"/>
                    </a:cubicBezTo>
                    <a:cubicBezTo>
                      <a:pt x="104121" y="287049"/>
                      <a:pt x="80732" y="305743"/>
                      <a:pt x="86458" y="344608"/>
                    </a:cubicBezTo>
                    <a:cubicBezTo>
                      <a:pt x="88623" y="366042"/>
                      <a:pt x="93433" y="388610"/>
                      <a:pt x="82927" y="408700"/>
                    </a:cubicBezTo>
                    <a:cubicBezTo>
                      <a:pt x="80790" y="412791"/>
                      <a:pt x="82375" y="419264"/>
                      <a:pt x="87606" y="420202"/>
                    </a:cubicBezTo>
                    <a:cubicBezTo>
                      <a:pt x="128142" y="427438"/>
                      <a:pt x="173008" y="409172"/>
                      <a:pt x="211248" y="428150"/>
                    </a:cubicBezTo>
                    <a:cubicBezTo>
                      <a:pt x="243421" y="445966"/>
                      <a:pt x="267420" y="462823"/>
                      <a:pt x="306212" y="453566"/>
                    </a:cubicBezTo>
                    <a:cubicBezTo>
                      <a:pt x="326222" y="450718"/>
                      <a:pt x="379720" y="427707"/>
                      <a:pt x="392014" y="450115"/>
                    </a:cubicBezTo>
                    <a:cubicBezTo>
                      <a:pt x="399759" y="479084"/>
                      <a:pt x="325139" y="509150"/>
                      <a:pt x="306815" y="528113"/>
                    </a:cubicBezTo>
                    <a:cubicBezTo>
                      <a:pt x="302507" y="531753"/>
                      <a:pt x="304091" y="539034"/>
                      <a:pt x="308559" y="541657"/>
                    </a:cubicBezTo>
                    <a:cubicBezTo>
                      <a:pt x="339620" y="559582"/>
                      <a:pt x="411908" y="563738"/>
                      <a:pt x="441342" y="541759"/>
                    </a:cubicBezTo>
                    <a:cubicBezTo>
                      <a:pt x="457719" y="530024"/>
                      <a:pt x="471836" y="512848"/>
                      <a:pt x="491417" y="506316"/>
                    </a:cubicBezTo>
                    <a:cubicBezTo>
                      <a:pt x="497470" y="504528"/>
                      <a:pt x="499621" y="508408"/>
                      <a:pt x="503588" y="513247"/>
                    </a:cubicBezTo>
                    <a:cubicBezTo>
                      <a:pt x="510149" y="521247"/>
                      <a:pt x="516986" y="528535"/>
                      <a:pt x="525603" y="534391"/>
                    </a:cubicBezTo>
                    <a:cubicBezTo>
                      <a:pt x="539953" y="545261"/>
                      <a:pt x="558721" y="548399"/>
                      <a:pt x="574604" y="538787"/>
                    </a:cubicBezTo>
                    <a:cubicBezTo>
                      <a:pt x="656090" y="657851"/>
                      <a:pt x="734822" y="781683"/>
                      <a:pt x="776920" y="921498"/>
                    </a:cubicBezTo>
                    <a:cubicBezTo>
                      <a:pt x="815785" y="1052639"/>
                      <a:pt x="833934" y="1189585"/>
                      <a:pt x="843707" y="1325753"/>
                    </a:cubicBezTo>
                    <a:cubicBezTo>
                      <a:pt x="821169" y="1264495"/>
                      <a:pt x="777487" y="1211782"/>
                      <a:pt x="723792" y="1175111"/>
                    </a:cubicBezTo>
                    <a:cubicBezTo>
                      <a:pt x="749339" y="1165099"/>
                      <a:pt x="764481" y="1138629"/>
                      <a:pt x="738411" y="1119441"/>
                    </a:cubicBezTo>
                    <a:cubicBezTo>
                      <a:pt x="738120" y="1119230"/>
                      <a:pt x="738201" y="1118779"/>
                      <a:pt x="738549" y="1118685"/>
                    </a:cubicBezTo>
                    <a:cubicBezTo>
                      <a:pt x="806237" y="1100150"/>
                      <a:pt x="823901" y="1040883"/>
                      <a:pt x="780306" y="987443"/>
                    </a:cubicBezTo>
                    <a:cubicBezTo>
                      <a:pt x="767700" y="971175"/>
                      <a:pt x="745895" y="952160"/>
                      <a:pt x="723378" y="958183"/>
                    </a:cubicBezTo>
                    <a:cubicBezTo>
                      <a:pt x="705831" y="963160"/>
                      <a:pt x="698624" y="982037"/>
                      <a:pt x="686351" y="993713"/>
                    </a:cubicBezTo>
                    <a:cubicBezTo>
                      <a:pt x="686054" y="993997"/>
                      <a:pt x="685538" y="993728"/>
                      <a:pt x="685610" y="993321"/>
                    </a:cubicBezTo>
                    <a:cubicBezTo>
                      <a:pt x="687376" y="982727"/>
                      <a:pt x="693312" y="972969"/>
                      <a:pt x="694366" y="962172"/>
                    </a:cubicBezTo>
                    <a:cubicBezTo>
                      <a:pt x="695834" y="929294"/>
                      <a:pt x="650488" y="908180"/>
                      <a:pt x="625740" y="894542"/>
                    </a:cubicBezTo>
                    <a:cubicBezTo>
                      <a:pt x="616433" y="890393"/>
                      <a:pt x="574836" y="868538"/>
                      <a:pt x="570869" y="883651"/>
                    </a:cubicBezTo>
                    <a:cubicBezTo>
                      <a:pt x="558096" y="918105"/>
                      <a:pt x="606588" y="967745"/>
                      <a:pt x="577474" y="994970"/>
                    </a:cubicBezTo>
                    <a:cubicBezTo>
                      <a:pt x="577285" y="995152"/>
                      <a:pt x="576965" y="995123"/>
                      <a:pt x="576798" y="994919"/>
                    </a:cubicBezTo>
                    <a:cubicBezTo>
                      <a:pt x="551360" y="961743"/>
                      <a:pt x="600768" y="901147"/>
                      <a:pt x="539888" y="887647"/>
                    </a:cubicBezTo>
                    <a:cubicBezTo>
                      <a:pt x="526889" y="884857"/>
                      <a:pt x="514174" y="884741"/>
                      <a:pt x="501124" y="887000"/>
                    </a:cubicBezTo>
                    <a:cubicBezTo>
                      <a:pt x="494672" y="888119"/>
                      <a:pt x="488351" y="888439"/>
                      <a:pt x="481892" y="887167"/>
                    </a:cubicBezTo>
                    <a:cubicBezTo>
                      <a:pt x="475171" y="885845"/>
                      <a:pt x="468937" y="882459"/>
                      <a:pt x="462427" y="880439"/>
                    </a:cubicBezTo>
                    <a:cubicBezTo>
                      <a:pt x="444088" y="874736"/>
                      <a:pt x="418229" y="884537"/>
                      <a:pt x="428423" y="907097"/>
                    </a:cubicBezTo>
                    <a:cubicBezTo>
                      <a:pt x="437055" y="924216"/>
                      <a:pt x="451579" y="937984"/>
                      <a:pt x="458227" y="956287"/>
                    </a:cubicBezTo>
                    <a:cubicBezTo>
                      <a:pt x="461286" y="963894"/>
                      <a:pt x="465006" y="973071"/>
                      <a:pt x="463241" y="981376"/>
                    </a:cubicBezTo>
                    <a:cubicBezTo>
                      <a:pt x="463234" y="981398"/>
                      <a:pt x="463197" y="981587"/>
                      <a:pt x="463103" y="981666"/>
                    </a:cubicBezTo>
                    <a:cubicBezTo>
                      <a:pt x="462994" y="981753"/>
                      <a:pt x="462826" y="981732"/>
                      <a:pt x="462819" y="981732"/>
                    </a:cubicBezTo>
                    <a:cubicBezTo>
                      <a:pt x="442569" y="979000"/>
                      <a:pt x="442337" y="946551"/>
                      <a:pt x="427660" y="934802"/>
                    </a:cubicBezTo>
                    <a:cubicBezTo>
                      <a:pt x="405485" y="914203"/>
                      <a:pt x="372730" y="929556"/>
                      <a:pt x="347555" y="934482"/>
                    </a:cubicBezTo>
                    <a:cubicBezTo>
                      <a:pt x="317111" y="940440"/>
                      <a:pt x="285715" y="925182"/>
                      <a:pt x="255744" y="936204"/>
                    </a:cubicBezTo>
                    <a:cubicBezTo>
                      <a:pt x="243247" y="942620"/>
                      <a:pt x="256500" y="953293"/>
                      <a:pt x="264535" y="958764"/>
                    </a:cubicBezTo>
                    <a:cubicBezTo>
                      <a:pt x="264935" y="959041"/>
                      <a:pt x="264644" y="959658"/>
                      <a:pt x="264179" y="959527"/>
                    </a:cubicBezTo>
                    <a:cubicBezTo>
                      <a:pt x="228047" y="949334"/>
                      <a:pt x="194195" y="973725"/>
                      <a:pt x="160620" y="984130"/>
                    </a:cubicBezTo>
                    <a:cubicBezTo>
                      <a:pt x="150673" y="987101"/>
                      <a:pt x="132095" y="988939"/>
                      <a:pt x="126631" y="999293"/>
                    </a:cubicBezTo>
                    <a:cubicBezTo>
                      <a:pt x="120585" y="1010744"/>
                      <a:pt x="134136" y="1018613"/>
                      <a:pt x="146197" y="1023932"/>
                    </a:cubicBezTo>
                    <a:cubicBezTo>
                      <a:pt x="122758" y="1029250"/>
                      <a:pt x="98098" y="1028822"/>
                      <a:pt x="76162" y="1040265"/>
                    </a:cubicBezTo>
                    <a:cubicBezTo>
                      <a:pt x="48988" y="1054448"/>
                      <a:pt x="25774" y="1075025"/>
                      <a:pt x="2342" y="1094490"/>
                    </a:cubicBezTo>
                    <a:cubicBezTo>
                      <a:pt x="-2214" y="1098275"/>
                      <a:pt x="380" y="1106340"/>
                      <a:pt x="5807" y="1107626"/>
                    </a:cubicBezTo>
                    <a:cubicBezTo>
                      <a:pt x="22998" y="1111702"/>
                      <a:pt x="37973" y="1106180"/>
                      <a:pt x="54837" y="1103964"/>
                    </a:cubicBezTo>
                    <a:cubicBezTo>
                      <a:pt x="104455" y="1096771"/>
                      <a:pt x="150891" y="1072104"/>
                      <a:pt x="201730" y="1072373"/>
                    </a:cubicBezTo>
                    <a:cubicBezTo>
                      <a:pt x="176634" y="1090893"/>
                      <a:pt x="142012" y="1089803"/>
                      <a:pt x="118725" y="1111419"/>
                    </a:cubicBezTo>
                    <a:cubicBezTo>
                      <a:pt x="114162" y="1115532"/>
                      <a:pt x="116073" y="1122347"/>
                      <a:pt x="120535" y="1125435"/>
                    </a:cubicBezTo>
                    <a:cubicBezTo>
                      <a:pt x="150317" y="1146055"/>
                      <a:pt x="185803" y="1140497"/>
                      <a:pt x="217627" y="1128021"/>
                    </a:cubicBezTo>
                    <a:cubicBezTo>
                      <a:pt x="266461" y="1110177"/>
                      <a:pt x="310993" y="1071733"/>
                      <a:pt x="365051" y="1073339"/>
                    </a:cubicBezTo>
                    <a:cubicBezTo>
                      <a:pt x="358788" y="1087020"/>
                      <a:pt x="339606" y="1093240"/>
                      <a:pt x="326941" y="1098355"/>
                    </a:cubicBezTo>
                    <a:cubicBezTo>
                      <a:pt x="309206" y="1105512"/>
                      <a:pt x="288513" y="1113061"/>
                      <a:pt x="279401" y="1131327"/>
                    </a:cubicBezTo>
                    <a:cubicBezTo>
                      <a:pt x="277636" y="1134866"/>
                      <a:pt x="278086" y="1140562"/>
                      <a:pt x="282300" y="1142386"/>
                    </a:cubicBezTo>
                    <a:cubicBezTo>
                      <a:pt x="305144" y="1152260"/>
                      <a:pt x="329492" y="1156474"/>
                      <a:pt x="354305" y="1157056"/>
                    </a:cubicBezTo>
                    <a:cubicBezTo>
                      <a:pt x="402963" y="1159802"/>
                      <a:pt x="428445" y="1150676"/>
                      <a:pt x="466685" y="1121170"/>
                    </a:cubicBezTo>
                    <a:cubicBezTo>
                      <a:pt x="479051" y="1112669"/>
                      <a:pt x="491832" y="1105265"/>
                      <a:pt x="506451" y="1103754"/>
                    </a:cubicBezTo>
                    <a:cubicBezTo>
                      <a:pt x="502149" y="1114028"/>
                      <a:pt x="490858" y="1121243"/>
                      <a:pt x="482052" y="1127244"/>
                    </a:cubicBezTo>
                    <a:cubicBezTo>
                      <a:pt x="472911" y="1133820"/>
                      <a:pt x="434809" y="1156394"/>
                      <a:pt x="450337" y="1168790"/>
                    </a:cubicBezTo>
                    <a:cubicBezTo>
                      <a:pt x="485764" y="1188080"/>
                      <a:pt x="565725" y="1206993"/>
                      <a:pt x="599925" y="1180321"/>
                    </a:cubicBezTo>
                    <a:cubicBezTo>
                      <a:pt x="609937" y="1168616"/>
                      <a:pt x="618547" y="1154803"/>
                      <a:pt x="623444" y="1140148"/>
                    </a:cubicBezTo>
                    <a:cubicBezTo>
                      <a:pt x="637191" y="1157383"/>
                      <a:pt x="622056" y="1163689"/>
                      <a:pt x="632222" y="1175503"/>
                    </a:cubicBezTo>
                    <a:cubicBezTo>
                      <a:pt x="651497" y="1192593"/>
                      <a:pt x="680786" y="1186576"/>
                      <a:pt x="703710" y="1181941"/>
                    </a:cubicBezTo>
                    <a:cubicBezTo>
                      <a:pt x="704182" y="1184237"/>
                      <a:pt x="705519" y="1186424"/>
                      <a:pt x="708004" y="1188044"/>
                    </a:cubicBezTo>
                    <a:cubicBezTo>
                      <a:pt x="745757" y="1212668"/>
                      <a:pt x="778148" y="1245728"/>
                      <a:pt x="801783" y="1284120"/>
                    </a:cubicBezTo>
                    <a:cubicBezTo>
                      <a:pt x="819766" y="1313031"/>
                      <a:pt x="831188" y="1345080"/>
                      <a:pt x="839246" y="1378009"/>
                    </a:cubicBezTo>
                    <a:cubicBezTo>
                      <a:pt x="842356" y="1389743"/>
                      <a:pt x="844158" y="1402182"/>
                      <a:pt x="844397" y="1414265"/>
                    </a:cubicBezTo>
                    <a:cubicBezTo>
                      <a:pt x="837604" y="1465925"/>
                      <a:pt x="836202" y="1518282"/>
                      <a:pt x="836674" y="1570363"/>
                    </a:cubicBezTo>
                    <a:cubicBezTo>
                      <a:pt x="792759" y="1574955"/>
                      <a:pt x="692695" y="1595278"/>
                      <a:pt x="660391" y="1622997"/>
                    </a:cubicBezTo>
                    <a:cubicBezTo>
                      <a:pt x="654629" y="1625090"/>
                      <a:pt x="650022" y="1630691"/>
                      <a:pt x="651752" y="1638364"/>
                    </a:cubicBezTo>
                    <a:cubicBezTo>
                      <a:pt x="657710" y="1664812"/>
                      <a:pt x="661277" y="1691869"/>
                      <a:pt x="665107" y="1718680"/>
                    </a:cubicBezTo>
                    <a:cubicBezTo>
                      <a:pt x="686177" y="1813702"/>
                      <a:pt x="668652" y="1961932"/>
                      <a:pt x="750800" y="2025551"/>
                    </a:cubicBezTo>
                    <a:cubicBezTo>
                      <a:pt x="813954" y="2070861"/>
                      <a:pt x="899392" y="2066879"/>
                      <a:pt x="972726" y="2055378"/>
                    </a:cubicBezTo>
                    <a:cubicBezTo>
                      <a:pt x="1070618" y="2033333"/>
                      <a:pt x="1095518" y="1959309"/>
                      <a:pt x="1104891" y="1869111"/>
                    </a:cubicBezTo>
                    <a:cubicBezTo>
                      <a:pt x="1113755" y="1805310"/>
                      <a:pt x="1122765" y="1736823"/>
                      <a:pt x="1134754" y="1672695"/>
                    </a:cubicBezTo>
                    <a:cubicBezTo>
                      <a:pt x="1135553" y="1664390"/>
                      <a:pt x="1141220" y="1654131"/>
                      <a:pt x="1136497" y="1646625"/>
                    </a:cubicBezTo>
                    <a:cubicBezTo>
                      <a:pt x="1137660" y="1644729"/>
                      <a:pt x="1138023" y="1642317"/>
                      <a:pt x="1136570" y="1640050"/>
                    </a:cubicBezTo>
                    <a:cubicBezTo>
                      <a:pt x="1100531" y="1589342"/>
                      <a:pt x="1026841" y="1582148"/>
                      <a:pt x="969870" y="1571846"/>
                    </a:cubicBezTo>
                    <a:cubicBezTo>
                      <a:pt x="978582" y="1491864"/>
                      <a:pt x="974208" y="1410799"/>
                      <a:pt x="987832" y="1331311"/>
                    </a:cubicBezTo>
                    <a:cubicBezTo>
                      <a:pt x="1056065" y="1363724"/>
                      <a:pt x="1055055" y="1274936"/>
                      <a:pt x="1057983" y="1231116"/>
                    </a:cubicBezTo>
                    <a:cubicBezTo>
                      <a:pt x="1058550" y="1208759"/>
                      <a:pt x="1059988" y="1184455"/>
                      <a:pt x="1073619" y="1165753"/>
                    </a:cubicBezTo>
                    <a:cubicBezTo>
                      <a:pt x="1085055" y="1199909"/>
                      <a:pt x="1080115" y="1237248"/>
                      <a:pt x="1088543" y="1272015"/>
                    </a:cubicBezTo>
                    <a:cubicBezTo>
                      <a:pt x="1100459" y="1325201"/>
                      <a:pt x="1142673" y="1365788"/>
                      <a:pt x="1194624" y="1380326"/>
                    </a:cubicBezTo>
                    <a:cubicBezTo>
                      <a:pt x="1224123" y="1383175"/>
                      <a:pt x="1187358" y="1308460"/>
                      <a:pt x="1182199" y="1295854"/>
                    </a:cubicBezTo>
                    <a:cubicBezTo>
                      <a:pt x="1173117" y="1276222"/>
                      <a:pt x="1168249" y="1252281"/>
                      <a:pt x="1178929" y="1232482"/>
                    </a:cubicBezTo>
                    <a:cubicBezTo>
                      <a:pt x="1200218" y="1261189"/>
                      <a:pt x="1195713" y="1300889"/>
                      <a:pt x="1210972" y="1332416"/>
                    </a:cubicBezTo>
                    <a:cubicBezTo>
                      <a:pt x="1233496" y="1373889"/>
                      <a:pt x="1296345" y="1423587"/>
                      <a:pt x="1340302" y="1440669"/>
                    </a:cubicBezTo>
                    <a:cubicBezTo>
                      <a:pt x="1347424" y="1443212"/>
                      <a:pt x="1353527" y="1435561"/>
                      <a:pt x="1351928" y="1429051"/>
                    </a:cubicBezTo>
                    <a:cubicBezTo>
                      <a:pt x="1346769" y="1407857"/>
                      <a:pt x="1347568" y="1387156"/>
                      <a:pt x="1355707" y="1366848"/>
                    </a:cubicBezTo>
                    <a:cubicBezTo>
                      <a:pt x="1368058" y="1332045"/>
                      <a:pt x="1407875" y="1293100"/>
                      <a:pt x="1397267" y="1254672"/>
                    </a:cubicBezTo>
                    <a:cubicBezTo>
                      <a:pt x="1391672" y="1238934"/>
                      <a:pt x="1377794" y="1227977"/>
                      <a:pt x="1371764" y="1212370"/>
                    </a:cubicBezTo>
                    <a:cubicBezTo>
                      <a:pt x="1366315" y="1196342"/>
                      <a:pt x="1370383" y="1178926"/>
                      <a:pt x="1369584" y="1162352"/>
                    </a:cubicBezTo>
                    <a:cubicBezTo>
                      <a:pt x="1398139" y="1145910"/>
                      <a:pt x="1380773" y="1074829"/>
                      <a:pt x="1386514" y="1044559"/>
                    </a:cubicBezTo>
                    <a:cubicBezTo>
                      <a:pt x="1406785" y="1073070"/>
                      <a:pt x="1405477" y="1111027"/>
                      <a:pt x="1420444" y="1142059"/>
                    </a:cubicBezTo>
                    <a:cubicBezTo>
                      <a:pt x="1437447" y="1173651"/>
                      <a:pt x="1464984" y="1199720"/>
                      <a:pt x="1494338" y="1219948"/>
                    </a:cubicBezTo>
                    <a:cubicBezTo>
                      <a:pt x="1510322" y="1230309"/>
                      <a:pt x="1528778" y="1238512"/>
                      <a:pt x="1548251" y="1235664"/>
                    </a:cubicBezTo>
                    <a:cubicBezTo>
                      <a:pt x="1552464" y="1235039"/>
                      <a:pt x="1554426" y="1229830"/>
                      <a:pt x="1553627" y="1226175"/>
                    </a:cubicBezTo>
                    <a:cubicBezTo>
                      <a:pt x="1548613" y="1197359"/>
                      <a:pt x="1512284" y="1177465"/>
                      <a:pt x="1519259" y="1146680"/>
                    </a:cubicBezTo>
                    <a:cubicBezTo>
                      <a:pt x="1546942" y="1166458"/>
                      <a:pt x="1558495" y="1200665"/>
                      <a:pt x="1577458" y="1227679"/>
                    </a:cubicBezTo>
                    <a:cubicBezTo>
                      <a:pt x="1603906" y="1264771"/>
                      <a:pt x="1670606" y="1306949"/>
                      <a:pt x="1714274" y="1319730"/>
                    </a:cubicBezTo>
                    <a:cubicBezTo>
                      <a:pt x="1718851" y="1320914"/>
                      <a:pt x="1724518" y="1317390"/>
                      <a:pt x="1724155" y="1312210"/>
                    </a:cubicBezTo>
                    <a:cubicBezTo>
                      <a:pt x="1720668" y="1265810"/>
                      <a:pt x="1741375" y="1219236"/>
                      <a:pt x="1728878" y="1173186"/>
                    </a:cubicBezTo>
                    <a:cubicBezTo>
                      <a:pt x="1709406" y="1107212"/>
                      <a:pt x="1631589" y="1089338"/>
                      <a:pt x="1570483" y="1090675"/>
                    </a:cubicBezTo>
                    <a:cubicBezTo>
                      <a:pt x="1569612" y="1090697"/>
                      <a:pt x="1569248" y="1089571"/>
                      <a:pt x="1569975" y="1089019"/>
                    </a:cubicBezTo>
                    <a:cubicBezTo>
                      <a:pt x="1598675" y="1066734"/>
                      <a:pt x="1656220" y="1071719"/>
                      <a:pt x="1684629" y="1091365"/>
                    </a:cubicBezTo>
                    <a:cubicBezTo>
                      <a:pt x="1702503" y="1104182"/>
                      <a:pt x="1718342" y="1119768"/>
                      <a:pt x="1737016" y="1131516"/>
                    </a:cubicBezTo>
                    <a:cubicBezTo>
                      <a:pt x="1753000" y="1143607"/>
                      <a:pt x="1772400" y="1141652"/>
                      <a:pt x="1779883" y="1121584"/>
                    </a:cubicBezTo>
                    <a:cubicBezTo>
                      <a:pt x="1786496" y="1102366"/>
                      <a:pt x="1777268" y="1079006"/>
                      <a:pt x="1769785" y="1061387"/>
                    </a:cubicBezTo>
                    <a:close/>
                    <a:moveTo>
                      <a:pt x="1388693" y="921702"/>
                    </a:moveTo>
                    <a:cubicBezTo>
                      <a:pt x="1379102" y="922080"/>
                      <a:pt x="1369438" y="920285"/>
                      <a:pt x="1360429" y="917335"/>
                    </a:cubicBezTo>
                    <a:cubicBezTo>
                      <a:pt x="1359340" y="916986"/>
                      <a:pt x="1358758" y="915867"/>
                      <a:pt x="1358976" y="914777"/>
                    </a:cubicBezTo>
                    <a:cubicBezTo>
                      <a:pt x="1360502" y="908006"/>
                      <a:pt x="1361156" y="904111"/>
                      <a:pt x="1369076" y="901859"/>
                    </a:cubicBezTo>
                    <a:cubicBezTo>
                      <a:pt x="1402644" y="893074"/>
                      <a:pt x="1437810" y="906908"/>
                      <a:pt x="1471814" y="903929"/>
                    </a:cubicBezTo>
                    <a:cubicBezTo>
                      <a:pt x="1444640" y="911842"/>
                      <a:pt x="1417248" y="921011"/>
                      <a:pt x="1388693" y="921702"/>
                    </a:cubicBezTo>
                    <a:close/>
                    <a:moveTo>
                      <a:pt x="616040" y="235781"/>
                    </a:moveTo>
                    <a:cubicBezTo>
                      <a:pt x="595769" y="236333"/>
                      <a:pt x="575265" y="237009"/>
                      <a:pt x="555109" y="239320"/>
                    </a:cubicBezTo>
                    <a:cubicBezTo>
                      <a:pt x="541777" y="240845"/>
                      <a:pt x="525204" y="244333"/>
                      <a:pt x="512263" y="239239"/>
                    </a:cubicBezTo>
                    <a:cubicBezTo>
                      <a:pt x="501902" y="235091"/>
                      <a:pt x="501495" y="224650"/>
                      <a:pt x="511478" y="219665"/>
                    </a:cubicBezTo>
                    <a:cubicBezTo>
                      <a:pt x="519827" y="212879"/>
                      <a:pt x="553591" y="206507"/>
                      <a:pt x="546950" y="192324"/>
                    </a:cubicBezTo>
                    <a:cubicBezTo>
                      <a:pt x="539016" y="181077"/>
                      <a:pt x="527863" y="174589"/>
                      <a:pt x="513861" y="175300"/>
                    </a:cubicBezTo>
                    <a:cubicBezTo>
                      <a:pt x="500826" y="175962"/>
                      <a:pt x="488765" y="181302"/>
                      <a:pt x="476719" y="185807"/>
                    </a:cubicBezTo>
                    <a:cubicBezTo>
                      <a:pt x="460945" y="191699"/>
                      <a:pt x="444422" y="196691"/>
                      <a:pt x="427784" y="199350"/>
                    </a:cubicBezTo>
                    <a:cubicBezTo>
                      <a:pt x="406160" y="203383"/>
                      <a:pt x="348252" y="196408"/>
                      <a:pt x="335529" y="178599"/>
                    </a:cubicBezTo>
                    <a:cubicBezTo>
                      <a:pt x="328475" y="157688"/>
                      <a:pt x="387015" y="165041"/>
                      <a:pt x="397660" y="151796"/>
                    </a:cubicBezTo>
                    <a:cubicBezTo>
                      <a:pt x="406764" y="146455"/>
                      <a:pt x="409939" y="120952"/>
                      <a:pt x="396897" y="120008"/>
                    </a:cubicBezTo>
                    <a:cubicBezTo>
                      <a:pt x="372970" y="120138"/>
                      <a:pt x="349211" y="122340"/>
                      <a:pt x="325481" y="125304"/>
                    </a:cubicBezTo>
                    <a:cubicBezTo>
                      <a:pt x="300327" y="129199"/>
                      <a:pt x="274918" y="131974"/>
                      <a:pt x="249517" y="128872"/>
                    </a:cubicBezTo>
                    <a:cubicBezTo>
                      <a:pt x="239628" y="127499"/>
                      <a:pt x="226891" y="127324"/>
                      <a:pt x="219495" y="120553"/>
                    </a:cubicBezTo>
                    <a:cubicBezTo>
                      <a:pt x="219466" y="120524"/>
                      <a:pt x="219139" y="120167"/>
                      <a:pt x="219160" y="119594"/>
                    </a:cubicBezTo>
                    <a:cubicBezTo>
                      <a:pt x="219182" y="119063"/>
                      <a:pt x="219553" y="118329"/>
                      <a:pt x="219568" y="118300"/>
                    </a:cubicBezTo>
                    <a:cubicBezTo>
                      <a:pt x="222670" y="110889"/>
                      <a:pt x="236569" y="104960"/>
                      <a:pt x="226092" y="96743"/>
                    </a:cubicBezTo>
                    <a:cubicBezTo>
                      <a:pt x="196520" y="79828"/>
                      <a:pt x="159509" y="79988"/>
                      <a:pt x="130365" y="62935"/>
                    </a:cubicBezTo>
                    <a:cubicBezTo>
                      <a:pt x="186007" y="48708"/>
                      <a:pt x="232849" y="69016"/>
                      <a:pt x="286130" y="81717"/>
                    </a:cubicBezTo>
                    <a:cubicBezTo>
                      <a:pt x="296302" y="84725"/>
                      <a:pt x="343849" y="87014"/>
                      <a:pt x="331533" y="66938"/>
                    </a:cubicBezTo>
                    <a:cubicBezTo>
                      <a:pt x="323250" y="57515"/>
                      <a:pt x="312127" y="51186"/>
                      <a:pt x="304774" y="40810"/>
                    </a:cubicBezTo>
                    <a:cubicBezTo>
                      <a:pt x="330901" y="40992"/>
                      <a:pt x="385475" y="22435"/>
                      <a:pt x="404983" y="33930"/>
                    </a:cubicBezTo>
                    <a:cubicBezTo>
                      <a:pt x="416660" y="43477"/>
                      <a:pt x="405579" y="70469"/>
                      <a:pt x="432681" y="77837"/>
                    </a:cubicBezTo>
                    <a:cubicBezTo>
                      <a:pt x="466692" y="82458"/>
                      <a:pt x="452887" y="34250"/>
                      <a:pt x="459782" y="16099"/>
                    </a:cubicBezTo>
                    <a:cubicBezTo>
                      <a:pt x="459840" y="15947"/>
                      <a:pt x="459891" y="15838"/>
                      <a:pt x="459935" y="15729"/>
                    </a:cubicBezTo>
                    <a:cubicBezTo>
                      <a:pt x="469424" y="18802"/>
                      <a:pt x="477634" y="25305"/>
                      <a:pt x="486310" y="30108"/>
                    </a:cubicBezTo>
                    <a:cubicBezTo>
                      <a:pt x="505099" y="42649"/>
                      <a:pt x="522580" y="30653"/>
                      <a:pt x="540760" y="24048"/>
                    </a:cubicBezTo>
                    <a:cubicBezTo>
                      <a:pt x="546979" y="21680"/>
                      <a:pt x="563429" y="22551"/>
                      <a:pt x="560247" y="32557"/>
                    </a:cubicBezTo>
                    <a:cubicBezTo>
                      <a:pt x="553031" y="47611"/>
                      <a:pt x="536923" y="58074"/>
                      <a:pt x="533072" y="74989"/>
                    </a:cubicBezTo>
                    <a:cubicBezTo>
                      <a:pt x="530028" y="88002"/>
                      <a:pt x="538209" y="106333"/>
                      <a:pt x="553671" y="104582"/>
                    </a:cubicBezTo>
                    <a:cubicBezTo>
                      <a:pt x="581426" y="98341"/>
                      <a:pt x="591794" y="60755"/>
                      <a:pt x="610758" y="44175"/>
                    </a:cubicBezTo>
                    <a:cubicBezTo>
                      <a:pt x="626264" y="30093"/>
                      <a:pt x="652675" y="19849"/>
                      <a:pt x="667693" y="40767"/>
                    </a:cubicBezTo>
                    <a:cubicBezTo>
                      <a:pt x="681374" y="61518"/>
                      <a:pt x="639509" y="78215"/>
                      <a:pt x="630739" y="94316"/>
                    </a:cubicBezTo>
                    <a:cubicBezTo>
                      <a:pt x="617777" y="111870"/>
                      <a:pt x="609799" y="159628"/>
                      <a:pt x="643331" y="156722"/>
                    </a:cubicBezTo>
                    <a:cubicBezTo>
                      <a:pt x="693131" y="145496"/>
                      <a:pt x="685567" y="78019"/>
                      <a:pt x="722325" y="53809"/>
                    </a:cubicBezTo>
                    <a:cubicBezTo>
                      <a:pt x="741216" y="42649"/>
                      <a:pt x="760056" y="59193"/>
                      <a:pt x="766588" y="77198"/>
                    </a:cubicBezTo>
                    <a:cubicBezTo>
                      <a:pt x="774399" y="98806"/>
                      <a:pt x="732925" y="111601"/>
                      <a:pt x="722601" y="128363"/>
                    </a:cubicBezTo>
                    <a:cubicBezTo>
                      <a:pt x="711128" y="143636"/>
                      <a:pt x="745226" y="151817"/>
                      <a:pt x="755827" y="149311"/>
                    </a:cubicBezTo>
                    <a:cubicBezTo>
                      <a:pt x="767976" y="147836"/>
                      <a:pt x="779390" y="143026"/>
                      <a:pt x="791481" y="141405"/>
                    </a:cubicBezTo>
                    <a:cubicBezTo>
                      <a:pt x="806448" y="139400"/>
                      <a:pt x="823842" y="146201"/>
                      <a:pt x="821575" y="163007"/>
                    </a:cubicBezTo>
                    <a:cubicBezTo>
                      <a:pt x="807196" y="218568"/>
                      <a:pt x="741673" y="236108"/>
                      <a:pt x="691300" y="241688"/>
                    </a:cubicBezTo>
                    <a:cubicBezTo>
                      <a:pt x="666741" y="235476"/>
                      <a:pt x="641267" y="235403"/>
                      <a:pt x="616040" y="235781"/>
                    </a:cubicBezTo>
                    <a:close/>
                    <a:moveTo>
                      <a:pt x="661256" y="1170766"/>
                    </a:moveTo>
                    <a:cubicBezTo>
                      <a:pt x="655545" y="1170694"/>
                      <a:pt x="650357" y="1167765"/>
                      <a:pt x="645285" y="1165389"/>
                    </a:cubicBezTo>
                    <a:cubicBezTo>
                      <a:pt x="644283" y="1164917"/>
                      <a:pt x="643840" y="1163776"/>
                      <a:pt x="644166" y="1162716"/>
                    </a:cubicBezTo>
                    <a:cubicBezTo>
                      <a:pt x="649550" y="1145118"/>
                      <a:pt x="624607" y="1100746"/>
                      <a:pt x="610736" y="1129402"/>
                    </a:cubicBezTo>
                    <a:cubicBezTo>
                      <a:pt x="607823" y="1140693"/>
                      <a:pt x="602432" y="1150901"/>
                      <a:pt x="595587" y="1160354"/>
                    </a:cubicBezTo>
                    <a:cubicBezTo>
                      <a:pt x="578513" y="1192331"/>
                      <a:pt x="493227" y="1172481"/>
                      <a:pt x="466343" y="1158967"/>
                    </a:cubicBezTo>
                    <a:cubicBezTo>
                      <a:pt x="486237" y="1138448"/>
                      <a:pt x="522973" y="1128908"/>
                      <a:pt x="524259" y="1095609"/>
                    </a:cubicBezTo>
                    <a:cubicBezTo>
                      <a:pt x="524382" y="1091017"/>
                      <a:pt x="520466" y="1087943"/>
                      <a:pt x="516237" y="1087587"/>
                    </a:cubicBezTo>
                    <a:cubicBezTo>
                      <a:pt x="478121" y="1084390"/>
                      <a:pt x="452705" y="1115786"/>
                      <a:pt x="421404" y="1131451"/>
                    </a:cubicBezTo>
                    <a:cubicBezTo>
                      <a:pt x="386368" y="1146687"/>
                      <a:pt x="334796" y="1142575"/>
                      <a:pt x="298867" y="1131494"/>
                    </a:cubicBezTo>
                    <a:cubicBezTo>
                      <a:pt x="324522" y="1106696"/>
                      <a:pt x="376908" y="1109704"/>
                      <a:pt x="382670" y="1066873"/>
                    </a:cubicBezTo>
                    <a:cubicBezTo>
                      <a:pt x="383099" y="1063654"/>
                      <a:pt x="379931" y="1059934"/>
                      <a:pt x="376879" y="1059272"/>
                    </a:cubicBezTo>
                    <a:cubicBezTo>
                      <a:pt x="294434" y="1041348"/>
                      <a:pt x="220824" y="1146549"/>
                      <a:pt x="141453" y="1116977"/>
                    </a:cubicBezTo>
                    <a:cubicBezTo>
                      <a:pt x="168380" y="1101501"/>
                      <a:pt x="206118" y="1100455"/>
                      <a:pt x="221565" y="1070331"/>
                    </a:cubicBezTo>
                    <a:cubicBezTo>
                      <a:pt x="224051" y="1065492"/>
                      <a:pt x="220926" y="1060450"/>
                      <a:pt x="215651" y="1060028"/>
                    </a:cubicBezTo>
                    <a:cubicBezTo>
                      <a:pt x="150542" y="1052675"/>
                      <a:pt x="80754" y="1105396"/>
                      <a:pt x="25752" y="1096640"/>
                    </a:cubicBezTo>
                    <a:cubicBezTo>
                      <a:pt x="25382" y="1096582"/>
                      <a:pt x="25258" y="1096103"/>
                      <a:pt x="25541" y="1095870"/>
                    </a:cubicBezTo>
                    <a:cubicBezTo>
                      <a:pt x="44156" y="1080539"/>
                      <a:pt x="62285" y="1064402"/>
                      <a:pt x="83297" y="1052479"/>
                    </a:cubicBezTo>
                    <a:cubicBezTo>
                      <a:pt x="108139" y="1038390"/>
                      <a:pt x="138089" y="1041159"/>
                      <a:pt x="164086" y="1030260"/>
                    </a:cubicBezTo>
                    <a:cubicBezTo>
                      <a:pt x="167944" y="1028640"/>
                      <a:pt x="170305" y="1022326"/>
                      <a:pt x="165416" y="1020066"/>
                    </a:cubicBezTo>
                    <a:cubicBezTo>
                      <a:pt x="157692" y="1016484"/>
                      <a:pt x="149976" y="1012386"/>
                      <a:pt x="143596" y="1006632"/>
                    </a:cubicBezTo>
                    <a:cubicBezTo>
                      <a:pt x="154320" y="1002112"/>
                      <a:pt x="165714" y="999206"/>
                      <a:pt x="176598" y="995028"/>
                    </a:cubicBezTo>
                    <a:cubicBezTo>
                      <a:pt x="194987" y="987973"/>
                      <a:pt x="212076" y="977336"/>
                      <a:pt x="231461" y="973035"/>
                    </a:cubicBezTo>
                    <a:cubicBezTo>
                      <a:pt x="276655" y="961351"/>
                      <a:pt x="297145" y="1009124"/>
                      <a:pt x="337208" y="1014413"/>
                    </a:cubicBezTo>
                    <a:cubicBezTo>
                      <a:pt x="340863" y="1014806"/>
                      <a:pt x="344721" y="1010781"/>
                      <a:pt x="344416" y="1007206"/>
                    </a:cubicBezTo>
                    <a:cubicBezTo>
                      <a:pt x="341161" y="969351"/>
                      <a:pt x="298423" y="965536"/>
                      <a:pt x="272448" y="946841"/>
                    </a:cubicBezTo>
                    <a:cubicBezTo>
                      <a:pt x="294420" y="943891"/>
                      <a:pt x="317212" y="951986"/>
                      <a:pt x="339315" y="949806"/>
                    </a:cubicBezTo>
                    <a:cubicBezTo>
                      <a:pt x="353157" y="948440"/>
                      <a:pt x="366387" y="944102"/>
                      <a:pt x="379873" y="940963"/>
                    </a:cubicBezTo>
                    <a:cubicBezTo>
                      <a:pt x="391128" y="938340"/>
                      <a:pt x="404896" y="935470"/>
                      <a:pt x="415279" y="942278"/>
                    </a:cubicBezTo>
                    <a:cubicBezTo>
                      <a:pt x="430152" y="952029"/>
                      <a:pt x="430232" y="973783"/>
                      <a:pt x="441450" y="986658"/>
                    </a:cubicBezTo>
                    <a:cubicBezTo>
                      <a:pt x="451608" y="998312"/>
                      <a:pt x="474917" y="1002112"/>
                      <a:pt x="478172" y="982676"/>
                    </a:cubicBezTo>
                    <a:cubicBezTo>
                      <a:pt x="480613" y="956330"/>
                      <a:pt x="462507" y="932702"/>
                      <a:pt x="448280" y="912169"/>
                    </a:cubicBezTo>
                    <a:cubicBezTo>
                      <a:pt x="445686" y="908529"/>
                      <a:pt x="436582" y="898466"/>
                      <a:pt x="441865" y="894789"/>
                    </a:cubicBezTo>
                    <a:cubicBezTo>
                      <a:pt x="451579" y="888017"/>
                      <a:pt x="464991" y="896591"/>
                      <a:pt x="474459" y="899476"/>
                    </a:cubicBezTo>
                    <a:cubicBezTo>
                      <a:pt x="487872" y="903559"/>
                      <a:pt x="499824" y="900042"/>
                      <a:pt x="513251" y="898822"/>
                    </a:cubicBezTo>
                    <a:cubicBezTo>
                      <a:pt x="603311" y="894586"/>
                      <a:pt x="524985" y="972301"/>
                      <a:pt x="570499" y="1010395"/>
                    </a:cubicBezTo>
                    <a:cubicBezTo>
                      <a:pt x="573230" y="1012764"/>
                      <a:pt x="576522" y="1013200"/>
                      <a:pt x="579748" y="1011587"/>
                    </a:cubicBezTo>
                    <a:cubicBezTo>
                      <a:pt x="626816" y="985539"/>
                      <a:pt x="584783" y="932622"/>
                      <a:pt x="584216" y="894157"/>
                    </a:cubicBezTo>
                    <a:cubicBezTo>
                      <a:pt x="606268" y="899062"/>
                      <a:pt x="688815" y="937352"/>
                      <a:pt x="678701" y="965413"/>
                    </a:cubicBezTo>
                    <a:cubicBezTo>
                      <a:pt x="674770" y="980584"/>
                      <a:pt x="668427" y="993168"/>
                      <a:pt x="670156" y="1009422"/>
                    </a:cubicBezTo>
                    <a:cubicBezTo>
                      <a:pt x="670759" y="1015060"/>
                      <a:pt x="675969" y="1018577"/>
                      <a:pt x="681302" y="1015816"/>
                    </a:cubicBezTo>
                    <a:cubicBezTo>
                      <a:pt x="714645" y="997622"/>
                      <a:pt x="718532" y="945737"/>
                      <a:pt x="761916" y="989288"/>
                    </a:cubicBezTo>
                    <a:cubicBezTo>
                      <a:pt x="811963" y="1044283"/>
                      <a:pt x="790463" y="1092586"/>
                      <a:pt x="721402" y="1110315"/>
                    </a:cubicBezTo>
                    <a:cubicBezTo>
                      <a:pt x="712777" y="1107074"/>
                      <a:pt x="698667" y="1099910"/>
                      <a:pt x="698863" y="1114565"/>
                    </a:cubicBezTo>
                    <a:cubicBezTo>
                      <a:pt x="691685" y="1114035"/>
                      <a:pt x="689672" y="1124992"/>
                      <a:pt x="697454" y="1125122"/>
                    </a:cubicBezTo>
                    <a:cubicBezTo>
                      <a:pt x="702591" y="1125035"/>
                      <a:pt x="707989" y="1124650"/>
                      <a:pt x="713511" y="1123945"/>
                    </a:cubicBezTo>
                    <a:cubicBezTo>
                      <a:pt x="776644" y="1149579"/>
                      <a:pt x="687601" y="1174392"/>
                      <a:pt x="661256" y="1170766"/>
                    </a:cubicBezTo>
                    <a:close/>
                    <a:moveTo>
                      <a:pt x="294325" y="974292"/>
                    </a:moveTo>
                    <a:cubicBezTo>
                      <a:pt x="305645" y="979705"/>
                      <a:pt x="319102" y="985503"/>
                      <a:pt x="326171" y="996220"/>
                    </a:cubicBezTo>
                    <a:cubicBezTo>
                      <a:pt x="326404" y="996576"/>
                      <a:pt x="326019" y="997041"/>
                      <a:pt x="325626" y="996874"/>
                    </a:cubicBezTo>
                    <a:cubicBezTo>
                      <a:pt x="314074" y="991969"/>
                      <a:pt x="304033" y="982531"/>
                      <a:pt x="294027" y="974786"/>
                    </a:cubicBezTo>
                    <a:cubicBezTo>
                      <a:pt x="293751" y="974575"/>
                      <a:pt x="294013" y="974146"/>
                      <a:pt x="294325" y="974292"/>
                    </a:cubicBezTo>
                    <a:close/>
                    <a:moveTo>
                      <a:pt x="1074498" y="762719"/>
                    </a:moveTo>
                    <a:cubicBezTo>
                      <a:pt x="1072791" y="763075"/>
                      <a:pt x="1071708" y="764571"/>
                      <a:pt x="1071694" y="766293"/>
                    </a:cubicBezTo>
                    <a:cubicBezTo>
                      <a:pt x="1064151" y="775674"/>
                      <a:pt x="1050935" y="780825"/>
                      <a:pt x="1039077" y="783513"/>
                    </a:cubicBezTo>
                    <a:cubicBezTo>
                      <a:pt x="1004172" y="791971"/>
                      <a:pt x="962924" y="781072"/>
                      <a:pt x="943728" y="748892"/>
                    </a:cubicBezTo>
                    <a:cubicBezTo>
                      <a:pt x="914941" y="698642"/>
                      <a:pt x="934152" y="629093"/>
                      <a:pt x="954917" y="578959"/>
                    </a:cubicBezTo>
                    <a:cubicBezTo>
                      <a:pt x="976366" y="556610"/>
                      <a:pt x="1017868" y="592299"/>
                      <a:pt x="1044272" y="586283"/>
                    </a:cubicBezTo>
                    <a:cubicBezTo>
                      <a:pt x="1057525" y="583559"/>
                      <a:pt x="1061637" y="570393"/>
                      <a:pt x="1059530" y="558368"/>
                    </a:cubicBezTo>
                    <a:cubicBezTo>
                      <a:pt x="1058935" y="536593"/>
                      <a:pt x="1007471" y="486415"/>
                      <a:pt x="1020368" y="475698"/>
                    </a:cubicBezTo>
                    <a:cubicBezTo>
                      <a:pt x="1038467" y="464363"/>
                      <a:pt x="1131484" y="466979"/>
                      <a:pt x="1154226" y="473809"/>
                    </a:cubicBezTo>
                    <a:cubicBezTo>
                      <a:pt x="1162073" y="475937"/>
                      <a:pt x="1172826" y="479280"/>
                      <a:pt x="1177985" y="486124"/>
                    </a:cubicBezTo>
                    <a:cubicBezTo>
                      <a:pt x="1186486" y="500525"/>
                      <a:pt x="1156987" y="527539"/>
                      <a:pt x="1150738" y="541163"/>
                    </a:cubicBezTo>
                    <a:cubicBezTo>
                      <a:pt x="1145216" y="550826"/>
                      <a:pt x="1131992" y="577855"/>
                      <a:pt x="1153063" y="576409"/>
                    </a:cubicBezTo>
                    <a:cubicBezTo>
                      <a:pt x="1187721" y="569913"/>
                      <a:pt x="1219763" y="554583"/>
                      <a:pt x="1247518" y="532989"/>
                    </a:cubicBezTo>
                    <a:cubicBezTo>
                      <a:pt x="1253259" y="528934"/>
                      <a:pt x="1263503" y="522613"/>
                      <a:pt x="1268734" y="525737"/>
                    </a:cubicBezTo>
                    <a:cubicBezTo>
                      <a:pt x="1276146" y="531296"/>
                      <a:pt x="1278471" y="543335"/>
                      <a:pt x="1278399" y="551763"/>
                    </a:cubicBezTo>
                    <a:cubicBezTo>
                      <a:pt x="1275638" y="564624"/>
                      <a:pt x="1259362" y="569165"/>
                      <a:pt x="1248609" y="573445"/>
                    </a:cubicBezTo>
                    <a:cubicBezTo>
                      <a:pt x="1212861" y="586654"/>
                      <a:pt x="1159167" y="592517"/>
                      <a:pt x="1152191" y="638110"/>
                    </a:cubicBezTo>
                    <a:cubicBezTo>
                      <a:pt x="1151319" y="644664"/>
                      <a:pt x="1158876" y="648217"/>
                      <a:pt x="1164107" y="647192"/>
                    </a:cubicBezTo>
                    <a:cubicBezTo>
                      <a:pt x="1208792" y="638895"/>
                      <a:pt x="1255657" y="640973"/>
                      <a:pt x="1297652" y="621522"/>
                    </a:cubicBezTo>
                    <a:cubicBezTo>
                      <a:pt x="1314728" y="614417"/>
                      <a:pt x="1328823" y="611401"/>
                      <a:pt x="1329476" y="635269"/>
                    </a:cubicBezTo>
                    <a:cubicBezTo>
                      <a:pt x="1329186" y="645136"/>
                      <a:pt x="1322792" y="653579"/>
                      <a:pt x="1322066" y="663373"/>
                    </a:cubicBezTo>
                    <a:cubicBezTo>
                      <a:pt x="1322574" y="679358"/>
                      <a:pt x="1333255" y="693018"/>
                      <a:pt x="1338051" y="707906"/>
                    </a:cubicBezTo>
                    <a:cubicBezTo>
                      <a:pt x="1346842" y="727022"/>
                      <a:pt x="1319305" y="745085"/>
                      <a:pt x="1307171" y="756383"/>
                    </a:cubicBezTo>
                    <a:cubicBezTo>
                      <a:pt x="1292131" y="769069"/>
                      <a:pt x="1276073" y="780607"/>
                      <a:pt x="1261251" y="793533"/>
                    </a:cubicBezTo>
                    <a:cubicBezTo>
                      <a:pt x="1246211" y="778427"/>
                      <a:pt x="1220780" y="780469"/>
                      <a:pt x="1201018" y="778253"/>
                    </a:cubicBezTo>
                    <a:cubicBezTo>
                      <a:pt x="1166796" y="774729"/>
                      <a:pt x="1134099" y="788723"/>
                      <a:pt x="1118986" y="820744"/>
                    </a:cubicBezTo>
                    <a:cubicBezTo>
                      <a:pt x="1097698" y="813064"/>
                      <a:pt x="1088179" y="789319"/>
                      <a:pt x="1081495" y="769185"/>
                    </a:cubicBezTo>
                    <a:cubicBezTo>
                      <a:pt x="1084910" y="764317"/>
                      <a:pt x="1078451" y="759340"/>
                      <a:pt x="1074498" y="762719"/>
                    </a:cubicBezTo>
                    <a:close/>
                    <a:moveTo>
                      <a:pt x="1066026" y="827232"/>
                    </a:moveTo>
                    <a:cubicBezTo>
                      <a:pt x="1070509" y="815563"/>
                      <a:pt x="1075399" y="805420"/>
                      <a:pt x="1080042" y="793540"/>
                    </a:cubicBezTo>
                    <a:cubicBezTo>
                      <a:pt x="1087308" y="808261"/>
                      <a:pt x="1098715" y="824100"/>
                      <a:pt x="1115063" y="828314"/>
                    </a:cubicBezTo>
                    <a:cubicBezTo>
                      <a:pt x="1111793" y="835021"/>
                      <a:pt x="1108960" y="841923"/>
                      <a:pt x="1106344" y="848760"/>
                    </a:cubicBezTo>
                    <a:cubicBezTo>
                      <a:pt x="1081568" y="849770"/>
                      <a:pt x="1054147" y="866394"/>
                      <a:pt x="1051771" y="891599"/>
                    </a:cubicBezTo>
                    <a:cubicBezTo>
                      <a:pt x="1047280" y="894143"/>
                      <a:pt x="1043037" y="896962"/>
                      <a:pt x="1039092" y="900122"/>
                    </a:cubicBezTo>
                    <a:cubicBezTo>
                      <a:pt x="1048705" y="875971"/>
                      <a:pt x="1056188" y="851245"/>
                      <a:pt x="1066026" y="827232"/>
                    </a:cubicBezTo>
                    <a:close/>
                    <a:moveTo>
                      <a:pt x="841302" y="1111928"/>
                    </a:moveTo>
                    <a:cubicBezTo>
                      <a:pt x="859568" y="1154011"/>
                      <a:pt x="882114" y="1194177"/>
                      <a:pt x="905343" y="1233681"/>
                    </a:cubicBezTo>
                    <a:cubicBezTo>
                      <a:pt x="883494" y="1257324"/>
                      <a:pt x="872952" y="1290310"/>
                      <a:pt x="863594" y="1320086"/>
                    </a:cubicBezTo>
                    <a:cubicBezTo>
                      <a:pt x="861334" y="1250269"/>
                      <a:pt x="851946" y="1180887"/>
                      <a:pt x="841302" y="1111928"/>
                    </a:cubicBezTo>
                    <a:close/>
                    <a:moveTo>
                      <a:pt x="840256" y="1680368"/>
                    </a:moveTo>
                    <a:cubicBezTo>
                      <a:pt x="840372" y="1680927"/>
                      <a:pt x="840547" y="1681443"/>
                      <a:pt x="840764" y="1681930"/>
                    </a:cubicBezTo>
                    <a:cubicBezTo>
                      <a:pt x="806426" y="1680121"/>
                      <a:pt x="772430" y="1674962"/>
                      <a:pt x="739784" y="1664724"/>
                    </a:cubicBezTo>
                    <a:cubicBezTo>
                      <a:pt x="755341" y="1657567"/>
                      <a:pt x="772066" y="1653099"/>
                      <a:pt x="788749" y="1649292"/>
                    </a:cubicBezTo>
                    <a:cubicBezTo>
                      <a:pt x="804908" y="1644337"/>
                      <a:pt x="821256" y="1641023"/>
                      <a:pt x="838061" y="1638567"/>
                    </a:cubicBezTo>
                    <a:cubicBezTo>
                      <a:pt x="838243" y="1652387"/>
                      <a:pt x="837509" y="1666948"/>
                      <a:pt x="840256" y="1680368"/>
                    </a:cubicBezTo>
                    <a:close/>
                    <a:moveTo>
                      <a:pt x="673978" y="1625642"/>
                    </a:moveTo>
                    <a:cubicBezTo>
                      <a:pt x="679326" y="1624414"/>
                      <a:pt x="684659" y="1623207"/>
                      <a:pt x="689905" y="1621340"/>
                    </a:cubicBezTo>
                    <a:cubicBezTo>
                      <a:pt x="737532" y="1604484"/>
                      <a:pt x="786503" y="1590708"/>
                      <a:pt x="836856" y="1585295"/>
                    </a:cubicBezTo>
                    <a:cubicBezTo>
                      <a:pt x="837110" y="1601810"/>
                      <a:pt x="837517" y="1618325"/>
                      <a:pt x="837967" y="1634833"/>
                    </a:cubicBezTo>
                    <a:cubicBezTo>
                      <a:pt x="805133" y="1642157"/>
                      <a:pt x="771754" y="1646851"/>
                      <a:pt x="738745" y="1652917"/>
                    </a:cubicBezTo>
                    <a:cubicBezTo>
                      <a:pt x="732439" y="1650963"/>
                      <a:pt x="722339" y="1650927"/>
                      <a:pt x="717544" y="1656550"/>
                    </a:cubicBezTo>
                    <a:cubicBezTo>
                      <a:pt x="703223" y="1650484"/>
                      <a:pt x="689440" y="1642709"/>
                      <a:pt x="677240" y="1633075"/>
                    </a:cubicBezTo>
                    <a:cubicBezTo>
                      <a:pt x="676804" y="1630328"/>
                      <a:pt x="675678" y="1627342"/>
                      <a:pt x="673978" y="1625642"/>
                    </a:cubicBezTo>
                    <a:close/>
                    <a:moveTo>
                      <a:pt x="1068380" y="1928335"/>
                    </a:moveTo>
                    <a:cubicBezTo>
                      <a:pt x="1049598" y="2018104"/>
                      <a:pt x="973387" y="2038419"/>
                      <a:pt x="891952" y="2035658"/>
                    </a:cubicBezTo>
                    <a:cubicBezTo>
                      <a:pt x="855710" y="2035658"/>
                      <a:pt x="820028" y="2033871"/>
                      <a:pt x="786947" y="2017232"/>
                    </a:cubicBezTo>
                    <a:cubicBezTo>
                      <a:pt x="710256" y="1980874"/>
                      <a:pt x="715117" y="1884028"/>
                      <a:pt x="703666" y="1811821"/>
                    </a:cubicBezTo>
                    <a:cubicBezTo>
                      <a:pt x="820398" y="1873696"/>
                      <a:pt x="970750" y="1876922"/>
                      <a:pt x="1086654" y="1811588"/>
                    </a:cubicBezTo>
                    <a:cubicBezTo>
                      <a:pt x="1080914" y="1850598"/>
                      <a:pt x="1077913" y="1890081"/>
                      <a:pt x="1068380" y="1928335"/>
                    </a:cubicBezTo>
                    <a:close/>
                    <a:moveTo>
                      <a:pt x="1089051" y="1793831"/>
                    </a:moveTo>
                    <a:cubicBezTo>
                      <a:pt x="967059" y="1854347"/>
                      <a:pt x="819890" y="1850823"/>
                      <a:pt x="700462" y="1786041"/>
                    </a:cubicBezTo>
                    <a:cubicBezTo>
                      <a:pt x="695245" y="1744154"/>
                      <a:pt x="689781" y="1702231"/>
                      <a:pt x="682494" y="1660699"/>
                    </a:cubicBezTo>
                    <a:cubicBezTo>
                      <a:pt x="796988" y="1725358"/>
                      <a:pt x="995489" y="1708653"/>
                      <a:pt x="1112012" y="1654058"/>
                    </a:cubicBezTo>
                    <a:cubicBezTo>
                      <a:pt x="1101912" y="1700051"/>
                      <a:pt x="1095373" y="1747031"/>
                      <a:pt x="1089051" y="1793831"/>
                    </a:cubicBezTo>
                    <a:close/>
                    <a:moveTo>
                      <a:pt x="1047985" y="1603772"/>
                    </a:moveTo>
                    <a:cubicBezTo>
                      <a:pt x="1072253" y="1610587"/>
                      <a:pt x="1096027" y="1619843"/>
                      <a:pt x="1114845" y="1636337"/>
                    </a:cubicBezTo>
                    <a:cubicBezTo>
                      <a:pt x="1032938" y="1668917"/>
                      <a:pt x="944971" y="1683783"/>
                      <a:pt x="856764" y="1682518"/>
                    </a:cubicBezTo>
                    <a:cubicBezTo>
                      <a:pt x="860651" y="1667551"/>
                      <a:pt x="857643" y="1651225"/>
                      <a:pt x="857912" y="1635865"/>
                    </a:cubicBezTo>
                    <a:cubicBezTo>
                      <a:pt x="884614" y="1632682"/>
                      <a:pt x="911228" y="1630946"/>
                      <a:pt x="938017" y="1631433"/>
                    </a:cubicBezTo>
                    <a:cubicBezTo>
                      <a:pt x="932800" y="1657749"/>
                      <a:pt x="957228" y="1655388"/>
                      <a:pt x="960120" y="1632311"/>
                    </a:cubicBezTo>
                    <a:cubicBezTo>
                      <a:pt x="995540" y="1634005"/>
                      <a:pt x="1029988" y="1642477"/>
                      <a:pt x="1063701" y="1653048"/>
                    </a:cubicBezTo>
                    <a:cubicBezTo>
                      <a:pt x="1068569" y="1654538"/>
                      <a:pt x="1070153" y="1647490"/>
                      <a:pt x="1065743" y="1645637"/>
                    </a:cubicBezTo>
                    <a:cubicBezTo>
                      <a:pt x="1033621" y="1632145"/>
                      <a:pt x="997844" y="1624421"/>
                      <a:pt x="962154" y="1622329"/>
                    </a:cubicBezTo>
                    <a:cubicBezTo>
                      <a:pt x="964712" y="1610718"/>
                      <a:pt x="966601" y="1598983"/>
                      <a:pt x="968076" y="1587191"/>
                    </a:cubicBezTo>
                    <a:cubicBezTo>
                      <a:pt x="995032" y="1590839"/>
                      <a:pt x="1021741" y="1596397"/>
                      <a:pt x="1047985" y="1603772"/>
                    </a:cubicBezTo>
                    <a:close/>
                    <a:moveTo>
                      <a:pt x="857222" y="1583449"/>
                    </a:moveTo>
                    <a:cubicBezTo>
                      <a:pt x="887331" y="1581335"/>
                      <a:pt x="917499" y="1581836"/>
                      <a:pt x="947441" y="1584772"/>
                    </a:cubicBezTo>
                    <a:cubicBezTo>
                      <a:pt x="946118" y="1594442"/>
                      <a:pt x="944527" y="1604091"/>
                      <a:pt x="942631" y="1613660"/>
                    </a:cubicBezTo>
                    <a:cubicBezTo>
                      <a:pt x="942129" y="1616175"/>
                      <a:pt x="941338" y="1618913"/>
                      <a:pt x="940517" y="1621747"/>
                    </a:cubicBezTo>
                    <a:cubicBezTo>
                      <a:pt x="912500" y="1621805"/>
                      <a:pt x="885289" y="1626063"/>
                      <a:pt x="857825" y="1630953"/>
                    </a:cubicBezTo>
                    <a:cubicBezTo>
                      <a:pt x="857541" y="1615121"/>
                      <a:pt x="857316" y="1599289"/>
                      <a:pt x="857222" y="1583449"/>
                    </a:cubicBezTo>
                    <a:close/>
                    <a:moveTo>
                      <a:pt x="968940" y="1340750"/>
                    </a:moveTo>
                    <a:cubicBezTo>
                      <a:pt x="956094" y="1416314"/>
                      <a:pt x="957650" y="1493433"/>
                      <a:pt x="949337" y="1569492"/>
                    </a:cubicBezTo>
                    <a:cubicBezTo>
                      <a:pt x="918654" y="1566549"/>
                      <a:pt x="887825" y="1566237"/>
                      <a:pt x="857163" y="1568467"/>
                    </a:cubicBezTo>
                    <a:cubicBezTo>
                      <a:pt x="857454" y="1458964"/>
                      <a:pt x="861436" y="1344397"/>
                      <a:pt x="912158" y="1244921"/>
                    </a:cubicBezTo>
                    <a:cubicBezTo>
                      <a:pt x="929633" y="1272756"/>
                      <a:pt x="948160" y="1300773"/>
                      <a:pt x="973787" y="1321851"/>
                    </a:cubicBezTo>
                    <a:cubicBezTo>
                      <a:pt x="971476" y="1327925"/>
                      <a:pt x="970190" y="1334443"/>
                      <a:pt x="968940" y="1340750"/>
                    </a:cubicBezTo>
                    <a:close/>
                    <a:moveTo>
                      <a:pt x="1377213" y="1254047"/>
                    </a:moveTo>
                    <a:cubicBezTo>
                      <a:pt x="1398212" y="1291248"/>
                      <a:pt x="1319160" y="1349098"/>
                      <a:pt x="1330639" y="1415878"/>
                    </a:cubicBezTo>
                    <a:cubicBezTo>
                      <a:pt x="1294674" y="1395367"/>
                      <a:pt x="1247083" y="1359568"/>
                      <a:pt x="1227174" y="1322941"/>
                    </a:cubicBezTo>
                    <a:cubicBezTo>
                      <a:pt x="1219182" y="1305547"/>
                      <a:pt x="1217366" y="1285253"/>
                      <a:pt x="1213151" y="1266769"/>
                    </a:cubicBezTo>
                    <a:cubicBezTo>
                      <a:pt x="1208356" y="1245916"/>
                      <a:pt x="1200799" y="1224511"/>
                      <a:pt x="1183652" y="1210583"/>
                    </a:cubicBezTo>
                    <a:cubicBezTo>
                      <a:pt x="1178857" y="1206659"/>
                      <a:pt x="1172681" y="1207117"/>
                      <a:pt x="1169048" y="1212465"/>
                    </a:cubicBezTo>
                    <a:cubicBezTo>
                      <a:pt x="1132646" y="1265418"/>
                      <a:pt x="1175079" y="1308330"/>
                      <a:pt x="1186995" y="1359539"/>
                    </a:cubicBezTo>
                    <a:cubicBezTo>
                      <a:pt x="1152700" y="1347100"/>
                      <a:pt x="1124436" y="1322374"/>
                      <a:pt x="1111067" y="1287528"/>
                    </a:cubicBezTo>
                    <a:cubicBezTo>
                      <a:pt x="1094719" y="1263667"/>
                      <a:pt x="1107579" y="1132468"/>
                      <a:pt x="1068809" y="1147574"/>
                    </a:cubicBezTo>
                    <a:cubicBezTo>
                      <a:pt x="1056675" y="1152812"/>
                      <a:pt x="1051008" y="1171260"/>
                      <a:pt x="1047077" y="1182457"/>
                    </a:cubicBezTo>
                    <a:cubicBezTo>
                      <a:pt x="1038648" y="1211912"/>
                      <a:pt x="1041809" y="1243468"/>
                      <a:pt x="1037203" y="1273606"/>
                    </a:cubicBezTo>
                    <a:cubicBezTo>
                      <a:pt x="1035560" y="1286837"/>
                      <a:pt x="1033591" y="1302255"/>
                      <a:pt x="1025984" y="1313590"/>
                    </a:cubicBezTo>
                    <a:cubicBezTo>
                      <a:pt x="989837" y="1350144"/>
                      <a:pt x="922890" y="1231719"/>
                      <a:pt x="908220" y="1205075"/>
                    </a:cubicBezTo>
                    <a:cubicBezTo>
                      <a:pt x="877217" y="1147167"/>
                      <a:pt x="838352" y="1087834"/>
                      <a:pt x="835489" y="1020408"/>
                    </a:cubicBezTo>
                    <a:cubicBezTo>
                      <a:pt x="832728" y="972090"/>
                      <a:pt x="864749" y="933211"/>
                      <a:pt x="914200" y="932528"/>
                    </a:cubicBezTo>
                    <a:cubicBezTo>
                      <a:pt x="949606" y="932382"/>
                      <a:pt x="974659" y="961213"/>
                      <a:pt x="1006570" y="972250"/>
                    </a:cubicBezTo>
                    <a:cubicBezTo>
                      <a:pt x="1022940" y="977859"/>
                      <a:pt x="1023942" y="933378"/>
                      <a:pt x="1053115" y="913084"/>
                    </a:cubicBezTo>
                    <a:cubicBezTo>
                      <a:pt x="1066455" y="962717"/>
                      <a:pt x="1106199" y="950118"/>
                      <a:pt x="1138168" y="926039"/>
                    </a:cubicBezTo>
                    <a:cubicBezTo>
                      <a:pt x="1147105" y="920307"/>
                      <a:pt x="1156405" y="912917"/>
                      <a:pt x="1166432" y="909604"/>
                    </a:cubicBezTo>
                    <a:cubicBezTo>
                      <a:pt x="1160402" y="923119"/>
                      <a:pt x="1150302" y="933559"/>
                      <a:pt x="1147105" y="947968"/>
                    </a:cubicBezTo>
                    <a:cubicBezTo>
                      <a:pt x="1143036" y="979763"/>
                      <a:pt x="1169411" y="1006435"/>
                      <a:pt x="1191281" y="1025886"/>
                    </a:cubicBezTo>
                    <a:cubicBezTo>
                      <a:pt x="1228918" y="1057412"/>
                      <a:pt x="1243522" y="1033079"/>
                      <a:pt x="1255511" y="996445"/>
                    </a:cubicBezTo>
                    <a:cubicBezTo>
                      <a:pt x="1261323" y="983497"/>
                      <a:pt x="1268081" y="975650"/>
                      <a:pt x="1280432" y="976391"/>
                    </a:cubicBezTo>
                    <a:cubicBezTo>
                      <a:pt x="1275419" y="1007249"/>
                      <a:pt x="1268299" y="1038819"/>
                      <a:pt x="1273676" y="1069939"/>
                    </a:cubicBezTo>
                    <a:cubicBezTo>
                      <a:pt x="1281304" y="1109944"/>
                      <a:pt x="1315817" y="1152079"/>
                      <a:pt x="1355125" y="1164009"/>
                    </a:cubicBezTo>
                    <a:cubicBezTo>
                      <a:pt x="1348876" y="1209100"/>
                      <a:pt x="1350984" y="1217623"/>
                      <a:pt x="1377213" y="12540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 133">
                <a:extLst>
                  <a:ext uri="{FF2B5EF4-FFF2-40B4-BE49-F238E27FC236}">
                    <a16:creationId xmlns:a16="http://schemas.microsoft.com/office/drawing/2014/main" id="{586B8E79-3811-5905-6D2F-D790C97A4B19}"/>
                  </a:ext>
                </a:extLst>
              </p:cNvPr>
              <p:cNvSpPr/>
              <p:nvPr/>
            </p:nvSpPr>
            <p:spPr>
              <a:xfrm>
                <a:off x="10864891" y="4697508"/>
                <a:ext cx="69335" cy="49738"/>
              </a:xfrm>
              <a:custGeom>
                <a:avLst/>
                <a:gdLst>
                  <a:gd name="connsiteX0" fmla="*/ 68126 w 69335"/>
                  <a:gd name="connsiteY0" fmla="*/ 19087 h 49738"/>
                  <a:gd name="connsiteX1" fmla="*/ 46183 w 69335"/>
                  <a:gd name="connsiteY1" fmla="*/ 5594 h 49738"/>
                  <a:gd name="connsiteX2" fmla="*/ 43277 w 69335"/>
                  <a:gd name="connsiteY2" fmla="*/ 28 h 49738"/>
                  <a:gd name="connsiteX3" fmla="*/ 2298 w 69335"/>
                  <a:gd name="connsiteY3" fmla="*/ 18215 h 49738"/>
                  <a:gd name="connsiteX4" fmla="*/ 9128 w 69335"/>
                  <a:gd name="connsiteY4" fmla="*/ 43093 h 49738"/>
                  <a:gd name="connsiteX5" fmla="*/ 42696 w 69335"/>
                  <a:gd name="connsiteY5" fmla="*/ 48113 h 49738"/>
                  <a:gd name="connsiteX6" fmla="*/ 68126 w 69335"/>
                  <a:gd name="connsiteY6" fmla="*/ 19087 h 49738"/>
                  <a:gd name="connsiteX7" fmla="*/ 60424 w 69335"/>
                  <a:gd name="connsiteY7" fmla="*/ 26541 h 49738"/>
                  <a:gd name="connsiteX8" fmla="*/ 24604 w 69335"/>
                  <a:gd name="connsiteY8" fmla="*/ 39395 h 49738"/>
                  <a:gd name="connsiteX9" fmla="*/ 10145 w 69335"/>
                  <a:gd name="connsiteY9" fmla="*/ 25568 h 49738"/>
                  <a:gd name="connsiteX10" fmla="*/ 32233 w 69335"/>
                  <a:gd name="connsiteY10" fmla="*/ 10658 h 49738"/>
                  <a:gd name="connsiteX11" fmla="*/ 49671 w 69335"/>
                  <a:gd name="connsiteY11" fmla="*/ 13645 h 49738"/>
                  <a:gd name="connsiteX12" fmla="*/ 60424 w 69335"/>
                  <a:gd name="connsiteY12" fmla="*/ 26541 h 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335" h="49738">
                    <a:moveTo>
                      <a:pt x="68126" y="19087"/>
                    </a:moveTo>
                    <a:cubicBezTo>
                      <a:pt x="64421" y="10746"/>
                      <a:pt x="55556" y="6524"/>
                      <a:pt x="46183" y="5594"/>
                    </a:cubicBezTo>
                    <a:cubicBezTo>
                      <a:pt x="47564" y="3400"/>
                      <a:pt x="46547" y="145"/>
                      <a:pt x="43277" y="28"/>
                    </a:cubicBezTo>
                    <a:cubicBezTo>
                      <a:pt x="29326" y="-451"/>
                      <a:pt x="9709" y="5107"/>
                      <a:pt x="2298" y="18215"/>
                    </a:cubicBezTo>
                    <a:cubicBezTo>
                      <a:pt x="-2861" y="27253"/>
                      <a:pt x="1208" y="37309"/>
                      <a:pt x="9128" y="43093"/>
                    </a:cubicBezTo>
                    <a:cubicBezTo>
                      <a:pt x="18573" y="50053"/>
                      <a:pt x="31579" y="51216"/>
                      <a:pt x="42696" y="48113"/>
                    </a:cubicBezTo>
                    <a:cubicBezTo>
                      <a:pt x="54030" y="44960"/>
                      <a:pt x="74519" y="33778"/>
                      <a:pt x="68126" y="19087"/>
                    </a:cubicBezTo>
                    <a:close/>
                    <a:moveTo>
                      <a:pt x="60424" y="26541"/>
                    </a:moveTo>
                    <a:cubicBezTo>
                      <a:pt x="53594" y="37258"/>
                      <a:pt x="36665" y="41858"/>
                      <a:pt x="24604" y="39395"/>
                    </a:cubicBezTo>
                    <a:cubicBezTo>
                      <a:pt x="18646" y="38021"/>
                      <a:pt x="8692" y="33269"/>
                      <a:pt x="10145" y="25568"/>
                    </a:cubicBezTo>
                    <a:cubicBezTo>
                      <a:pt x="11743" y="17277"/>
                      <a:pt x="22569" y="13361"/>
                      <a:pt x="32233" y="10658"/>
                    </a:cubicBezTo>
                    <a:cubicBezTo>
                      <a:pt x="38191" y="10527"/>
                      <a:pt x="44294" y="11617"/>
                      <a:pt x="49671" y="13645"/>
                    </a:cubicBezTo>
                    <a:cubicBezTo>
                      <a:pt x="54539" y="15490"/>
                      <a:pt x="63403" y="19995"/>
                      <a:pt x="60424" y="265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 134">
                <a:extLst>
                  <a:ext uri="{FF2B5EF4-FFF2-40B4-BE49-F238E27FC236}">
                    <a16:creationId xmlns:a16="http://schemas.microsoft.com/office/drawing/2014/main" id="{39A0AB64-D154-07E2-00E5-D8B27AA90944}"/>
                  </a:ext>
                </a:extLst>
              </p:cNvPr>
              <p:cNvSpPr/>
              <p:nvPr/>
            </p:nvSpPr>
            <p:spPr>
              <a:xfrm>
                <a:off x="10909719" y="4786907"/>
                <a:ext cx="78692" cy="74860"/>
              </a:xfrm>
              <a:custGeom>
                <a:avLst/>
                <a:gdLst>
                  <a:gd name="connsiteX0" fmla="*/ 21409 w 78692"/>
                  <a:gd name="connsiteY0" fmla="*/ 3095 h 74860"/>
                  <a:gd name="connsiteX1" fmla="*/ 3680 w 78692"/>
                  <a:gd name="connsiteY1" fmla="*/ 2150 h 74860"/>
                  <a:gd name="connsiteX2" fmla="*/ 49527 w 78692"/>
                  <a:gd name="connsiteY2" fmla="*/ 71052 h 74860"/>
                  <a:gd name="connsiteX3" fmla="*/ 76192 w 78692"/>
                  <a:gd name="connsiteY3" fmla="*/ 66315 h 74860"/>
                  <a:gd name="connsiteX4" fmla="*/ 21409 w 78692"/>
                  <a:gd name="connsiteY4" fmla="*/ 3095 h 74860"/>
                  <a:gd name="connsiteX5" fmla="*/ 67619 w 78692"/>
                  <a:gd name="connsiteY5" fmla="*/ 61098 h 74860"/>
                  <a:gd name="connsiteX6" fmla="*/ 11091 w 78692"/>
                  <a:gd name="connsiteY6" fmla="*/ 10470 h 74860"/>
                  <a:gd name="connsiteX7" fmla="*/ 18211 w 78692"/>
                  <a:gd name="connsiteY7" fmla="*/ 8915 h 74860"/>
                  <a:gd name="connsiteX8" fmla="*/ 67619 w 78692"/>
                  <a:gd name="connsiteY8" fmla="*/ 61098 h 7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92" h="74860">
                    <a:moveTo>
                      <a:pt x="21409" y="3095"/>
                    </a:moveTo>
                    <a:cubicBezTo>
                      <a:pt x="17122" y="-1860"/>
                      <a:pt x="9056" y="152"/>
                      <a:pt x="3680" y="2150"/>
                    </a:cubicBezTo>
                    <a:cubicBezTo>
                      <a:pt x="-14049" y="10172"/>
                      <a:pt x="37393" y="67753"/>
                      <a:pt x="49527" y="71052"/>
                    </a:cubicBezTo>
                    <a:cubicBezTo>
                      <a:pt x="58900" y="76203"/>
                      <a:pt x="70743" y="77446"/>
                      <a:pt x="76192" y="66315"/>
                    </a:cubicBezTo>
                    <a:cubicBezTo>
                      <a:pt x="88980" y="36576"/>
                      <a:pt x="49963" y="2063"/>
                      <a:pt x="21409" y="3095"/>
                    </a:cubicBezTo>
                    <a:close/>
                    <a:moveTo>
                      <a:pt x="67619" y="61098"/>
                    </a:moveTo>
                    <a:cubicBezTo>
                      <a:pt x="57010" y="80025"/>
                      <a:pt x="12907" y="21870"/>
                      <a:pt x="11091" y="10470"/>
                    </a:cubicBezTo>
                    <a:cubicBezTo>
                      <a:pt x="13489" y="9903"/>
                      <a:pt x="15886" y="9605"/>
                      <a:pt x="18211" y="8915"/>
                    </a:cubicBezTo>
                    <a:cubicBezTo>
                      <a:pt x="39646" y="11952"/>
                      <a:pt x="75902" y="36089"/>
                      <a:pt x="67619" y="610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 135">
                <a:extLst>
                  <a:ext uri="{FF2B5EF4-FFF2-40B4-BE49-F238E27FC236}">
                    <a16:creationId xmlns:a16="http://schemas.microsoft.com/office/drawing/2014/main" id="{9E9ADE80-6957-7299-847B-193AA145C223}"/>
                  </a:ext>
                </a:extLst>
              </p:cNvPr>
              <p:cNvSpPr/>
              <p:nvPr/>
            </p:nvSpPr>
            <p:spPr>
              <a:xfrm>
                <a:off x="10602290" y="4735349"/>
                <a:ext cx="88053" cy="141120"/>
              </a:xfrm>
              <a:custGeom>
                <a:avLst/>
                <a:gdLst>
                  <a:gd name="connsiteX0" fmla="*/ 80710 w 88053"/>
                  <a:gd name="connsiteY0" fmla="*/ 7882 h 141120"/>
                  <a:gd name="connsiteX1" fmla="*/ 82817 w 88053"/>
                  <a:gd name="connsiteY1" fmla="*/ 5848 h 141120"/>
                  <a:gd name="connsiteX2" fmla="*/ 79496 w 88053"/>
                  <a:gd name="connsiteY2" fmla="*/ 144 h 141120"/>
                  <a:gd name="connsiteX3" fmla="*/ 58818 w 88053"/>
                  <a:gd name="connsiteY3" fmla="*/ 17648 h 141120"/>
                  <a:gd name="connsiteX4" fmla="*/ 9163 w 88053"/>
                  <a:gd name="connsiteY4" fmla="*/ 91715 h 141120"/>
                  <a:gd name="connsiteX5" fmla="*/ 14533 w 88053"/>
                  <a:gd name="connsiteY5" fmla="*/ 140890 h 141120"/>
                  <a:gd name="connsiteX6" fmla="*/ 32937 w 88053"/>
                  <a:gd name="connsiteY6" fmla="*/ 130631 h 141120"/>
                  <a:gd name="connsiteX7" fmla="*/ 80710 w 88053"/>
                  <a:gd name="connsiteY7" fmla="*/ 7882 h 141120"/>
                  <a:gd name="connsiteX8" fmla="*/ 69949 w 88053"/>
                  <a:gd name="connsiteY8" fmla="*/ 54347 h 141120"/>
                  <a:gd name="connsiteX9" fmla="*/ 18878 w 88053"/>
                  <a:gd name="connsiteY9" fmla="*/ 130071 h 141120"/>
                  <a:gd name="connsiteX10" fmla="*/ 18144 w 88053"/>
                  <a:gd name="connsiteY10" fmla="*/ 130682 h 141120"/>
                  <a:gd name="connsiteX11" fmla="*/ 17395 w 88053"/>
                  <a:gd name="connsiteY11" fmla="*/ 130863 h 141120"/>
                  <a:gd name="connsiteX12" fmla="*/ 76401 w 88053"/>
                  <a:gd name="connsiteY12" fmla="*/ 12053 h 141120"/>
                  <a:gd name="connsiteX13" fmla="*/ 69949 w 88053"/>
                  <a:gd name="connsiteY13" fmla="*/ 54347 h 14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053" h="141120">
                    <a:moveTo>
                      <a:pt x="80710" y="7882"/>
                    </a:moveTo>
                    <a:cubicBezTo>
                      <a:pt x="81415" y="7207"/>
                      <a:pt x="82105" y="6509"/>
                      <a:pt x="82817" y="5848"/>
                    </a:cubicBezTo>
                    <a:cubicBezTo>
                      <a:pt x="85302" y="3545"/>
                      <a:pt x="82723" y="-851"/>
                      <a:pt x="79496" y="144"/>
                    </a:cubicBezTo>
                    <a:cubicBezTo>
                      <a:pt x="70843" y="2825"/>
                      <a:pt x="64515" y="11057"/>
                      <a:pt x="58818" y="17648"/>
                    </a:cubicBezTo>
                    <a:cubicBezTo>
                      <a:pt x="39643" y="40361"/>
                      <a:pt x="22148" y="64904"/>
                      <a:pt x="9163" y="91715"/>
                    </a:cubicBezTo>
                    <a:cubicBezTo>
                      <a:pt x="1425" y="106487"/>
                      <a:pt x="-9117" y="135579"/>
                      <a:pt x="14533" y="140890"/>
                    </a:cubicBezTo>
                    <a:cubicBezTo>
                      <a:pt x="22773" y="142387"/>
                      <a:pt x="27924" y="136298"/>
                      <a:pt x="32937" y="130631"/>
                    </a:cubicBezTo>
                    <a:cubicBezTo>
                      <a:pt x="50441" y="111689"/>
                      <a:pt x="108320" y="28910"/>
                      <a:pt x="80710" y="7882"/>
                    </a:cubicBezTo>
                    <a:close/>
                    <a:moveTo>
                      <a:pt x="69949" y="54347"/>
                    </a:moveTo>
                    <a:cubicBezTo>
                      <a:pt x="56689" y="81536"/>
                      <a:pt x="40407" y="108623"/>
                      <a:pt x="18878" y="130071"/>
                    </a:cubicBezTo>
                    <a:cubicBezTo>
                      <a:pt x="18870" y="130079"/>
                      <a:pt x="18500" y="130493"/>
                      <a:pt x="18144" y="130682"/>
                    </a:cubicBezTo>
                    <a:cubicBezTo>
                      <a:pt x="17773" y="130878"/>
                      <a:pt x="17410" y="130863"/>
                      <a:pt x="17395" y="130863"/>
                    </a:cubicBezTo>
                    <a:cubicBezTo>
                      <a:pt x="-18221" y="129258"/>
                      <a:pt x="63860" y="21339"/>
                      <a:pt x="76401" y="12053"/>
                    </a:cubicBezTo>
                    <a:cubicBezTo>
                      <a:pt x="86021" y="21687"/>
                      <a:pt x="74454" y="44749"/>
                      <a:pt x="69949" y="5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136">
                <a:extLst>
                  <a:ext uri="{FF2B5EF4-FFF2-40B4-BE49-F238E27FC236}">
                    <a16:creationId xmlns:a16="http://schemas.microsoft.com/office/drawing/2014/main" id="{0144E212-DB3B-17A3-CBD0-E45DE08F6A69}"/>
                  </a:ext>
                </a:extLst>
              </p:cNvPr>
              <p:cNvSpPr/>
              <p:nvPr/>
            </p:nvSpPr>
            <p:spPr>
              <a:xfrm>
                <a:off x="10163409" y="3759221"/>
                <a:ext cx="49933" cy="44813"/>
              </a:xfrm>
              <a:custGeom>
                <a:avLst/>
                <a:gdLst>
                  <a:gd name="connsiteX0" fmla="*/ 40405 w 49933"/>
                  <a:gd name="connsiteY0" fmla="*/ 13561 h 44813"/>
                  <a:gd name="connsiteX1" fmla="*/ 36539 w 49933"/>
                  <a:gd name="connsiteY1" fmla="*/ 11055 h 44813"/>
                  <a:gd name="connsiteX2" fmla="*/ 784 w 49933"/>
                  <a:gd name="connsiteY2" fmla="*/ 12718 h 44813"/>
                  <a:gd name="connsiteX3" fmla="*/ 18208 w 49933"/>
                  <a:gd name="connsiteY3" fmla="*/ 43576 h 44813"/>
                  <a:gd name="connsiteX4" fmla="*/ 47053 w 49933"/>
                  <a:gd name="connsiteY4" fmla="*/ 38650 h 44813"/>
                  <a:gd name="connsiteX5" fmla="*/ 40405 w 49933"/>
                  <a:gd name="connsiteY5" fmla="*/ 13561 h 44813"/>
                  <a:gd name="connsiteX6" fmla="*/ 20453 w 49933"/>
                  <a:gd name="connsiteY6" fmla="*/ 31486 h 44813"/>
                  <a:gd name="connsiteX7" fmla="*/ 12976 w 49933"/>
                  <a:gd name="connsiteY7" fmla="*/ 12878 h 44813"/>
                  <a:gd name="connsiteX8" fmla="*/ 13587 w 49933"/>
                  <a:gd name="connsiteY8" fmla="*/ 12130 h 44813"/>
                  <a:gd name="connsiteX9" fmla="*/ 14357 w 49933"/>
                  <a:gd name="connsiteY9" fmla="*/ 11520 h 44813"/>
                  <a:gd name="connsiteX10" fmla="*/ 20824 w 49933"/>
                  <a:gd name="connsiteY10" fmla="*/ 10524 h 44813"/>
                  <a:gd name="connsiteX11" fmla="*/ 38152 w 49933"/>
                  <a:gd name="connsiteY11" fmla="*/ 29902 h 44813"/>
                  <a:gd name="connsiteX12" fmla="*/ 20453 w 49933"/>
                  <a:gd name="connsiteY12" fmla="*/ 31486 h 4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933" h="44813">
                    <a:moveTo>
                      <a:pt x="40405" y="13561"/>
                    </a:moveTo>
                    <a:cubicBezTo>
                      <a:pt x="39330" y="12704"/>
                      <a:pt x="38000" y="11832"/>
                      <a:pt x="36539" y="11055"/>
                    </a:cubicBezTo>
                    <a:cubicBezTo>
                      <a:pt x="39351" y="497"/>
                      <a:pt x="4970" y="-8054"/>
                      <a:pt x="784" y="12718"/>
                    </a:cubicBezTo>
                    <a:cubicBezTo>
                      <a:pt x="-2682" y="25630"/>
                      <a:pt x="5739" y="39609"/>
                      <a:pt x="18208" y="43576"/>
                    </a:cubicBezTo>
                    <a:cubicBezTo>
                      <a:pt x="27697" y="46599"/>
                      <a:pt x="38806" y="43751"/>
                      <a:pt x="47053" y="38650"/>
                    </a:cubicBezTo>
                    <a:cubicBezTo>
                      <a:pt x="54384" y="33731"/>
                      <a:pt x="46072" y="17565"/>
                      <a:pt x="40405" y="13561"/>
                    </a:cubicBezTo>
                    <a:close/>
                    <a:moveTo>
                      <a:pt x="20453" y="31486"/>
                    </a:moveTo>
                    <a:cubicBezTo>
                      <a:pt x="13565" y="28529"/>
                      <a:pt x="9183" y="19309"/>
                      <a:pt x="12976" y="12878"/>
                    </a:cubicBezTo>
                    <a:cubicBezTo>
                      <a:pt x="13005" y="12827"/>
                      <a:pt x="13267" y="12450"/>
                      <a:pt x="13587" y="12130"/>
                    </a:cubicBezTo>
                    <a:cubicBezTo>
                      <a:pt x="13906" y="11810"/>
                      <a:pt x="14299" y="11556"/>
                      <a:pt x="14357" y="11520"/>
                    </a:cubicBezTo>
                    <a:cubicBezTo>
                      <a:pt x="16195" y="10364"/>
                      <a:pt x="18251" y="10205"/>
                      <a:pt x="20824" y="10524"/>
                    </a:cubicBezTo>
                    <a:cubicBezTo>
                      <a:pt x="18527" y="16351"/>
                      <a:pt x="37753" y="14382"/>
                      <a:pt x="38152" y="29902"/>
                    </a:cubicBezTo>
                    <a:cubicBezTo>
                      <a:pt x="32994" y="32409"/>
                      <a:pt x="25582" y="33913"/>
                      <a:pt x="20453" y="31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 137">
                <a:extLst>
                  <a:ext uri="{FF2B5EF4-FFF2-40B4-BE49-F238E27FC236}">
                    <a16:creationId xmlns:a16="http://schemas.microsoft.com/office/drawing/2014/main" id="{3BFF9505-F3E6-9A52-7895-9FFDB990D954}"/>
                  </a:ext>
                </a:extLst>
              </p:cNvPr>
              <p:cNvSpPr/>
              <p:nvPr/>
            </p:nvSpPr>
            <p:spPr>
              <a:xfrm>
                <a:off x="10141461" y="3970561"/>
                <a:ext cx="38788" cy="91119"/>
              </a:xfrm>
              <a:custGeom>
                <a:avLst/>
                <a:gdLst>
                  <a:gd name="connsiteX0" fmla="*/ 26779 w 38788"/>
                  <a:gd name="connsiteY0" fmla="*/ 89693 h 91119"/>
                  <a:gd name="connsiteX1" fmla="*/ 38536 w 38788"/>
                  <a:gd name="connsiteY1" fmla="*/ 48357 h 91119"/>
                  <a:gd name="connsiteX2" fmla="*/ 28640 w 38788"/>
                  <a:gd name="connsiteY2" fmla="*/ 5402 h 91119"/>
                  <a:gd name="connsiteX3" fmla="*/ 1821 w 38788"/>
                  <a:gd name="connsiteY3" fmla="*/ 8984 h 91119"/>
                  <a:gd name="connsiteX4" fmla="*/ 5542 w 38788"/>
                  <a:gd name="connsiteY4" fmla="*/ 48110 h 91119"/>
                  <a:gd name="connsiteX5" fmla="*/ 17051 w 38788"/>
                  <a:gd name="connsiteY5" fmla="*/ 86590 h 91119"/>
                  <a:gd name="connsiteX6" fmla="*/ 26482 w 38788"/>
                  <a:gd name="connsiteY6" fmla="*/ 86583 h 91119"/>
                  <a:gd name="connsiteX7" fmla="*/ 26721 w 38788"/>
                  <a:gd name="connsiteY7" fmla="*/ 86605 h 91119"/>
                  <a:gd name="connsiteX8" fmla="*/ 26779 w 38788"/>
                  <a:gd name="connsiteY8" fmla="*/ 89693 h 91119"/>
                  <a:gd name="connsiteX9" fmla="*/ 19863 w 38788"/>
                  <a:gd name="connsiteY9" fmla="*/ 59133 h 91119"/>
                  <a:gd name="connsiteX10" fmla="*/ 20618 w 38788"/>
                  <a:gd name="connsiteY10" fmla="*/ 11760 h 91119"/>
                  <a:gd name="connsiteX11" fmla="*/ 27259 w 38788"/>
                  <a:gd name="connsiteY11" fmla="*/ 78917 h 91119"/>
                  <a:gd name="connsiteX12" fmla="*/ 26409 w 38788"/>
                  <a:gd name="connsiteY12" fmla="*/ 78947 h 91119"/>
                  <a:gd name="connsiteX13" fmla="*/ 19863 w 38788"/>
                  <a:gd name="connsiteY13" fmla="*/ 59133 h 9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788" h="91119">
                    <a:moveTo>
                      <a:pt x="26779" y="89693"/>
                    </a:moveTo>
                    <a:cubicBezTo>
                      <a:pt x="33435" y="99887"/>
                      <a:pt x="38957" y="52245"/>
                      <a:pt x="38536" y="48357"/>
                    </a:cubicBezTo>
                    <a:cubicBezTo>
                      <a:pt x="39219" y="34654"/>
                      <a:pt x="39262" y="15807"/>
                      <a:pt x="28640" y="5402"/>
                    </a:cubicBezTo>
                    <a:cubicBezTo>
                      <a:pt x="20771" y="-2300"/>
                      <a:pt x="6145" y="-2329"/>
                      <a:pt x="1821" y="8984"/>
                    </a:cubicBezTo>
                    <a:cubicBezTo>
                      <a:pt x="-2734" y="20893"/>
                      <a:pt x="2301" y="36492"/>
                      <a:pt x="5542" y="48110"/>
                    </a:cubicBezTo>
                    <a:cubicBezTo>
                      <a:pt x="9073" y="60767"/>
                      <a:pt x="15053" y="73577"/>
                      <a:pt x="17051" y="86590"/>
                    </a:cubicBezTo>
                    <a:cubicBezTo>
                      <a:pt x="17872" y="91945"/>
                      <a:pt x="24891" y="90739"/>
                      <a:pt x="26482" y="86583"/>
                    </a:cubicBezTo>
                    <a:cubicBezTo>
                      <a:pt x="26598" y="86278"/>
                      <a:pt x="26736" y="86365"/>
                      <a:pt x="26721" y="86605"/>
                    </a:cubicBezTo>
                    <a:cubicBezTo>
                      <a:pt x="26671" y="87673"/>
                      <a:pt x="26467" y="88959"/>
                      <a:pt x="26779" y="89693"/>
                    </a:cubicBezTo>
                    <a:close/>
                    <a:moveTo>
                      <a:pt x="19863" y="59133"/>
                    </a:moveTo>
                    <a:cubicBezTo>
                      <a:pt x="17298" y="52143"/>
                      <a:pt x="13" y="-91"/>
                      <a:pt x="20618" y="11760"/>
                    </a:cubicBezTo>
                    <a:cubicBezTo>
                      <a:pt x="34060" y="22796"/>
                      <a:pt x="29039" y="59147"/>
                      <a:pt x="27259" y="78917"/>
                    </a:cubicBezTo>
                    <a:cubicBezTo>
                      <a:pt x="27215" y="79426"/>
                      <a:pt x="26496" y="79441"/>
                      <a:pt x="26409" y="78947"/>
                    </a:cubicBezTo>
                    <a:cubicBezTo>
                      <a:pt x="25181" y="72175"/>
                      <a:pt x="21766" y="65054"/>
                      <a:pt x="19863" y="591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 138">
                <a:extLst>
                  <a:ext uri="{FF2B5EF4-FFF2-40B4-BE49-F238E27FC236}">
                    <a16:creationId xmlns:a16="http://schemas.microsoft.com/office/drawing/2014/main" id="{86822BA2-B57E-A12F-8890-A8C9C7EF7E9D}"/>
                  </a:ext>
                </a:extLst>
              </p:cNvPr>
              <p:cNvSpPr/>
              <p:nvPr/>
            </p:nvSpPr>
            <p:spPr>
              <a:xfrm>
                <a:off x="10004094" y="3955949"/>
                <a:ext cx="78341" cy="83187"/>
              </a:xfrm>
              <a:custGeom>
                <a:avLst/>
                <a:gdLst>
                  <a:gd name="connsiteX0" fmla="*/ 24171 w 78341"/>
                  <a:gd name="connsiteY0" fmla="*/ 9624 h 83187"/>
                  <a:gd name="connsiteX1" fmla="*/ 72169 w 78341"/>
                  <a:gd name="connsiteY1" fmla="*/ 75568 h 83187"/>
                  <a:gd name="connsiteX2" fmla="*/ 78272 w 78341"/>
                  <a:gd name="connsiteY2" fmla="*/ 75568 h 83187"/>
                  <a:gd name="connsiteX3" fmla="*/ 62607 w 78341"/>
                  <a:gd name="connsiteY3" fmla="*/ 35504 h 83187"/>
                  <a:gd name="connsiteX4" fmla="*/ 28595 w 78341"/>
                  <a:gd name="connsiteY4" fmla="*/ 1653 h 83187"/>
                  <a:gd name="connsiteX5" fmla="*/ 150 w 78341"/>
                  <a:gd name="connsiteY5" fmla="*/ 15952 h 83187"/>
                  <a:gd name="connsiteX6" fmla="*/ 48271 w 78341"/>
                  <a:gd name="connsiteY6" fmla="*/ 70140 h 83187"/>
                  <a:gd name="connsiteX7" fmla="*/ 67744 w 78341"/>
                  <a:gd name="connsiteY7" fmla="*/ 83030 h 83187"/>
                  <a:gd name="connsiteX8" fmla="*/ 71631 w 78341"/>
                  <a:gd name="connsiteY8" fmla="*/ 79143 h 83187"/>
                  <a:gd name="connsiteX9" fmla="*/ 43992 w 78341"/>
                  <a:gd name="connsiteY9" fmla="*/ 54715 h 83187"/>
                  <a:gd name="connsiteX10" fmla="*/ 11572 w 78341"/>
                  <a:gd name="connsiteY10" fmla="*/ 25790 h 83187"/>
                  <a:gd name="connsiteX11" fmla="*/ 24171 w 78341"/>
                  <a:gd name="connsiteY11" fmla="*/ 9624 h 8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341" h="83187">
                    <a:moveTo>
                      <a:pt x="24171" y="9624"/>
                    </a:moveTo>
                    <a:cubicBezTo>
                      <a:pt x="43004" y="15698"/>
                      <a:pt x="69509" y="56306"/>
                      <a:pt x="72169" y="75568"/>
                    </a:cubicBezTo>
                    <a:cubicBezTo>
                      <a:pt x="72634" y="79411"/>
                      <a:pt x="77989" y="79571"/>
                      <a:pt x="78272" y="75568"/>
                    </a:cubicBezTo>
                    <a:cubicBezTo>
                      <a:pt x="79253" y="61843"/>
                      <a:pt x="69713" y="46505"/>
                      <a:pt x="62607" y="35504"/>
                    </a:cubicBezTo>
                    <a:cubicBezTo>
                      <a:pt x="54266" y="22600"/>
                      <a:pt x="43302" y="7684"/>
                      <a:pt x="28595" y="1653"/>
                    </a:cubicBezTo>
                    <a:cubicBezTo>
                      <a:pt x="16919" y="-3135"/>
                      <a:pt x="2621" y="2736"/>
                      <a:pt x="150" y="15952"/>
                    </a:cubicBezTo>
                    <a:cubicBezTo>
                      <a:pt x="-2575" y="39515"/>
                      <a:pt x="32526" y="57207"/>
                      <a:pt x="48271" y="70140"/>
                    </a:cubicBezTo>
                    <a:cubicBezTo>
                      <a:pt x="54375" y="74529"/>
                      <a:pt x="60529" y="80603"/>
                      <a:pt x="67744" y="83030"/>
                    </a:cubicBezTo>
                    <a:cubicBezTo>
                      <a:pt x="70171" y="83844"/>
                      <a:pt x="72096" y="81351"/>
                      <a:pt x="71631" y="79143"/>
                    </a:cubicBezTo>
                    <a:cubicBezTo>
                      <a:pt x="67337" y="67438"/>
                      <a:pt x="53132" y="62279"/>
                      <a:pt x="43992" y="54715"/>
                    </a:cubicBezTo>
                    <a:cubicBezTo>
                      <a:pt x="32701" y="46781"/>
                      <a:pt x="18678" y="38040"/>
                      <a:pt x="11572" y="25790"/>
                    </a:cubicBezTo>
                    <a:cubicBezTo>
                      <a:pt x="6261" y="16628"/>
                      <a:pt x="13584" y="6121"/>
                      <a:pt x="24171" y="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 139">
                <a:extLst>
                  <a:ext uri="{FF2B5EF4-FFF2-40B4-BE49-F238E27FC236}">
                    <a16:creationId xmlns:a16="http://schemas.microsoft.com/office/drawing/2014/main" id="{012CB4F3-6637-79F9-6C6A-284671EC4E03}"/>
                  </a:ext>
                </a:extLst>
              </p:cNvPr>
              <p:cNvSpPr/>
              <p:nvPr/>
            </p:nvSpPr>
            <p:spPr>
              <a:xfrm>
                <a:off x="9920147" y="3996363"/>
                <a:ext cx="45717" cy="41533"/>
              </a:xfrm>
              <a:custGeom>
                <a:avLst/>
                <a:gdLst>
                  <a:gd name="connsiteX0" fmla="*/ 13604 w 45717"/>
                  <a:gd name="connsiteY0" fmla="*/ 17469 h 41533"/>
                  <a:gd name="connsiteX1" fmla="*/ 9048 w 45717"/>
                  <a:gd name="connsiteY1" fmla="*/ 9302 h 41533"/>
                  <a:gd name="connsiteX2" fmla="*/ 111 w 45717"/>
                  <a:gd name="connsiteY2" fmla="*/ 13073 h 41533"/>
                  <a:gd name="connsiteX3" fmla="*/ 17506 w 45717"/>
                  <a:gd name="connsiteY3" fmla="*/ 38395 h 41533"/>
                  <a:gd name="connsiteX4" fmla="*/ 39020 w 45717"/>
                  <a:gd name="connsiteY4" fmla="*/ 7101 h 41533"/>
                  <a:gd name="connsiteX5" fmla="*/ 8881 w 45717"/>
                  <a:gd name="connsiteY5" fmla="*/ 424 h 41533"/>
                  <a:gd name="connsiteX6" fmla="*/ 8881 w 45717"/>
                  <a:gd name="connsiteY6" fmla="*/ 3584 h 41533"/>
                  <a:gd name="connsiteX7" fmla="*/ 30395 w 45717"/>
                  <a:gd name="connsiteY7" fmla="*/ 10785 h 41533"/>
                  <a:gd name="connsiteX8" fmla="*/ 36280 w 45717"/>
                  <a:gd name="connsiteY8" fmla="*/ 19467 h 41533"/>
                  <a:gd name="connsiteX9" fmla="*/ 36397 w 45717"/>
                  <a:gd name="connsiteY9" fmla="*/ 20470 h 41533"/>
                  <a:gd name="connsiteX10" fmla="*/ 29908 w 45717"/>
                  <a:gd name="connsiteY10" fmla="*/ 30853 h 41533"/>
                  <a:gd name="connsiteX11" fmla="*/ 28746 w 45717"/>
                  <a:gd name="connsiteY11" fmla="*/ 30991 h 41533"/>
                  <a:gd name="connsiteX12" fmla="*/ 18087 w 45717"/>
                  <a:gd name="connsiteY12" fmla="*/ 24357 h 41533"/>
                  <a:gd name="connsiteX13" fmla="*/ 13604 w 45717"/>
                  <a:gd name="connsiteY13" fmla="*/ 17469 h 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717" h="41533">
                    <a:moveTo>
                      <a:pt x="13604" y="17469"/>
                    </a:moveTo>
                    <a:cubicBezTo>
                      <a:pt x="12100" y="14701"/>
                      <a:pt x="10785" y="11940"/>
                      <a:pt x="9048" y="9302"/>
                    </a:cubicBezTo>
                    <a:cubicBezTo>
                      <a:pt x="5946" y="4580"/>
                      <a:pt x="-957" y="7617"/>
                      <a:pt x="111" y="13073"/>
                    </a:cubicBezTo>
                    <a:cubicBezTo>
                      <a:pt x="2494" y="23079"/>
                      <a:pt x="8918" y="32655"/>
                      <a:pt x="17506" y="38395"/>
                    </a:cubicBezTo>
                    <a:cubicBezTo>
                      <a:pt x="38184" y="51074"/>
                      <a:pt x="55811" y="22236"/>
                      <a:pt x="39020" y="7101"/>
                    </a:cubicBezTo>
                    <a:cubicBezTo>
                      <a:pt x="30911" y="-78"/>
                      <a:pt x="19104" y="-659"/>
                      <a:pt x="8881" y="424"/>
                    </a:cubicBezTo>
                    <a:cubicBezTo>
                      <a:pt x="6847" y="642"/>
                      <a:pt x="6854" y="3359"/>
                      <a:pt x="8881" y="3584"/>
                    </a:cubicBezTo>
                    <a:cubicBezTo>
                      <a:pt x="16401" y="4485"/>
                      <a:pt x="24154" y="6302"/>
                      <a:pt x="30395" y="10785"/>
                    </a:cubicBezTo>
                    <a:cubicBezTo>
                      <a:pt x="32960" y="12877"/>
                      <a:pt x="35699" y="15936"/>
                      <a:pt x="36280" y="19467"/>
                    </a:cubicBezTo>
                    <a:cubicBezTo>
                      <a:pt x="36288" y="19518"/>
                      <a:pt x="36397" y="20441"/>
                      <a:pt x="36397" y="20470"/>
                    </a:cubicBezTo>
                    <a:cubicBezTo>
                      <a:pt x="36789" y="24837"/>
                      <a:pt x="34246" y="29705"/>
                      <a:pt x="29908" y="30853"/>
                    </a:cubicBezTo>
                    <a:cubicBezTo>
                      <a:pt x="29545" y="30947"/>
                      <a:pt x="28826" y="30991"/>
                      <a:pt x="28746" y="30991"/>
                    </a:cubicBezTo>
                    <a:cubicBezTo>
                      <a:pt x="24270" y="31114"/>
                      <a:pt x="20841" y="27489"/>
                      <a:pt x="18087" y="24357"/>
                    </a:cubicBezTo>
                    <a:cubicBezTo>
                      <a:pt x="16351" y="22388"/>
                      <a:pt x="14745" y="19569"/>
                      <a:pt x="13604" y="174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 141">
                <a:extLst>
                  <a:ext uri="{FF2B5EF4-FFF2-40B4-BE49-F238E27FC236}">
                    <a16:creationId xmlns:a16="http://schemas.microsoft.com/office/drawing/2014/main" id="{CABCACDB-AB2F-9BD3-F034-30C6DF28D09B}"/>
                  </a:ext>
                </a:extLst>
              </p:cNvPr>
              <p:cNvSpPr/>
              <p:nvPr/>
            </p:nvSpPr>
            <p:spPr>
              <a:xfrm>
                <a:off x="10850391" y="4317847"/>
                <a:ext cx="117347" cy="49648"/>
              </a:xfrm>
              <a:custGeom>
                <a:avLst/>
                <a:gdLst>
                  <a:gd name="connsiteX0" fmla="*/ 2193 w 117347"/>
                  <a:gd name="connsiteY0" fmla="*/ 42833 h 49648"/>
                  <a:gd name="connsiteX1" fmla="*/ 113506 w 117347"/>
                  <a:gd name="connsiteY1" fmla="*/ 25126 h 49648"/>
                  <a:gd name="connsiteX2" fmla="*/ 63589 w 117347"/>
                  <a:gd name="connsiteY2" fmla="*/ 2341 h 49648"/>
                  <a:gd name="connsiteX3" fmla="*/ 35398 w 117347"/>
                  <a:gd name="connsiteY3" fmla="*/ 7805 h 49648"/>
                  <a:gd name="connsiteX4" fmla="*/ 19559 w 117347"/>
                  <a:gd name="connsiteY4" fmla="*/ 15724 h 49648"/>
                  <a:gd name="connsiteX5" fmla="*/ 2193 w 117347"/>
                  <a:gd name="connsiteY5" fmla="*/ 42833 h 49648"/>
                  <a:gd name="connsiteX6" fmla="*/ 29876 w 117347"/>
                  <a:gd name="connsiteY6" fmla="*/ 20861 h 49648"/>
                  <a:gd name="connsiteX7" fmla="*/ 91998 w 117347"/>
                  <a:gd name="connsiteY7" fmla="*/ 10631 h 49648"/>
                  <a:gd name="connsiteX8" fmla="*/ 105440 w 117347"/>
                  <a:gd name="connsiteY8" fmla="*/ 12804 h 49648"/>
                  <a:gd name="connsiteX9" fmla="*/ 106603 w 117347"/>
                  <a:gd name="connsiteY9" fmla="*/ 16327 h 49648"/>
                  <a:gd name="connsiteX10" fmla="*/ 11566 w 117347"/>
                  <a:gd name="connsiteY10" fmla="*/ 35437 h 49648"/>
                  <a:gd name="connsiteX11" fmla="*/ 29876 w 117347"/>
                  <a:gd name="connsiteY11" fmla="*/ 20861 h 4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347" h="49648">
                    <a:moveTo>
                      <a:pt x="2193" y="42833"/>
                    </a:moveTo>
                    <a:cubicBezTo>
                      <a:pt x="28350" y="55650"/>
                      <a:pt x="95995" y="50738"/>
                      <a:pt x="113506" y="25126"/>
                    </a:cubicBezTo>
                    <a:cubicBezTo>
                      <a:pt x="131670" y="-5550"/>
                      <a:pt x="80446" y="-878"/>
                      <a:pt x="63589" y="2341"/>
                    </a:cubicBezTo>
                    <a:cubicBezTo>
                      <a:pt x="53998" y="4077"/>
                      <a:pt x="44843" y="3532"/>
                      <a:pt x="35398" y="7805"/>
                    </a:cubicBezTo>
                    <a:cubicBezTo>
                      <a:pt x="33073" y="8938"/>
                      <a:pt x="14545" y="12120"/>
                      <a:pt x="19559" y="15724"/>
                    </a:cubicBezTo>
                    <a:cubicBezTo>
                      <a:pt x="13819" y="18820"/>
                      <a:pt x="-6671" y="36483"/>
                      <a:pt x="2193" y="42833"/>
                    </a:cubicBezTo>
                    <a:close/>
                    <a:moveTo>
                      <a:pt x="29876" y="20861"/>
                    </a:moveTo>
                    <a:cubicBezTo>
                      <a:pt x="49203" y="11285"/>
                      <a:pt x="70782" y="10014"/>
                      <a:pt x="91998" y="10631"/>
                    </a:cubicBezTo>
                    <a:cubicBezTo>
                      <a:pt x="96358" y="10791"/>
                      <a:pt x="101299" y="10987"/>
                      <a:pt x="105440" y="12804"/>
                    </a:cubicBezTo>
                    <a:cubicBezTo>
                      <a:pt x="108128" y="13988"/>
                      <a:pt x="107766" y="13792"/>
                      <a:pt x="106603" y="16327"/>
                    </a:cubicBezTo>
                    <a:cubicBezTo>
                      <a:pt x="94324" y="40893"/>
                      <a:pt x="35108" y="41453"/>
                      <a:pt x="11566" y="35437"/>
                    </a:cubicBezTo>
                    <a:cubicBezTo>
                      <a:pt x="15635" y="28846"/>
                      <a:pt x="23264" y="24167"/>
                      <a:pt x="29876" y="20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 142">
                <a:extLst>
                  <a:ext uri="{FF2B5EF4-FFF2-40B4-BE49-F238E27FC236}">
                    <a16:creationId xmlns:a16="http://schemas.microsoft.com/office/drawing/2014/main" id="{30FD8893-9E6D-51C1-5A0F-05246E996EE0}"/>
                  </a:ext>
                </a:extLst>
              </p:cNvPr>
              <p:cNvSpPr/>
              <p:nvPr/>
            </p:nvSpPr>
            <p:spPr>
              <a:xfrm>
                <a:off x="10659307" y="4259698"/>
                <a:ext cx="51172" cy="62380"/>
              </a:xfrm>
              <a:custGeom>
                <a:avLst/>
                <a:gdLst>
                  <a:gd name="connsiteX0" fmla="*/ 29812 w 51172"/>
                  <a:gd name="connsiteY0" fmla="*/ 10741 h 62380"/>
                  <a:gd name="connsiteX1" fmla="*/ 11429 w 51172"/>
                  <a:gd name="connsiteY1" fmla="*/ 140 h 62380"/>
                  <a:gd name="connsiteX2" fmla="*/ 35973 w 51172"/>
                  <a:gd name="connsiteY2" fmla="*/ 62350 h 62380"/>
                  <a:gd name="connsiteX3" fmla="*/ 48223 w 51172"/>
                  <a:gd name="connsiteY3" fmla="*/ 34892 h 62380"/>
                  <a:gd name="connsiteX4" fmla="*/ 29812 w 51172"/>
                  <a:gd name="connsiteY4" fmla="*/ 10741 h 62380"/>
                  <a:gd name="connsiteX5" fmla="*/ 37179 w 51172"/>
                  <a:gd name="connsiteY5" fmla="*/ 52214 h 62380"/>
                  <a:gd name="connsiteX6" fmla="*/ 17525 w 51172"/>
                  <a:gd name="connsiteY6" fmla="*/ 9055 h 62380"/>
                  <a:gd name="connsiteX7" fmla="*/ 37179 w 51172"/>
                  <a:gd name="connsiteY7" fmla="*/ 52214 h 6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72" h="62380">
                    <a:moveTo>
                      <a:pt x="29812" y="10741"/>
                    </a:moveTo>
                    <a:cubicBezTo>
                      <a:pt x="35261" y="4114"/>
                      <a:pt x="15876" y="-914"/>
                      <a:pt x="11429" y="140"/>
                    </a:cubicBezTo>
                    <a:cubicBezTo>
                      <a:pt x="-17416" y="6527"/>
                      <a:pt x="14938" y="63912"/>
                      <a:pt x="35973" y="62350"/>
                    </a:cubicBezTo>
                    <a:cubicBezTo>
                      <a:pt x="52023" y="62335"/>
                      <a:pt x="53978" y="46336"/>
                      <a:pt x="48223" y="34892"/>
                    </a:cubicBezTo>
                    <a:cubicBezTo>
                      <a:pt x="44154" y="26805"/>
                      <a:pt x="37578" y="17796"/>
                      <a:pt x="29812" y="10741"/>
                    </a:cubicBezTo>
                    <a:close/>
                    <a:moveTo>
                      <a:pt x="37179" y="52214"/>
                    </a:moveTo>
                    <a:cubicBezTo>
                      <a:pt x="25219" y="56152"/>
                      <a:pt x="-4018" y="6032"/>
                      <a:pt x="17525" y="9055"/>
                    </a:cubicBezTo>
                    <a:cubicBezTo>
                      <a:pt x="29506" y="21857"/>
                      <a:pt x="51485" y="49954"/>
                      <a:pt x="37179" y="522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143">
                <a:extLst>
                  <a:ext uri="{FF2B5EF4-FFF2-40B4-BE49-F238E27FC236}">
                    <a16:creationId xmlns:a16="http://schemas.microsoft.com/office/drawing/2014/main" id="{71F86B59-0BA3-9FCD-B229-9FFE61A7CC43}"/>
                  </a:ext>
                </a:extLst>
              </p:cNvPr>
              <p:cNvSpPr/>
              <p:nvPr/>
            </p:nvSpPr>
            <p:spPr>
              <a:xfrm>
                <a:off x="10797309" y="4381948"/>
                <a:ext cx="68967" cy="37498"/>
              </a:xfrm>
              <a:custGeom>
                <a:avLst/>
                <a:gdLst>
                  <a:gd name="connsiteX0" fmla="*/ 2307 w 68967"/>
                  <a:gd name="connsiteY0" fmla="*/ 29432 h 37498"/>
                  <a:gd name="connsiteX1" fmla="*/ 68499 w 68967"/>
                  <a:gd name="connsiteY1" fmla="*/ 18839 h 37498"/>
                  <a:gd name="connsiteX2" fmla="*/ 41325 w 68967"/>
                  <a:gd name="connsiteY2" fmla="*/ 2789 h 37498"/>
                  <a:gd name="connsiteX3" fmla="*/ 23814 w 68967"/>
                  <a:gd name="connsiteY3" fmla="*/ 4896 h 37498"/>
                  <a:gd name="connsiteX4" fmla="*/ 7902 w 68967"/>
                  <a:gd name="connsiteY4" fmla="*/ 15206 h 37498"/>
                  <a:gd name="connsiteX5" fmla="*/ 2307 w 68967"/>
                  <a:gd name="connsiteY5" fmla="*/ 29432 h 37498"/>
                  <a:gd name="connsiteX6" fmla="*/ 58109 w 68967"/>
                  <a:gd name="connsiteY6" fmla="*/ 17248 h 37498"/>
                  <a:gd name="connsiteX7" fmla="*/ 12625 w 68967"/>
                  <a:gd name="connsiteY7" fmla="*/ 23961 h 37498"/>
                  <a:gd name="connsiteX8" fmla="*/ 30789 w 68967"/>
                  <a:gd name="connsiteY8" fmla="*/ 11900 h 37498"/>
                  <a:gd name="connsiteX9" fmla="*/ 58109 w 68967"/>
                  <a:gd name="connsiteY9" fmla="*/ 17248 h 3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67" h="37498">
                    <a:moveTo>
                      <a:pt x="2307" y="29432"/>
                    </a:moveTo>
                    <a:cubicBezTo>
                      <a:pt x="22652" y="41573"/>
                      <a:pt x="55348" y="41501"/>
                      <a:pt x="68499" y="18839"/>
                    </a:cubicBezTo>
                    <a:cubicBezTo>
                      <a:pt x="72640" y="9335"/>
                      <a:pt x="48155" y="2527"/>
                      <a:pt x="41325" y="2789"/>
                    </a:cubicBezTo>
                    <a:cubicBezTo>
                      <a:pt x="39218" y="-3969"/>
                      <a:pt x="28319" y="3501"/>
                      <a:pt x="23814" y="4896"/>
                    </a:cubicBezTo>
                    <a:cubicBezTo>
                      <a:pt x="21561" y="4932"/>
                      <a:pt x="-381" y="14574"/>
                      <a:pt x="7902" y="15206"/>
                    </a:cubicBezTo>
                    <a:cubicBezTo>
                      <a:pt x="4269" y="18672"/>
                      <a:pt x="-4014" y="24804"/>
                      <a:pt x="2307" y="29432"/>
                    </a:cubicBezTo>
                    <a:close/>
                    <a:moveTo>
                      <a:pt x="58109" y="17248"/>
                    </a:moveTo>
                    <a:cubicBezTo>
                      <a:pt x="47500" y="30050"/>
                      <a:pt x="27519" y="30326"/>
                      <a:pt x="12625" y="23961"/>
                    </a:cubicBezTo>
                    <a:cubicBezTo>
                      <a:pt x="18074" y="19137"/>
                      <a:pt x="24468" y="15635"/>
                      <a:pt x="30789" y="11900"/>
                    </a:cubicBezTo>
                    <a:cubicBezTo>
                      <a:pt x="40453" y="10767"/>
                      <a:pt x="49826" y="11122"/>
                      <a:pt x="58109" y="17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9" name="Graphic 153">
                <a:extLst>
                  <a:ext uri="{FF2B5EF4-FFF2-40B4-BE49-F238E27FC236}">
                    <a16:creationId xmlns:a16="http://schemas.microsoft.com/office/drawing/2014/main" id="{13FA902F-DFBF-5DBC-113C-F604C047F0A3}"/>
                  </a:ext>
                </a:extLst>
              </p:cNvPr>
              <p:cNvGrpSpPr/>
              <p:nvPr/>
            </p:nvGrpSpPr>
            <p:grpSpPr>
              <a:xfrm>
                <a:off x="10378504" y="5374274"/>
                <a:ext cx="348120" cy="62279"/>
                <a:chOff x="10378504" y="5374274"/>
                <a:chExt cx="348120" cy="62279"/>
              </a:xfrm>
              <a:solidFill>
                <a:srgbClr val="000000"/>
              </a:solidFill>
            </p:grpSpPr>
            <p:sp>
              <p:nvSpPr>
                <p:cNvPr id="60" name="Freeform 145">
                  <a:extLst>
                    <a:ext uri="{FF2B5EF4-FFF2-40B4-BE49-F238E27FC236}">
                      <a16:creationId xmlns:a16="http://schemas.microsoft.com/office/drawing/2014/main" id="{C7068572-0921-DA66-F86A-EB31AE17C43D}"/>
                    </a:ext>
                  </a:extLst>
                </p:cNvPr>
                <p:cNvSpPr/>
                <p:nvPr/>
              </p:nvSpPr>
              <p:spPr>
                <a:xfrm>
                  <a:off x="10692623" y="5392852"/>
                  <a:ext cx="34000" cy="33804"/>
                </a:xfrm>
                <a:custGeom>
                  <a:avLst/>
                  <a:gdLst>
                    <a:gd name="connsiteX0" fmla="*/ 16999 w 34000"/>
                    <a:gd name="connsiteY0" fmla="*/ 0 h 33804"/>
                    <a:gd name="connsiteX1" fmla="*/ 1370 w 34000"/>
                    <a:gd name="connsiteY1" fmla="*/ 22350 h 33804"/>
                    <a:gd name="connsiteX2" fmla="*/ 33100 w 34000"/>
                    <a:gd name="connsiteY2" fmla="*/ 21136 h 33804"/>
                    <a:gd name="connsiteX3" fmla="*/ 16999 w 34000"/>
                    <a:gd name="connsiteY3" fmla="*/ 0 h 3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00" h="33804">
                      <a:moveTo>
                        <a:pt x="16999" y="0"/>
                      </a:moveTo>
                      <a:cubicBezTo>
                        <a:pt x="6413" y="-29"/>
                        <a:pt x="-3760" y="11872"/>
                        <a:pt x="1370" y="22350"/>
                      </a:cubicBezTo>
                      <a:cubicBezTo>
                        <a:pt x="7539" y="38349"/>
                        <a:pt x="27956" y="37259"/>
                        <a:pt x="33100" y="21136"/>
                      </a:cubicBezTo>
                      <a:cubicBezTo>
                        <a:pt x="37110" y="10818"/>
                        <a:pt x="27011" y="0"/>
                        <a:pt x="169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46">
                  <a:extLst>
                    <a:ext uri="{FF2B5EF4-FFF2-40B4-BE49-F238E27FC236}">
                      <a16:creationId xmlns:a16="http://schemas.microsoft.com/office/drawing/2014/main" id="{0668CCBD-F43B-5E46-0955-3DE43A44636B}"/>
                    </a:ext>
                  </a:extLst>
                </p:cNvPr>
                <p:cNvSpPr/>
                <p:nvPr/>
              </p:nvSpPr>
              <p:spPr>
                <a:xfrm>
                  <a:off x="10582409" y="5406548"/>
                  <a:ext cx="29432" cy="30005"/>
                </a:xfrm>
                <a:custGeom>
                  <a:avLst/>
                  <a:gdLst>
                    <a:gd name="connsiteX0" fmla="*/ 23487 w 29432"/>
                    <a:gd name="connsiteY0" fmla="*/ 3509 h 30005"/>
                    <a:gd name="connsiteX1" fmla="*/ 4334 w 29432"/>
                    <a:gd name="connsiteY1" fmla="*/ 25597 h 30005"/>
                    <a:gd name="connsiteX2" fmla="*/ 23487 w 29432"/>
                    <a:gd name="connsiteY2" fmla="*/ 3509 h 3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432" h="30005">
                      <a:moveTo>
                        <a:pt x="23487" y="3509"/>
                      </a:moveTo>
                      <a:cubicBezTo>
                        <a:pt x="9834" y="-8566"/>
                        <a:pt x="-8461" y="13427"/>
                        <a:pt x="4334" y="25597"/>
                      </a:cubicBezTo>
                      <a:cubicBezTo>
                        <a:pt x="19295" y="39780"/>
                        <a:pt x="39668" y="16312"/>
                        <a:pt x="23487" y="35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47">
                  <a:extLst>
                    <a:ext uri="{FF2B5EF4-FFF2-40B4-BE49-F238E27FC236}">
                      <a16:creationId xmlns:a16="http://schemas.microsoft.com/office/drawing/2014/main" id="{67946FED-6C70-88BE-E63D-CD812C3AECFE}"/>
                    </a:ext>
                  </a:extLst>
                </p:cNvPr>
                <p:cNvSpPr/>
                <p:nvPr/>
              </p:nvSpPr>
              <p:spPr>
                <a:xfrm>
                  <a:off x="10458148" y="5402646"/>
                  <a:ext cx="33326" cy="33369"/>
                </a:xfrm>
                <a:custGeom>
                  <a:avLst/>
                  <a:gdLst>
                    <a:gd name="connsiteX0" fmla="*/ 28399 w 33326"/>
                    <a:gd name="connsiteY0" fmla="*/ 4949 h 33369"/>
                    <a:gd name="connsiteX1" fmla="*/ 4931 w 33326"/>
                    <a:gd name="connsiteY1" fmla="*/ 28417 h 33369"/>
                    <a:gd name="connsiteX2" fmla="*/ 28399 w 33326"/>
                    <a:gd name="connsiteY2" fmla="*/ 4949 h 3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6" h="33369">
                      <a:moveTo>
                        <a:pt x="28399" y="4949"/>
                      </a:moveTo>
                      <a:cubicBezTo>
                        <a:pt x="12545" y="-10157"/>
                        <a:pt x="-10095" y="12687"/>
                        <a:pt x="4931" y="28417"/>
                      </a:cubicBezTo>
                      <a:cubicBezTo>
                        <a:pt x="20778" y="43530"/>
                        <a:pt x="43418" y="20686"/>
                        <a:pt x="28399" y="49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48">
                  <a:extLst>
                    <a:ext uri="{FF2B5EF4-FFF2-40B4-BE49-F238E27FC236}">
                      <a16:creationId xmlns:a16="http://schemas.microsoft.com/office/drawing/2014/main" id="{F6F97A18-50FE-8B54-0305-EDAAFB4BEFE3}"/>
                    </a:ext>
                  </a:extLst>
                </p:cNvPr>
                <p:cNvSpPr/>
                <p:nvPr/>
              </p:nvSpPr>
              <p:spPr>
                <a:xfrm>
                  <a:off x="10378504" y="5374274"/>
                  <a:ext cx="28396" cy="26510"/>
                </a:xfrm>
                <a:custGeom>
                  <a:avLst/>
                  <a:gdLst>
                    <a:gd name="connsiteX0" fmla="*/ 24516 w 28396"/>
                    <a:gd name="connsiteY0" fmla="*/ 4148 h 26510"/>
                    <a:gd name="connsiteX1" fmla="*/ 3924 w 28396"/>
                    <a:gd name="connsiteY1" fmla="*/ 22480 h 26510"/>
                    <a:gd name="connsiteX2" fmla="*/ 24516 w 28396"/>
                    <a:gd name="connsiteY2" fmla="*/ 4148 h 2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396" h="26510">
                      <a:moveTo>
                        <a:pt x="24516" y="4148"/>
                      </a:moveTo>
                      <a:cubicBezTo>
                        <a:pt x="11902" y="-7797"/>
                        <a:pt x="-8645" y="8464"/>
                        <a:pt x="3924" y="22480"/>
                      </a:cubicBezTo>
                      <a:cubicBezTo>
                        <a:pt x="16487" y="34207"/>
                        <a:pt x="36991" y="17968"/>
                        <a:pt x="24516" y="41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40B44-A546-24CD-0188-F0E67AA8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8" y="447140"/>
            <a:ext cx="5230916" cy="816685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4A5AC-2476-A613-D8BA-FA079B50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73" t="18283" r="32706"/>
          <a:stretch/>
        </p:blipFill>
        <p:spPr>
          <a:xfrm>
            <a:off x="7120769" y="1758447"/>
            <a:ext cx="1452385" cy="4433800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CB366C-8BDA-F714-3BDE-35560AF0E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99" t="6519" r="36217" b="3210"/>
          <a:stretch/>
        </p:blipFill>
        <p:spPr>
          <a:xfrm>
            <a:off x="5346266" y="1618342"/>
            <a:ext cx="1720093" cy="4546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51E344-942B-9F40-AB60-D5847CAF1B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57" t="6519" r="34106" b="3210"/>
          <a:stretch/>
        </p:blipFill>
        <p:spPr>
          <a:xfrm>
            <a:off x="5690886" y="1691039"/>
            <a:ext cx="1442274" cy="4433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45BF3-BE61-E95B-5710-C86DED09E982}"/>
              </a:ext>
            </a:extLst>
          </p:cNvPr>
          <p:cNvSpPr txBox="1"/>
          <p:nvPr/>
        </p:nvSpPr>
        <p:spPr>
          <a:xfrm>
            <a:off x="5554301" y="410792"/>
            <a:ext cx="2777238" cy="1264980"/>
          </a:xfrm>
          <a:prstGeom prst="cloudCallout">
            <a:avLst>
              <a:gd name="adj1" fmla="val 17932"/>
              <a:gd name="adj2" fmla="val 7518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Hey Nikita! You seem a little worried, have you registered for the courses yet?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F0A03D9-0330-C44C-005A-8BEFD6B944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30" t="20236" r="27161" b="10292"/>
          <a:stretch/>
        </p:blipFill>
        <p:spPr>
          <a:xfrm>
            <a:off x="2775355" y="2484825"/>
            <a:ext cx="2759273" cy="36407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339899-479C-13A4-4FEF-84931AE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t="21225" r="27449" b="9077"/>
          <a:stretch/>
        </p:blipFill>
        <p:spPr>
          <a:xfrm>
            <a:off x="2841109" y="2538950"/>
            <a:ext cx="2679956" cy="3632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728719-C4E4-B2F9-80E0-0F1A9197FAEC}"/>
              </a:ext>
            </a:extLst>
          </p:cNvPr>
          <p:cNvSpPr txBox="1"/>
          <p:nvPr/>
        </p:nvSpPr>
        <p:spPr>
          <a:xfrm>
            <a:off x="3380626" y="505611"/>
            <a:ext cx="3468335" cy="1546086"/>
          </a:xfrm>
          <a:prstGeom prst="cloudCallout">
            <a:avLst>
              <a:gd name="adj1" fmla="val -26995"/>
              <a:gd name="adj2" fmla="val 7458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Not yet, I am so confused which courses to take! I have asked so many people for suggestions but still can’t decide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2246D-042D-E529-34BB-1E3D8B742087}"/>
              </a:ext>
            </a:extLst>
          </p:cNvPr>
          <p:cNvSpPr txBox="1"/>
          <p:nvPr/>
        </p:nvSpPr>
        <p:spPr>
          <a:xfrm>
            <a:off x="3207768" y="631335"/>
            <a:ext cx="3468335" cy="1264980"/>
          </a:xfrm>
          <a:prstGeom prst="cloudCallout">
            <a:avLst>
              <a:gd name="adj1" fmla="val 31921"/>
              <a:gd name="adj2" fmla="val 797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Don’t you know about the course recommendation site? It can help you to figure out the courses.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32AA54-B483-D55F-B877-D78BCA616A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39" t="20680" r="27498" b="8533"/>
          <a:stretch/>
        </p:blipFill>
        <p:spPr>
          <a:xfrm>
            <a:off x="2854833" y="2480864"/>
            <a:ext cx="2696220" cy="3720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77F081-40C1-3918-AA8E-CDEFDE8D7CD9}"/>
              </a:ext>
            </a:extLst>
          </p:cNvPr>
          <p:cNvSpPr txBox="1"/>
          <p:nvPr/>
        </p:nvSpPr>
        <p:spPr>
          <a:xfrm>
            <a:off x="3666983" y="1482994"/>
            <a:ext cx="2127766" cy="702766"/>
          </a:xfrm>
          <a:prstGeom prst="cloudCallout">
            <a:avLst>
              <a:gd name="adj1" fmla="val -24166"/>
              <a:gd name="adj2" fmla="val 10041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Oh! I have never heard of that.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D66021-5395-8FCB-78EC-B4C4EB0731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436" t="18307" r="32888"/>
          <a:stretch/>
        </p:blipFill>
        <p:spPr>
          <a:xfrm>
            <a:off x="7158616" y="1758447"/>
            <a:ext cx="1412637" cy="45143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343ACF-8757-5F98-5F86-0FD4DFBFA4E4}"/>
              </a:ext>
            </a:extLst>
          </p:cNvPr>
          <p:cNvSpPr txBox="1"/>
          <p:nvPr/>
        </p:nvSpPr>
        <p:spPr>
          <a:xfrm>
            <a:off x="6228168" y="738318"/>
            <a:ext cx="1785202" cy="702766"/>
          </a:xfrm>
          <a:prstGeom prst="cloudCallout">
            <a:avLst>
              <a:gd name="adj1" fmla="val 20260"/>
              <a:gd name="adj2" fmla="val 11634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Let me show you</a:t>
            </a:r>
          </a:p>
        </p:txBody>
      </p:sp>
    </p:spTree>
    <p:extLst>
      <p:ext uri="{BB962C8B-B14F-4D97-AF65-F5344CB8AC3E}">
        <p14:creationId xmlns:p14="http://schemas.microsoft.com/office/powerpoint/2010/main" val="108137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0" grpId="0" animBg="1"/>
      <p:bldP spid="20" grpId="1" animBg="1"/>
      <p:bldP spid="25" grpId="0" animBg="1"/>
      <p:bldP spid="25" grpId="1" animBg="1"/>
      <p:bldP spid="27" grpId="0" animBg="1"/>
      <p:bldP spid="27" grpId="1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40B44-A546-24CD-0188-F0E67AA8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8" y="447140"/>
            <a:ext cx="5230916" cy="816685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7FADF78-F103-B6A6-96B4-28609F2CC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9" t="20409" r="41238" b="21769"/>
          <a:stretch/>
        </p:blipFill>
        <p:spPr>
          <a:xfrm>
            <a:off x="2800745" y="3340358"/>
            <a:ext cx="2000926" cy="3334875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87261D-F1B5-FD25-77E9-EDDCCAB12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18496" r="34834" b="21815"/>
          <a:stretch/>
        </p:blipFill>
        <p:spPr>
          <a:xfrm>
            <a:off x="457861" y="3429000"/>
            <a:ext cx="2524587" cy="34289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23EE1D-E406-006B-286D-87973D0A6EAE}"/>
              </a:ext>
            </a:extLst>
          </p:cNvPr>
          <p:cNvSpPr/>
          <p:nvPr/>
        </p:nvSpPr>
        <p:spPr>
          <a:xfrm>
            <a:off x="4627983" y="386574"/>
            <a:ext cx="6956865" cy="3831035"/>
          </a:xfrm>
          <a:prstGeom prst="roundRect">
            <a:avLst>
              <a:gd name="adj" fmla="val 212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IN" sz="3200" dirty="0"/>
          </a:p>
          <a:p>
            <a:pPr algn="ctr"/>
            <a:endParaRPr lang="en-IN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9AC3A0-DF3D-E87D-C3AC-CC0EB162B478}"/>
              </a:ext>
            </a:extLst>
          </p:cNvPr>
          <p:cNvSpPr/>
          <p:nvPr/>
        </p:nvSpPr>
        <p:spPr>
          <a:xfrm>
            <a:off x="7136031" y="2302091"/>
            <a:ext cx="1940767" cy="429208"/>
          </a:xfrm>
          <a:prstGeom prst="roundRect">
            <a:avLst>
              <a:gd name="adj" fmla="val 1231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9D899-09CA-E9DE-3796-1A2BA40DF615}"/>
              </a:ext>
            </a:extLst>
          </p:cNvPr>
          <p:cNvSpPr/>
          <p:nvPr/>
        </p:nvSpPr>
        <p:spPr>
          <a:xfrm>
            <a:off x="5037446" y="935897"/>
            <a:ext cx="1935286" cy="2883159"/>
          </a:xfrm>
          <a:prstGeom prst="roundRect">
            <a:avLst>
              <a:gd name="adj" fmla="val 1515"/>
            </a:avLst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Recommendation 1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Course 1</a:t>
            </a:r>
          </a:p>
          <a:p>
            <a:pPr algn="ctr"/>
            <a:r>
              <a:rPr lang="en-IN" sz="1400" dirty="0"/>
              <a:t>Course 2</a:t>
            </a:r>
          </a:p>
          <a:p>
            <a:pPr algn="ctr"/>
            <a:r>
              <a:rPr lang="en-IN" sz="1400" dirty="0"/>
              <a:t>Course 3</a:t>
            </a:r>
          </a:p>
          <a:p>
            <a:pPr algn="ctr"/>
            <a:endParaRPr lang="en-IN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8E259E-3EDD-713C-A2C9-F9604B449D8E}"/>
              </a:ext>
            </a:extLst>
          </p:cNvPr>
          <p:cNvSpPr/>
          <p:nvPr/>
        </p:nvSpPr>
        <p:spPr>
          <a:xfrm>
            <a:off x="7149299" y="935897"/>
            <a:ext cx="1935286" cy="2883159"/>
          </a:xfrm>
          <a:prstGeom prst="roundRect">
            <a:avLst>
              <a:gd name="adj" fmla="val 1515"/>
            </a:avLst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Recommendation 2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Course 1</a:t>
            </a:r>
          </a:p>
          <a:p>
            <a:pPr algn="ctr"/>
            <a:r>
              <a:rPr lang="en-IN" sz="1400" dirty="0"/>
              <a:t>Course 2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9FA5FC-F4DB-49F8-C2F7-8EEC63A9922E}"/>
              </a:ext>
            </a:extLst>
          </p:cNvPr>
          <p:cNvSpPr/>
          <p:nvPr/>
        </p:nvSpPr>
        <p:spPr>
          <a:xfrm>
            <a:off x="9344272" y="935897"/>
            <a:ext cx="1935286" cy="2883159"/>
          </a:xfrm>
          <a:prstGeom prst="roundRect">
            <a:avLst>
              <a:gd name="adj" fmla="val 1515"/>
            </a:avLst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Recommendation 3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Course 1</a:t>
            </a:r>
          </a:p>
          <a:p>
            <a:pPr algn="ctr"/>
            <a:r>
              <a:rPr lang="en-IN" sz="1400" dirty="0"/>
              <a:t>Course 2</a:t>
            </a:r>
          </a:p>
          <a:p>
            <a:pPr algn="ctr"/>
            <a:r>
              <a:rPr lang="en-IN" sz="1400" dirty="0"/>
              <a:t>Course 3</a:t>
            </a:r>
          </a:p>
          <a:p>
            <a:pPr algn="ctr"/>
            <a:r>
              <a:rPr lang="en-IN" sz="1400" dirty="0"/>
              <a:t>Course 4</a:t>
            </a: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7D1B2A92-898A-4F1B-6495-041F9B729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0984" y="3244721"/>
            <a:ext cx="368558" cy="368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9344C-07C2-5AF6-8207-7C3B9E73ECE6}"/>
              </a:ext>
            </a:extLst>
          </p:cNvPr>
          <p:cNvSpPr txBox="1"/>
          <p:nvPr/>
        </p:nvSpPr>
        <p:spPr>
          <a:xfrm>
            <a:off x="4705888" y="1435398"/>
            <a:ext cx="687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COURSE RECOMMENDATION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23FAA-3EC6-A113-F0DF-83E6FD5FF947}"/>
              </a:ext>
            </a:extLst>
          </p:cNvPr>
          <p:cNvSpPr txBox="1"/>
          <p:nvPr/>
        </p:nvSpPr>
        <p:spPr>
          <a:xfrm>
            <a:off x="1362617" y="1794272"/>
            <a:ext cx="2754489" cy="1546086"/>
          </a:xfrm>
          <a:prstGeom prst="cloudCallout">
            <a:avLst>
              <a:gd name="adj1" fmla="val -27892"/>
              <a:gd name="adj2" fmla="val 7747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Here you can explore the options and get any information related to registration and subjects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19D96-2F26-D543-BA44-8D06D7474A32}"/>
              </a:ext>
            </a:extLst>
          </p:cNvPr>
          <p:cNvSpPr txBox="1"/>
          <p:nvPr/>
        </p:nvSpPr>
        <p:spPr>
          <a:xfrm>
            <a:off x="1270516" y="1352467"/>
            <a:ext cx="3262742" cy="1827193"/>
          </a:xfrm>
          <a:prstGeom prst="cloudCallout">
            <a:avLst>
              <a:gd name="adj1" fmla="val -27892"/>
              <a:gd name="adj2" fmla="val 7747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Now you need to fill out the basic details to get personalised recommendations. As I am already a user, you can see my recommendations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6E94B5-E4F9-92B5-E9E0-1056394039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64" t="20930" r="42909" b="21905"/>
          <a:stretch/>
        </p:blipFill>
        <p:spPr>
          <a:xfrm>
            <a:off x="2853875" y="3342438"/>
            <a:ext cx="1878281" cy="33355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76CE23-DB2E-CC6D-481F-D37ACD0AE0D8}"/>
              </a:ext>
            </a:extLst>
          </p:cNvPr>
          <p:cNvSpPr txBox="1"/>
          <p:nvPr/>
        </p:nvSpPr>
        <p:spPr>
          <a:xfrm>
            <a:off x="1497198" y="1854476"/>
            <a:ext cx="2217166" cy="1264980"/>
          </a:xfrm>
          <a:prstGeom prst="cloudCallout">
            <a:avLst>
              <a:gd name="adj1" fmla="val 36452"/>
              <a:gd name="adj2" fmla="val 73394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This is great! I’ll create my account right away.</a:t>
            </a:r>
          </a:p>
        </p:txBody>
      </p:sp>
    </p:spTree>
    <p:extLst>
      <p:ext uri="{BB962C8B-B14F-4D97-AF65-F5344CB8AC3E}">
        <p14:creationId xmlns:p14="http://schemas.microsoft.com/office/powerpoint/2010/main" val="136778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7995 -0.131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12" grpId="0" animBg="1"/>
      <p:bldP spid="13" grpId="0" animBg="1"/>
      <p:bldP spid="6" grpId="0"/>
      <p:bldP spid="14" grpId="0" animBg="1"/>
      <p:bldP spid="14" grpId="1" animBg="1"/>
      <p:bldP spid="16" grpId="0" animBg="1"/>
      <p:bldP spid="16" grpId="1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CD66021-5395-8FCB-78EC-B4C4EB073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6" t="18307" r="32888"/>
          <a:stretch/>
        </p:blipFill>
        <p:spPr>
          <a:xfrm>
            <a:off x="8011181" y="1691039"/>
            <a:ext cx="1412637" cy="4514337"/>
          </a:xfrm>
          <a:prstGeom prst="rect">
            <a:avLst/>
          </a:prstGeom>
        </p:spPr>
      </p:pic>
      <p:grpSp>
        <p:nvGrpSpPr>
          <p:cNvPr id="7" name="Graphic 153" descr="illustration of a window">
            <a:extLst>
              <a:ext uri="{FF2B5EF4-FFF2-40B4-BE49-F238E27FC236}">
                <a16:creationId xmlns:a16="http://schemas.microsoft.com/office/drawing/2014/main" id="{06B0937F-2565-8CFF-F27E-4622A18B1D5B}"/>
              </a:ext>
            </a:extLst>
          </p:cNvPr>
          <p:cNvGrpSpPr/>
          <p:nvPr/>
        </p:nvGrpSpPr>
        <p:grpSpPr>
          <a:xfrm>
            <a:off x="4043665" y="1845781"/>
            <a:ext cx="2028832" cy="2073776"/>
            <a:chOff x="4942748" y="1958264"/>
            <a:chExt cx="2020081" cy="2067149"/>
          </a:xfrm>
        </p:grpSpPr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F124CE5F-2E7D-FB76-30B7-97634C157382}"/>
                </a:ext>
              </a:extLst>
            </p:cNvPr>
            <p:cNvSpPr/>
            <p:nvPr/>
          </p:nvSpPr>
          <p:spPr>
            <a:xfrm>
              <a:off x="4954330" y="1969846"/>
              <a:ext cx="1996918" cy="2043986"/>
            </a:xfrm>
            <a:custGeom>
              <a:avLst/>
              <a:gdLst>
                <a:gd name="connsiteX0" fmla="*/ 1996919 w 1996918"/>
                <a:gd name="connsiteY0" fmla="*/ 2043986 h 2043986"/>
                <a:gd name="connsiteX1" fmla="*/ 0 w 1996918"/>
                <a:gd name="connsiteY1" fmla="*/ 2043986 h 2043986"/>
                <a:gd name="connsiteX2" fmla="*/ 0 w 1996918"/>
                <a:gd name="connsiteY2" fmla="*/ 998459 h 2043986"/>
                <a:gd name="connsiteX3" fmla="*/ 998459 w 1996918"/>
                <a:gd name="connsiteY3" fmla="*/ 0 h 2043986"/>
                <a:gd name="connsiteX4" fmla="*/ 998459 w 1996918"/>
                <a:gd name="connsiteY4" fmla="*/ 0 h 2043986"/>
                <a:gd name="connsiteX5" fmla="*/ 1996919 w 1996918"/>
                <a:gd name="connsiteY5" fmla="*/ 998459 h 2043986"/>
                <a:gd name="connsiteX6" fmla="*/ 1996919 w 1996918"/>
                <a:gd name="connsiteY6" fmla="*/ 2043986 h 204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6918" h="2043986">
                  <a:moveTo>
                    <a:pt x="1996919" y="2043986"/>
                  </a:moveTo>
                  <a:lnTo>
                    <a:pt x="0" y="2043986"/>
                  </a:lnTo>
                  <a:lnTo>
                    <a:pt x="0" y="998459"/>
                  </a:lnTo>
                  <a:cubicBezTo>
                    <a:pt x="0" y="447028"/>
                    <a:pt x="447028" y="0"/>
                    <a:pt x="998459" y="0"/>
                  </a:cubicBezTo>
                  <a:lnTo>
                    <a:pt x="998459" y="0"/>
                  </a:lnTo>
                  <a:cubicBezTo>
                    <a:pt x="1549890" y="0"/>
                    <a:pt x="1996919" y="447028"/>
                    <a:pt x="1996919" y="998459"/>
                  </a:cubicBezTo>
                  <a:lnTo>
                    <a:pt x="1996919" y="20439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9" name="Graphic 153">
              <a:extLst>
                <a:ext uri="{FF2B5EF4-FFF2-40B4-BE49-F238E27FC236}">
                  <a16:creationId xmlns:a16="http://schemas.microsoft.com/office/drawing/2014/main" id="{60C510A0-B6C2-DC13-3704-10C69E52718C}"/>
                </a:ext>
              </a:extLst>
            </p:cNvPr>
            <p:cNvGrpSpPr/>
            <p:nvPr/>
          </p:nvGrpSpPr>
          <p:grpSpPr>
            <a:xfrm>
              <a:off x="5060265" y="2116106"/>
              <a:ext cx="1785040" cy="1786943"/>
              <a:chOff x="5060265" y="2116106"/>
              <a:chExt cx="1785040" cy="1786943"/>
            </a:xfrm>
            <a:solidFill>
              <a:srgbClr val="FFFFFF"/>
            </a:solidFill>
          </p:grpSpPr>
          <p:sp>
            <p:nvSpPr>
              <p:cNvPr id="166" name="Freeform 152">
                <a:extLst>
                  <a:ext uri="{FF2B5EF4-FFF2-40B4-BE49-F238E27FC236}">
                    <a16:creationId xmlns:a16="http://schemas.microsoft.com/office/drawing/2014/main" id="{8A62D0BF-EEDD-0DF9-1490-56CC846FD1D5}"/>
                  </a:ext>
                </a:extLst>
              </p:cNvPr>
              <p:cNvSpPr/>
              <p:nvPr/>
            </p:nvSpPr>
            <p:spPr>
              <a:xfrm>
                <a:off x="5060265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1611 h 889130"/>
                  <a:gd name="connsiteX1" fmla="*/ 838168 w 845688"/>
                  <a:gd name="connsiteY1" fmla="*/ 889131 h 889130"/>
                  <a:gd name="connsiteX2" fmla="*/ 0 w 845688"/>
                  <a:gd name="connsiteY2" fmla="*/ 889131 h 889130"/>
                  <a:gd name="connsiteX3" fmla="*/ 0 w 845688"/>
                  <a:gd name="connsiteY3" fmla="*/ 889131 h 889130"/>
                  <a:gd name="connsiteX4" fmla="*/ 845688 w 845688"/>
                  <a:gd name="connsiteY4" fmla="*/ 0 h 889130"/>
                  <a:gd name="connsiteX5" fmla="*/ 845688 w 845688"/>
                  <a:gd name="connsiteY5" fmla="*/ 0 h 889130"/>
                  <a:gd name="connsiteX6" fmla="*/ 845688 w 845688"/>
                  <a:gd name="connsiteY6" fmla="*/ 88161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1611"/>
                    </a:moveTo>
                    <a:cubicBezTo>
                      <a:pt x="845688" y="885759"/>
                      <a:pt x="842324" y="889131"/>
                      <a:pt x="838168" y="889131"/>
                    </a:cubicBezTo>
                    <a:lnTo>
                      <a:pt x="0" y="889131"/>
                    </a:lnTo>
                    <a:lnTo>
                      <a:pt x="0" y="889131"/>
                    </a:lnTo>
                    <a:cubicBezTo>
                      <a:pt x="0" y="422070"/>
                      <a:pt x="378628" y="0"/>
                      <a:pt x="845688" y="0"/>
                    </a:cubicBezTo>
                    <a:lnTo>
                      <a:pt x="845688" y="0"/>
                    </a:lnTo>
                    <a:lnTo>
                      <a:pt x="845688" y="88161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 154">
                <a:extLst>
                  <a:ext uri="{FF2B5EF4-FFF2-40B4-BE49-F238E27FC236}">
                    <a16:creationId xmlns:a16="http://schemas.microsoft.com/office/drawing/2014/main" id="{3F7B2BDB-9292-0DA8-CA81-F3737F93C3D8}"/>
                  </a:ext>
                </a:extLst>
              </p:cNvPr>
              <p:cNvSpPr/>
              <p:nvPr/>
            </p:nvSpPr>
            <p:spPr>
              <a:xfrm>
                <a:off x="5999617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9131 h 889130"/>
                  <a:gd name="connsiteX1" fmla="*/ 7520 w 845688"/>
                  <a:gd name="connsiteY1" fmla="*/ 889131 h 889130"/>
                  <a:gd name="connsiteX2" fmla="*/ 0 w 845688"/>
                  <a:gd name="connsiteY2" fmla="*/ 881611 h 889130"/>
                  <a:gd name="connsiteX3" fmla="*/ 0 w 845688"/>
                  <a:gd name="connsiteY3" fmla="*/ 0 h 889130"/>
                  <a:gd name="connsiteX4" fmla="*/ 0 w 845688"/>
                  <a:gd name="connsiteY4" fmla="*/ 0 h 889130"/>
                  <a:gd name="connsiteX5" fmla="*/ 845688 w 845688"/>
                  <a:gd name="connsiteY5" fmla="*/ 889131 h 889130"/>
                  <a:gd name="connsiteX6" fmla="*/ 845688 w 845688"/>
                  <a:gd name="connsiteY6" fmla="*/ 88913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9131"/>
                    </a:moveTo>
                    <a:lnTo>
                      <a:pt x="7520" y="889131"/>
                    </a:lnTo>
                    <a:cubicBezTo>
                      <a:pt x="3364" y="889131"/>
                      <a:pt x="0" y="885767"/>
                      <a:pt x="0" y="88161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467060" y="0"/>
                      <a:pt x="845688" y="422070"/>
                      <a:pt x="845688" y="889131"/>
                    </a:cubicBezTo>
                    <a:lnTo>
                      <a:pt x="845688" y="88913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 155">
                <a:extLst>
                  <a:ext uri="{FF2B5EF4-FFF2-40B4-BE49-F238E27FC236}">
                    <a16:creationId xmlns:a16="http://schemas.microsoft.com/office/drawing/2014/main" id="{B5E52396-11A5-DE79-EE5E-D0F384E11242}"/>
                  </a:ext>
                </a:extLst>
              </p:cNvPr>
              <p:cNvSpPr/>
              <p:nvPr/>
            </p:nvSpPr>
            <p:spPr>
              <a:xfrm>
                <a:off x="5060265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71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24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 156">
                <a:extLst>
                  <a:ext uri="{FF2B5EF4-FFF2-40B4-BE49-F238E27FC236}">
                    <a16:creationId xmlns:a16="http://schemas.microsoft.com/office/drawing/2014/main" id="{73B568EC-7E62-92B4-154A-6872D17D0715}"/>
                  </a:ext>
                </a:extLst>
              </p:cNvPr>
              <p:cNvSpPr/>
              <p:nvPr/>
            </p:nvSpPr>
            <p:spPr>
              <a:xfrm>
                <a:off x="5999617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64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17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0" name="Graphic 153">
              <a:extLst>
                <a:ext uri="{FF2B5EF4-FFF2-40B4-BE49-F238E27FC236}">
                  <a16:creationId xmlns:a16="http://schemas.microsoft.com/office/drawing/2014/main" id="{ECDB9655-7324-9411-7BDA-797E1A39817F}"/>
                </a:ext>
              </a:extLst>
            </p:cNvPr>
            <p:cNvGrpSpPr/>
            <p:nvPr/>
          </p:nvGrpSpPr>
          <p:grpSpPr>
            <a:xfrm>
              <a:off x="4942748" y="1958264"/>
              <a:ext cx="2020081" cy="2067149"/>
              <a:chOff x="4942748" y="1958264"/>
              <a:chExt cx="2020081" cy="2067149"/>
            </a:xfrm>
            <a:solidFill>
              <a:srgbClr val="000000"/>
            </a:solidFill>
          </p:grpSpPr>
          <p:sp>
            <p:nvSpPr>
              <p:cNvPr id="161" name="Freeform 158">
                <a:extLst>
                  <a:ext uri="{FF2B5EF4-FFF2-40B4-BE49-F238E27FC236}">
                    <a16:creationId xmlns:a16="http://schemas.microsoft.com/office/drawing/2014/main" id="{9B216A3D-F994-0C72-9D15-9490B3F715AB}"/>
                  </a:ext>
                </a:extLst>
              </p:cNvPr>
              <p:cNvSpPr/>
              <p:nvPr/>
            </p:nvSpPr>
            <p:spPr>
              <a:xfrm>
                <a:off x="5048684" y="2104518"/>
                <a:ext cx="868859" cy="912301"/>
              </a:xfrm>
              <a:custGeom>
                <a:avLst/>
                <a:gdLst>
                  <a:gd name="connsiteX0" fmla="*/ 857270 w 868859"/>
                  <a:gd name="connsiteY0" fmla="*/ 0 h 912301"/>
                  <a:gd name="connsiteX1" fmla="*/ 523225 w 868859"/>
                  <a:gd name="connsiteY1" fmla="*/ 74322 h 912301"/>
                  <a:gd name="connsiteX2" fmla="*/ 250816 w 868859"/>
                  <a:gd name="connsiteY2" fmla="*/ 273100 h 912301"/>
                  <a:gd name="connsiteX3" fmla="*/ 67310 w 868859"/>
                  <a:gd name="connsiteY3" fmla="*/ 560390 h 912301"/>
                  <a:gd name="connsiteX4" fmla="*/ 0 w 868859"/>
                  <a:gd name="connsiteY4" fmla="*/ 900720 h 912301"/>
                  <a:gd name="connsiteX5" fmla="*/ 11582 w 868859"/>
                  <a:gd name="connsiteY5" fmla="*/ 912301 h 912301"/>
                  <a:gd name="connsiteX6" fmla="*/ 857270 w 868859"/>
                  <a:gd name="connsiteY6" fmla="*/ 912301 h 912301"/>
                  <a:gd name="connsiteX7" fmla="*/ 865466 w 868859"/>
                  <a:gd name="connsiteY7" fmla="*/ 908908 h 912301"/>
                  <a:gd name="connsiteX8" fmla="*/ 868859 w 868859"/>
                  <a:gd name="connsiteY8" fmla="*/ 900720 h 912301"/>
                  <a:gd name="connsiteX9" fmla="*/ 868859 w 868859"/>
                  <a:gd name="connsiteY9" fmla="*/ 11589 h 912301"/>
                  <a:gd name="connsiteX10" fmla="*/ 857270 w 868859"/>
                  <a:gd name="connsiteY10" fmla="*/ 0 h 912301"/>
                  <a:gd name="connsiteX11" fmla="*/ 845689 w 868859"/>
                  <a:gd name="connsiteY11" fmla="*/ 889131 h 912301"/>
                  <a:gd name="connsiteX12" fmla="*/ 23251 w 868859"/>
                  <a:gd name="connsiteY12" fmla="*/ 889131 h 912301"/>
                  <a:gd name="connsiteX13" fmla="*/ 845689 w 868859"/>
                  <a:gd name="connsiteY13" fmla="*/ 23258 h 912301"/>
                  <a:gd name="connsiteX14" fmla="*/ 845689 w 868859"/>
                  <a:gd name="connsiteY14" fmla="*/ 889131 h 91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8859" h="912301">
                    <a:moveTo>
                      <a:pt x="857270" y="0"/>
                    </a:moveTo>
                    <a:cubicBezTo>
                      <a:pt x="742071" y="0"/>
                      <a:pt x="629683" y="25002"/>
                      <a:pt x="523225" y="74322"/>
                    </a:cubicBezTo>
                    <a:cubicBezTo>
                      <a:pt x="421722" y="121339"/>
                      <a:pt x="330071" y="188213"/>
                      <a:pt x="250816" y="273100"/>
                    </a:cubicBezTo>
                    <a:cubicBezTo>
                      <a:pt x="172432" y="357049"/>
                      <a:pt x="110687" y="453706"/>
                      <a:pt x="67310" y="560390"/>
                    </a:cubicBezTo>
                    <a:cubicBezTo>
                      <a:pt x="22648" y="670241"/>
                      <a:pt x="0" y="784743"/>
                      <a:pt x="0" y="900720"/>
                    </a:cubicBezTo>
                    <a:cubicBezTo>
                      <a:pt x="0" y="907121"/>
                      <a:pt x="5188" y="912301"/>
                      <a:pt x="11582" y="912301"/>
                    </a:cubicBezTo>
                    <a:lnTo>
                      <a:pt x="857270" y="912301"/>
                    </a:lnTo>
                    <a:cubicBezTo>
                      <a:pt x="860344" y="912301"/>
                      <a:pt x="863286" y="911081"/>
                      <a:pt x="865466" y="908908"/>
                    </a:cubicBezTo>
                    <a:cubicBezTo>
                      <a:pt x="867638" y="906736"/>
                      <a:pt x="868859" y="903786"/>
                      <a:pt x="868859" y="900720"/>
                    </a:cubicBezTo>
                    <a:lnTo>
                      <a:pt x="868859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89131"/>
                    </a:moveTo>
                    <a:lnTo>
                      <a:pt x="23251" y="889131"/>
                    </a:lnTo>
                    <a:cubicBezTo>
                      <a:pt x="29332" y="422579"/>
                      <a:pt x="402300" y="29993"/>
                      <a:pt x="845689" y="23258"/>
                    </a:cubicBezTo>
                    <a:lnTo>
                      <a:pt x="845689" y="889131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 159">
                <a:extLst>
                  <a:ext uri="{FF2B5EF4-FFF2-40B4-BE49-F238E27FC236}">
                    <a16:creationId xmlns:a16="http://schemas.microsoft.com/office/drawing/2014/main" id="{51E517A4-4918-B7F7-F669-15E886910A19}"/>
                  </a:ext>
                </a:extLst>
              </p:cNvPr>
              <p:cNvSpPr/>
              <p:nvPr/>
            </p:nvSpPr>
            <p:spPr>
              <a:xfrm>
                <a:off x="5988043" y="2104518"/>
                <a:ext cx="868851" cy="912294"/>
              </a:xfrm>
              <a:custGeom>
                <a:avLst/>
                <a:gdLst>
                  <a:gd name="connsiteX0" fmla="*/ 345627 w 868851"/>
                  <a:gd name="connsiteY0" fmla="*/ 74322 h 912294"/>
                  <a:gd name="connsiteX1" fmla="*/ 11582 w 868851"/>
                  <a:gd name="connsiteY1" fmla="*/ 0 h 912294"/>
                  <a:gd name="connsiteX2" fmla="*/ 0 w 868851"/>
                  <a:gd name="connsiteY2" fmla="*/ 11582 h 912294"/>
                  <a:gd name="connsiteX3" fmla="*/ 0 w 868851"/>
                  <a:gd name="connsiteY3" fmla="*/ 900712 h 912294"/>
                  <a:gd name="connsiteX4" fmla="*/ 11582 w 868851"/>
                  <a:gd name="connsiteY4" fmla="*/ 912294 h 912294"/>
                  <a:gd name="connsiteX5" fmla="*/ 857270 w 868851"/>
                  <a:gd name="connsiteY5" fmla="*/ 912294 h 912294"/>
                  <a:gd name="connsiteX6" fmla="*/ 868852 w 868851"/>
                  <a:gd name="connsiteY6" fmla="*/ 900705 h 912294"/>
                  <a:gd name="connsiteX7" fmla="*/ 801542 w 868851"/>
                  <a:gd name="connsiteY7" fmla="*/ 560375 h 912294"/>
                  <a:gd name="connsiteX8" fmla="*/ 618036 w 868851"/>
                  <a:gd name="connsiteY8" fmla="*/ 273085 h 912294"/>
                  <a:gd name="connsiteX9" fmla="*/ 345627 w 868851"/>
                  <a:gd name="connsiteY9" fmla="*/ 74322 h 912294"/>
                  <a:gd name="connsiteX10" fmla="*/ 845601 w 868851"/>
                  <a:gd name="connsiteY10" fmla="*/ 889131 h 912294"/>
                  <a:gd name="connsiteX11" fmla="*/ 23163 w 868851"/>
                  <a:gd name="connsiteY11" fmla="*/ 889131 h 912294"/>
                  <a:gd name="connsiteX12" fmla="*/ 23163 w 868851"/>
                  <a:gd name="connsiteY12" fmla="*/ 23258 h 912294"/>
                  <a:gd name="connsiteX13" fmla="*/ 845601 w 868851"/>
                  <a:gd name="connsiteY13" fmla="*/ 889131 h 912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912294">
                    <a:moveTo>
                      <a:pt x="345627" y="74322"/>
                    </a:moveTo>
                    <a:cubicBezTo>
                      <a:pt x="239168" y="25009"/>
                      <a:pt x="126774" y="0"/>
                      <a:pt x="11582" y="0"/>
                    </a:cubicBezTo>
                    <a:cubicBezTo>
                      <a:pt x="5181" y="0"/>
                      <a:pt x="0" y="5188"/>
                      <a:pt x="0" y="11582"/>
                    </a:cubicBezTo>
                    <a:lnTo>
                      <a:pt x="0" y="900712"/>
                    </a:lnTo>
                    <a:cubicBezTo>
                      <a:pt x="0" y="907114"/>
                      <a:pt x="5188" y="912294"/>
                      <a:pt x="11582" y="912294"/>
                    </a:cubicBezTo>
                    <a:lnTo>
                      <a:pt x="857270" y="912294"/>
                    </a:lnTo>
                    <a:cubicBezTo>
                      <a:pt x="863671" y="912294"/>
                      <a:pt x="868852" y="907106"/>
                      <a:pt x="868852" y="900705"/>
                    </a:cubicBezTo>
                    <a:cubicBezTo>
                      <a:pt x="868852" y="784728"/>
                      <a:pt x="846204" y="670227"/>
                      <a:pt x="801542" y="560375"/>
                    </a:cubicBezTo>
                    <a:cubicBezTo>
                      <a:pt x="758165" y="453698"/>
                      <a:pt x="696427" y="357034"/>
                      <a:pt x="618036" y="273085"/>
                    </a:cubicBezTo>
                    <a:cubicBezTo>
                      <a:pt x="538781" y="188221"/>
                      <a:pt x="447130" y="121339"/>
                      <a:pt x="345627" y="74322"/>
                    </a:cubicBezTo>
                    <a:close/>
                    <a:moveTo>
                      <a:pt x="845601" y="889131"/>
                    </a:moveTo>
                    <a:lnTo>
                      <a:pt x="23163" y="889131"/>
                    </a:lnTo>
                    <a:lnTo>
                      <a:pt x="23163" y="23258"/>
                    </a:lnTo>
                    <a:cubicBezTo>
                      <a:pt x="466559" y="29993"/>
                      <a:pt x="839527" y="422579"/>
                      <a:pt x="845601" y="889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 160">
                <a:extLst>
                  <a:ext uri="{FF2B5EF4-FFF2-40B4-BE49-F238E27FC236}">
                    <a16:creationId xmlns:a16="http://schemas.microsoft.com/office/drawing/2014/main" id="{C3E4A238-C392-962B-FC57-E7D010788C1C}"/>
                  </a:ext>
                </a:extLst>
              </p:cNvPr>
              <p:cNvSpPr/>
              <p:nvPr/>
            </p:nvSpPr>
            <p:spPr>
              <a:xfrm>
                <a:off x="5048684" y="3089223"/>
                <a:ext cx="868851" cy="825409"/>
              </a:xfrm>
              <a:custGeom>
                <a:avLst/>
                <a:gdLst>
                  <a:gd name="connsiteX0" fmla="*/ 857270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70 w 868851"/>
                  <a:gd name="connsiteY8" fmla="*/ 0 h 825409"/>
                  <a:gd name="connsiteX9" fmla="*/ 845689 w 868851"/>
                  <a:gd name="connsiteY9" fmla="*/ 802246 h 825409"/>
                  <a:gd name="connsiteX10" fmla="*/ 23171 w 868851"/>
                  <a:gd name="connsiteY10" fmla="*/ 802246 h 825409"/>
                  <a:gd name="connsiteX11" fmla="*/ 23171 w 868851"/>
                  <a:gd name="connsiteY11" fmla="*/ 23171 h 825409"/>
                  <a:gd name="connsiteX12" fmla="*/ 845689 w 868851"/>
                  <a:gd name="connsiteY12" fmla="*/ 23171 h 825409"/>
                  <a:gd name="connsiteX13" fmla="*/ 845689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70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02246"/>
                    </a:moveTo>
                    <a:lnTo>
                      <a:pt x="23171" y="802246"/>
                    </a:lnTo>
                    <a:lnTo>
                      <a:pt x="23171" y="23171"/>
                    </a:lnTo>
                    <a:lnTo>
                      <a:pt x="845689" y="23171"/>
                    </a:lnTo>
                    <a:lnTo>
                      <a:pt x="845689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 161">
                <a:extLst>
                  <a:ext uri="{FF2B5EF4-FFF2-40B4-BE49-F238E27FC236}">
                    <a16:creationId xmlns:a16="http://schemas.microsoft.com/office/drawing/2014/main" id="{12B34E54-C2C2-D58C-0B5C-AC0A7050BB8D}"/>
                  </a:ext>
                </a:extLst>
              </p:cNvPr>
              <p:cNvSpPr/>
              <p:nvPr/>
            </p:nvSpPr>
            <p:spPr>
              <a:xfrm>
                <a:off x="5988043" y="3089223"/>
                <a:ext cx="868851" cy="825409"/>
              </a:xfrm>
              <a:custGeom>
                <a:avLst/>
                <a:gdLst>
                  <a:gd name="connsiteX0" fmla="*/ 857263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63 w 868851"/>
                  <a:gd name="connsiteY8" fmla="*/ 0 h 825409"/>
                  <a:gd name="connsiteX9" fmla="*/ 845681 w 868851"/>
                  <a:gd name="connsiteY9" fmla="*/ 802246 h 825409"/>
                  <a:gd name="connsiteX10" fmla="*/ 23163 w 868851"/>
                  <a:gd name="connsiteY10" fmla="*/ 802246 h 825409"/>
                  <a:gd name="connsiteX11" fmla="*/ 23163 w 868851"/>
                  <a:gd name="connsiteY11" fmla="*/ 23171 h 825409"/>
                  <a:gd name="connsiteX12" fmla="*/ 845681 w 868851"/>
                  <a:gd name="connsiteY12" fmla="*/ 23171 h 825409"/>
                  <a:gd name="connsiteX13" fmla="*/ 845681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63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63" y="0"/>
                    </a:cubicBezTo>
                    <a:close/>
                    <a:moveTo>
                      <a:pt x="845681" y="802246"/>
                    </a:moveTo>
                    <a:lnTo>
                      <a:pt x="23163" y="802246"/>
                    </a:lnTo>
                    <a:lnTo>
                      <a:pt x="23163" y="23171"/>
                    </a:lnTo>
                    <a:lnTo>
                      <a:pt x="845681" y="23171"/>
                    </a:lnTo>
                    <a:lnTo>
                      <a:pt x="845681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 162">
                <a:extLst>
                  <a:ext uri="{FF2B5EF4-FFF2-40B4-BE49-F238E27FC236}">
                    <a16:creationId xmlns:a16="http://schemas.microsoft.com/office/drawing/2014/main" id="{A503123E-F77F-505F-BF1B-69816B018AAC}"/>
                  </a:ext>
                </a:extLst>
              </p:cNvPr>
              <p:cNvSpPr/>
              <p:nvPr/>
            </p:nvSpPr>
            <p:spPr>
              <a:xfrm>
                <a:off x="4942748" y="1958264"/>
                <a:ext cx="2020081" cy="2067149"/>
              </a:xfrm>
              <a:custGeom>
                <a:avLst/>
                <a:gdLst>
                  <a:gd name="connsiteX0" fmla="*/ 1940703 w 2020081"/>
                  <a:gd name="connsiteY0" fmla="*/ 616881 h 2067149"/>
                  <a:gd name="connsiteX1" fmla="*/ 1724247 w 2020081"/>
                  <a:gd name="connsiteY1" fmla="*/ 295827 h 2067149"/>
                  <a:gd name="connsiteX2" fmla="*/ 1403201 w 2020081"/>
                  <a:gd name="connsiteY2" fmla="*/ 79379 h 2067149"/>
                  <a:gd name="connsiteX3" fmla="*/ 1010041 w 2020081"/>
                  <a:gd name="connsiteY3" fmla="*/ 0 h 2067149"/>
                  <a:gd name="connsiteX4" fmla="*/ 616881 w 2020081"/>
                  <a:gd name="connsiteY4" fmla="*/ 79379 h 2067149"/>
                  <a:gd name="connsiteX5" fmla="*/ 295834 w 2020081"/>
                  <a:gd name="connsiteY5" fmla="*/ 295834 h 2067149"/>
                  <a:gd name="connsiteX6" fmla="*/ 79379 w 2020081"/>
                  <a:gd name="connsiteY6" fmla="*/ 616888 h 2067149"/>
                  <a:gd name="connsiteX7" fmla="*/ 0 w 2020081"/>
                  <a:gd name="connsiteY7" fmla="*/ 1010048 h 2067149"/>
                  <a:gd name="connsiteX8" fmla="*/ 0 w 2020081"/>
                  <a:gd name="connsiteY8" fmla="*/ 2055568 h 2067149"/>
                  <a:gd name="connsiteX9" fmla="*/ 11582 w 2020081"/>
                  <a:gd name="connsiteY9" fmla="*/ 2067150 h 2067149"/>
                  <a:gd name="connsiteX10" fmla="*/ 2008500 w 2020081"/>
                  <a:gd name="connsiteY10" fmla="*/ 2067150 h 2067149"/>
                  <a:gd name="connsiteX11" fmla="*/ 2020082 w 2020081"/>
                  <a:gd name="connsiteY11" fmla="*/ 2055568 h 2067149"/>
                  <a:gd name="connsiteX12" fmla="*/ 2020082 w 2020081"/>
                  <a:gd name="connsiteY12" fmla="*/ 1010041 h 2067149"/>
                  <a:gd name="connsiteX13" fmla="*/ 1940703 w 2020081"/>
                  <a:gd name="connsiteY13" fmla="*/ 616881 h 2067149"/>
                  <a:gd name="connsiteX14" fmla="*/ 1996911 w 2020081"/>
                  <a:gd name="connsiteY14" fmla="*/ 2043979 h 2067149"/>
                  <a:gd name="connsiteX15" fmla="*/ 23163 w 2020081"/>
                  <a:gd name="connsiteY15" fmla="*/ 2043979 h 2067149"/>
                  <a:gd name="connsiteX16" fmla="*/ 23163 w 2020081"/>
                  <a:gd name="connsiteY16" fmla="*/ 1010041 h 2067149"/>
                  <a:gd name="connsiteX17" fmla="*/ 1010041 w 2020081"/>
                  <a:gd name="connsiteY17" fmla="*/ 23171 h 2067149"/>
                  <a:gd name="connsiteX18" fmla="*/ 1996911 w 2020081"/>
                  <a:gd name="connsiteY18" fmla="*/ 1010041 h 2067149"/>
                  <a:gd name="connsiteX19" fmla="*/ 1996911 w 2020081"/>
                  <a:gd name="connsiteY19" fmla="*/ 2043979 h 20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20081" h="2067149">
                    <a:moveTo>
                      <a:pt x="1940703" y="616881"/>
                    </a:moveTo>
                    <a:cubicBezTo>
                      <a:pt x="1889828" y="496603"/>
                      <a:pt x="1817003" y="388590"/>
                      <a:pt x="1724247" y="295827"/>
                    </a:cubicBezTo>
                    <a:cubicBezTo>
                      <a:pt x="1631492" y="203079"/>
                      <a:pt x="1523472" y="130254"/>
                      <a:pt x="1403201" y="79379"/>
                    </a:cubicBezTo>
                    <a:cubicBezTo>
                      <a:pt x="1278672" y="26709"/>
                      <a:pt x="1146391" y="0"/>
                      <a:pt x="1010041" y="0"/>
                    </a:cubicBezTo>
                    <a:cubicBezTo>
                      <a:pt x="873691" y="0"/>
                      <a:pt x="741417" y="26709"/>
                      <a:pt x="616881" y="79379"/>
                    </a:cubicBezTo>
                    <a:cubicBezTo>
                      <a:pt x="496603" y="130254"/>
                      <a:pt x="388590" y="203079"/>
                      <a:pt x="295834" y="295834"/>
                    </a:cubicBezTo>
                    <a:cubicBezTo>
                      <a:pt x="203079" y="388590"/>
                      <a:pt x="130254" y="496610"/>
                      <a:pt x="79379" y="616888"/>
                    </a:cubicBezTo>
                    <a:cubicBezTo>
                      <a:pt x="26709" y="741417"/>
                      <a:pt x="0" y="873698"/>
                      <a:pt x="0" y="1010048"/>
                    </a:cubicBezTo>
                    <a:lnTo>
                      <a:pt x="0" y="2055568"/>
                    </a:lnTo>
                    <a:cubicBezTo>
                      <a:pt x="0" y="2061969"/>
                      <a:pt x="5188" y="2067150"/>
                      <a:pt x="11582" y="2067150"/>
                    </a:cubicBezTo>
                    <a:lnTo>
                      <a:pt x="2008500" y="2067150"/>
                    </a:lnTo>
                    <a:cubicBezTo>
                      <a:pt x="2014901" y="2067150"/>
                      <a:pt x="2020082" y="2061962"/>
                      <a:pt x="2020082" y="2055568"/>
                    </a:cubicBezTo>
                    <a:lnTo>
                      <a:pt x="2020082" y="1010041"/>
                    </a:lnTo>
                    <a:cubicBezTo>
                      <a:pt x="2020082" y="873691"/>
                      <a:pt x="1993380" y="741417"/>
                      <a:pt x="1940703" y="616881"/>
                    </a:cubicBezTo>
                    <a:close/>
                    <a:moveTo>
                      <a:pt x="1996911" y="2043979"/>
                    </a:moveTo>
                    <a:lnTo>
                      <a:pt x="23163" y="2043979"/>
                    </a:lnTo>
                    <a:lnTo>
                      <a:pt x="23163" y="1010041"/>
                    </a:lnTo>
                    <a:cubicBezTo>
                      <a:pt x="23163" y="465876"/>
                      <a:pt x="465876" y="23171"/>
                      <a:pt x="1010041" y="23171"/>
                    </a:cubicBezTo>
                    <a:cubicBezTo>
                      <a:pt x="1554206" y="23171"/>
                      <a:pt x="1996911" y="465883"/>
                      <a:pt x="1996911" y="1010041"/>
                    </a:cubicBezTo>
                    <a:lnTo>
                      <a:pt x="1996911" y="2043979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" name="Graphic 153" descr="illustration of a shelf with books">
            <a:extLst>
              <a:ext uri="{FF2B5EF4-FFF2-40B4-BE49-F238E27FC236}">
                <a16:creationId xmlns:a16="http://schemas.microsoft.com/office/drawing/2014/main" id="{FD061D51-EEBF-8345-3BE6-B09DA970F579}"/>
              </a:ext>
            </a:extLst>
          </p:cNvPr>
          <p:cNvGrpSpPr/>
          <p:nvPr/>
        </p:nvGrpSpPr>
        <p:grpSpPr>
          <a:xfrm>
            <a:off x="2764446" y="3168410"/>
            <a:ext cx="1616508" cy="820384"/>
            <a:chOff x="9539276" y="2444510"/>
            <a:chExt cx="1609535" cy="817762"/>
          </a:xfrm>
        </p:grpSpPr>
        <p:grpSp>
          <p:nvGrpSpPr>
            <p:cNvPr id="146" name="Graphic 153">
              <a:extLst>
                <a:ext uri="{FF2B5EF4-FFF2-40B4-BE49-F238E27FC236}">
                  <a16:creationId xmlns:a16="http://schemas.microsoft.com/office/drawing/2014/main" id="{4CCB2AFA-5E05-07A1-C997-F9A5F6EF33A3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54E96A9C-557A-6130-B1EE-F75D94601F18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 179">
                <a:extLst>
                  <a:ext uri="{FF2B5EF4-FFF2-40B4-BE49-F238E27FC236}">
                    <a16:creationId xmlns:a16="http://schemas.microsoft.com/office/drawing/2014/main" id="{1F80FE82-FA5D-49BF-7EF1-D9B1202E0D09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7" name="Graphic 153">
              <a:extLst>
                <a:ext uri="{FF2B5EF4-FFF2-40B4-BE49-F238E27FC236}">
                  <a16:creationId xmlns:a16="http://schemas.microsoft.com/office/drawing/2014/main" id="{5676D7C2-806B-968D-9FA9-111EBFF9901A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48" name="Freeform 181">
                <a:extLst>
                  <a:ext uri="{FF2B5EF4-FFF2-40B4-BE49-F238E27FC236}">
                    <a16:creationId xmlns:a16="http://schemas.microsoft.com/office/drawing/2014/main" id="{A5140773-C817-B803-C669-5463451D2807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5D9DAD1C-ED4C-8701-3B6C-1D3506817C04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 183">
                <a:extLst>
                  <a:ext uri="{FF2B5EF4-FFF2-40B4-BE49-F238E27FC236}">
                    <a16:creationId xmlns:a16="http://schemas.microsoft.com/office/drawing/2014/main" id="{5489980D-1A38-55F5-61DD-215FEBC0ED75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 184">
                <a:extLst>
                  <a:ext uri="{FF2B5EF4-FFF2-40B4-BE49-F238E27FC236}">
                    <a16:creationId xmlns:a16="http://schemas.microsoft.com/office/drawing/2014/main" id="{90F836E1-4290-E66A-C136-57082172198E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 185">
                <a:extLst>
                  <a:ext uri="{FF2B5EF4-FFF2-40B4-BE49-F238E27FC236}">
                    <a16:creationId xmlns:a16="http://schemas.microsoft.com/office/drawing/2014/main" id="{DADFC243-577E-E315-2F00-E448A42C7C42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 186">
                <a:extLst>
                  <a:ext uri="{FF2B5EF4-FFF2-40B4-BE49-F238E27FC236}">
                    <a16:creationId xmlns:a16="http://schemas.microsoft.com/office/drawing/2014/main" id="{401B2E74-A35F-BAA1-E914-F2B63B46242D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 187">
                <a:extLst>
                  <a:ext uri="{FF2B5EF4-FFF2-40B4-BE49-F238E27FC236}">
                    <a16:creationId xmlns:a16="http://schemas.microsoft.com/office/drawing/2014/main" id="{F42BF0B4-66FD-98FE-D317-91C7D19194A2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9808A35B-4E1E-86AF-C4C6-DEA29C15FC6F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" name="Graphic 153" descr="illustration of a shelf with books">
            <a:extLst>
              <a:ext uri="{FF2B5EF4-FFF2-40B4-BE49-F238E27FC236}">
                <a16:creationId xmlns:a16="http://schemas.microsoft.com/office/drawing/2014/main" id="{1F5242C9-CC5F-7749-B0E2-8D01914B4C15}"/>
              </a:ext>
            </a:extLst>
          </p:cNvPr>
          <p:cNvGrpSpPr/>
          <p:nvPr/>
        </p:nvGrpSpPr>
        <p:grpSpPr>
          <a:xfrm>
            <a:off x="2744340" y="2221247"/>
            <a:ext cx="1616508" cy="820384"/>
            <a:chOff x="9539276" y="2444510"/>
            <a:chExt cx="1609535" cy="817762"/>
          </a:xfrm>
        </p:grpSpPr>
        <p:grpSp>
          <p:nvGrpSpPr>
            <p:cNvPr id="134" name="Graphic 153">
              <a:extLst>
                <a:ext uri="{FF2B5EF4-FFF2-40B4-BE49-F238E27FC236}">
                  <a16:creationId xmlns:a16="http://schemas.microsoft.com/office/drawing/2014/main" id="{68D5F5BA-CB08-E325-4EAA-5FA2B748B95D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44" name="Freeform 173">
                <a:extLst>
                  <a:ext uri="{FF2B5EF4-FFF2-40B4-BE49-F238E27FC236}">
                    <a16:creationId xmlns:a16="http://schemas.microsoft.com/office/drawing/2014/main" id="{E2FEA194-1869-36D9-444E-2100C9E7E848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 179">
                <a:extLst>
                  <a:ext uri="{FF2B5EF4-FFF2-40B4-BE49-F238E27FC236}">
                    <a16:creationId xmlns:a16="http://schemas.microsoft.com/office/drawing/2014/main" id="{CF9430B3-FD5B-FAF9-D987-3C92E6229B93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5" name="Graphic 153">
              <a:extLst>
                <a:ext uri="{FF2B5EF4-FFF2-40B4-BE49-F238E27FC236}">
                  <a16:creationId xmlns:a16="http://schemas.microsoft.com/office/drawing/2014/main" id="{4363AA93-EAE9-FC5F-6365-5A4B9B20C752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36" name="Freeform 181">
                <a:extLst>
                  <a:ext uri="{FF2B5EF4-FFF2-40B4-BE49-F238E27FC236}">
                    <a16:creationId xmlns:a16="http://schemas.microsoft.com/office/drawing/2014/main" id="{05FBD930-BC7D-243D-9432-119ED5BCF8D0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 182">
                <a:extLst>
                  <a:ext uri="{FF2B5EF4-FFF2-40B4-BE49-F238E27FC236}">
                    <a16:creationId xmlns:a16="http://schemas.microsoft.com/office/drawing/2014/main" id="{742B1576-ABE7-3247-03A1-3C687FC9C5EF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 183">
                <a:extLst>
                  <a:ext uri="{FF2B5EF4-FFF2-40B4-BE49-F238E27FC236}">
                    <a16:creationId xmlns:a16="http://schemas.microsoft.com/office/drawing/2014/main" id="{97B0482D-E02E-71CD-B3FC-63B45FA6E612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 184">
                <a:extLst>
                  <a:ext uri="{FF2B5EF4-FFF2-40B4-BE49-F238E27FC236}">
                    <a16:creationId xmlns:a16="http://schemas.microsoft.com/office/drawing/2014/main" id="{01E41716-6651-A4C2-D95B-3CC141A127E3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 185">
                <a:extLst>
                  <a:ext uri="{FF2B5EF4-FFF2-40B4-BE49-F238E27FC236}">
                    <a16:creationId xmlns:a16="http://schemas.microsoft.com/office/drawing/2014/main" id="{675B76C8-8030-7057-8A08-FBB2EBF2C922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 186">
                <a:extLst>
                  <a:ext uri="{FF2B5EF4-FFF2-40B4-BE49-F238E27FC236}">
                    <a16:creationId xmlns:a16="http://schemas.microsoft.com/office/drawing/2014/main" id="{42CE1332-76DB-6A4B-B785-369189DD533A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 187">
                <a:extLst>
                  <a:ext uri="{FF2B5EF4-FFF2-40B4-BE49-F238E27FC236}">
                    <a16:creationId xmlns:a16="http://schemas.microsoft.com/office/drawing/2014/main" id="{F024208A-F2EA-E862-B237-BCF29F8E2E4D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 188">
                <a:extLst>
                  <a:ext uri="{FF2B5EF4-FFF2-40B4-BE49-F238E27FC236}">
                    <a16:creationId xmlns:a16="http://schemas.microsoft.com/office/drawing/2014/main" id="{C0466405-B7CE-0478-4437-FE93C59DC8C8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1" name="Graphic 153" descr="illustration of a house plant">
            <a:extLst>
              <a:ext uri="{FF2B5EF4-FFF2-40B4-BE49-F238E27FC236}">
                <a16:creationId xmlns:a16="http://schemas.microsoft.com/office/drawing/2014/main" id="{CBE245B7-DEE3-6017-7020-3E012BAD2094}"/>
              </a:ext>
            </a:extLst>
          </p:cNvPr>
          <p:cNvGrpSpPr/>
          <p:nvPr/>
        </p:nvGrpSpPr>
        <p:grpSpPr>
          <a:xfrm>
            <a:off x="5012203" y="4001695"/>
            <a:ext cx="1789871" cy="2069555"/>
            <a:chOff x="9673582" y="3654220"/>
            <a:chExt cx="1782150" cy="2062941"/>
          </a:xfrm>
        </p:grpSpPr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4C167224-58B5-8FBA-097F-99764D83AC90}"/>
                </a:ext>
              </a:extLst>
            </p:cNvPr>
            <p:cNvSpPr/>
            <p:nvPr/>
          </p:nvSpPr>
          <p:spPr>
            <a:xfrm>
              <a:off x="10367402" y="5457094"/>
              <a:ext cx="403386" cy="247090"/>
            </a:xfrm>
            <a:custGeom>
              <a:avLst/>
              <a:gdLst>
                <a:gd name="connsiteX0" fmla="*/ 4056 w 403386"/>
                <a:gd name="connsiteY0" fmla="*/ 1942 h 247090"/>
                <a:gd name="connsiteX1" fmla="*/ 14387 w 403386"/>
                <a:gd name="connsiteY1" fmla="*/ 1034 h 247090"/>
                <a:gd name="connsiteX2" fmla="*/ 388620 w 403386"/>
                <a:gd name="connsiteY2" fmla="*/ 1499 h 247090"/>
                <a:gd name="connsiteX3" fmla="*/ 399010 w 403386"/>
                <a:gd name="connsiteY3" fmla="*/ 2008 h 247090"/>
                <a:gd name="connsiteX4" fmla="*/ 403297 w 403386"/>
                <a:gd name="connsiteY4" fmla="*/ 11555 h 247090"/>
                <a:gd name="connsiteX5" fmla="*/ 393415 w 403386"/>
                <a:gd name="connsiteY5" fmla="*/ 47695 h 247090"/>
                <a:gd name="connsiteX6" fmla="*/ 279320 w 403386"/>
                <a:gd name="connsiteY6" fmla="*/ 242070 h 247090"/>
                <a:gd name="connsiteX7" fmla="*/ 273574 w 403386"/>
                <a:gd name="connsiteY7" fmla="*/ 233271 h 247090"/>
                <a:gd name="connsiteX8" fmla="*/ 198227 w 403386"/>
                <a:gd name="connsiteY8" fmla="*/ 247091 h 247090"/>
                <a:gd name="connsiteX9" fmla="*/ 62683 w 403386"/>
                <a:gd name="connsiteY9" fmla="*/ 211175 h 247090"/>
                <a:gd name="connsiteX10" fmla="*/ 54575 w 403386"/>
                <a:gd name="connsiteY10" fmla="*/ 201904 h 247090"/>
                <a:gd name="connsiteX11" fmla="*/ 5530 w 403386"/>
                <a:gd name="connsiteY11" fmla="*/ 64435 h 247090"/>
                <a:gd name="connsiteX12" fmla="*/ 125 w 403386"/>
                <a:gd name="connsiteY12" fmla="*/ 11533 h 247090"/>
                <a:gd name="connsiteX13" fmla="*/ 4056 w 403386"/>
                <a:gd name="connsiteY13" fmla="*/ 1942 h 24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386" h="247090">
                  <a:moveTo>
                    <a:pt x="4056" y="1942"/>
                  </a:moveTo>
                  <a:cubicBezTo>
                    <a:pt x="7056" y="-266"/>
                    <a:pt x="11045" y="-622"/>
                    <a:pt x="14387" y="1034"/>
                  </a:cubicBezTo>
                  <a:cubicBezTo>
                    <a:pt x="128148" y="57351"/>
                    <a:pt x="284886" y="58623"/>
                    <a:pt x="388620" y="1499"/>
                  </a:cubicBezTo>
                  <a:cubicBezTo>
                    <a:pt x="391890" y="-317"/>
                    <a:pt x="395959" y="-121"/>
                    <a:pt x="399010" y="2008"/>
                  </a:cubicBezTo>
                  <a:cubicBezTo>
                    <a:pt x="402134" y="4136"/>
                    <a:pt x="403805" y="7827"/>
                    <a:pt x="403297" y="11555"/>
                  </a:cubicBezTo>
                  <a:cubicBezTo>
                    <a:pt x="402134" y="20049"/>
                    <a:pt x="394433" y="39172"/>
                    <a:pt x="393415" y="47695"/>
                  </a:cubicBezTo>
                  <a:cubicBezTo>
                    <a:pt x="384159" y="125061"/>
                    <a:pt x="378964" y="221638"/>
                    <a:pt x="279320" y="242070"/>
                  </a:cubicBezTo>
                  <a:cubicBezTo>
                    <a:pt x="279175" y="242099"/>
                    <a:pt x="273719" y="233242"/>
                    <a:pt x="273574" y="233271"/>
                  </a:cubicBezTo>
                  <a:cubicBezTo>
                    <a:pt x="250098" y="237006"/>
                    <a:pt x="224987" y="247091"/>
                    <a:pt x="198227" y="247091"/>
                  </a:cubicBezTo>
                  <a:cubicBezTo>
                    <a:pt x="150047" y="247091"/>
                    <a:pt x="96513" y="240028"/>
                    <a:pt x="62683" y="211175"/>
                  </a:cubicBezTo>
                  <a:cubicBezTo>
                    <a:pt x="62560" y="211067"/>
                    <a:pt x="54691" y="202021"/>
                    <a:pt x="54575" y="201904"/>
                  </a:cubicBezTo>
                  <a:cubicBezTo>
                    <a:pt x="15034" y="164682"/>
                    <a:pt x="10929" y="113123"/>
                    <a:pt x="5530" y="64435"/>
                  </a:cubicBezTo>
                  <a:cubicBezTo>
                    <a:pt x="4099" y="51546"/>
                    <a:pt x="2007" y="23311"/>
                    <a:pt x="125" y="11533"/>
                  </a:cubicBezTo>
                  <a:cubicBezTo>
                    <a:pt x="-463" y="7857"/>
                    <a:pt x="1055" y="4158"/>
                    <a:pt x="4056" y="19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9FBC24AF-BD72-FC13-9AA0-67B44374535C}"/>
                </a:ext>
              </a:extLst>
            </p:cNvPr>
            <p:cNvSpPr/>
            <p:nvPr/>
          </p:nvSpPr>
          <p:spPr>
            <a:xfrm>
              <a:off x="10403251" y="5280087"/>
              <a:ext cx="339430" cy="63459"/>
            </a:xfrm>
            <a:custGeom>
              <a:avLst/>
              <a:gdLst>
                <a:gd name="connsiteX0" fmla="*/ 12935 w 339430"/>
                <a:gd name="connsiteY0" fmla="*/ 32929 h 63459"/>
                <a:gd name="connsiteX1" fmla="*/ 102718 w 339430"/>
                <a:gd name="connsiteY1" fmla="*/ 12025 h 63459"/>
                <a:gd name="connsiteX2" fmla="*/ 149634 w 339430"/>
                <a:gd name="connsiteY2" fmla="*/ 4352 h 63459"/>
                <a:gd name="connsiteX3" fmla="*/ 205944 w 339430"/>
                <a:gd name="connsiteY3" fmla="*/ 73 h 63459"/>
                <a:gd name="connsiteX4" fmla="*/ 236743 w 339430"/>
                <a:gd name="connsiteY4" fmla="*/ 1344 h 63459"/>
                <a:gd name="connsiteX5" fmla="*/ 328285 w 339430"/>
                <a:gd name="connsiteY5" fmla="*/ 18797 h 63459"/>
                <a:gd name="connsiteX6" fmla="*/ 339431 w 339430"/>
                <a:gd name="connsiteY6" fmla="*/ 28489 h 63459"/>
                <a:gd name="connsiteX7" fmla="*/ 328220 w 339430"/>
                <a:gd name="connsiteY7" fmla="*/ 37949 h 63459"/>
                <a:gd name="connsiteX8" fmla="*/ 145746 w 339430"/>
                <a:gd name="connsiteY8" fmla="*/ 63460 h 63459"/>
                <a:gd name="connsiteX9" fmla="*/ 100502 w 339430"/>
                <a:gd name="connsiteY9" fmla="*/ 61876 h 63459"/>
                <a:gd name="connsiteX10" fmla="*/ 19648 w 339430"/>
                <a:gd name="connsiteY10" fmla="*/ 48259 h 63459"/>
                <a:gd name="connsiteX11" fmla="*/ 2 w 339430"/>
                <a:gd name="connsiteY11" fmla="*/ 39679 h 63459"/>
                <a:gd name="connsiteX12" fmla="*/ 12935 w 339430"/>
                <a:gd name="connsiteY12" fmla="*/ 32929 h 6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9430" h="63459">
                  <a:moveTo>
                    <a:pt x="12935" y="32929"/>
                  </a:moveTo>
                  <a:cubicBezTo>
                    <a:pt x="45703" y="21282"/>
                    <a:pt x="75007" y="16900"/>
                    <a:pt x="102718" y="12025"/>
                  </a:cubicBezTo>
                  <a:cubicBezTo>
                    <a:pt x="104295" y="11749"/>
                    <a:pt x="148340" y="4512"/>
                    <a:pt x="149634" y="4352"/>
                  </a:cubicBezTo>
                  <a:cubicBezTo>
                    <a:pt x="172346" y="1533"/>
                    <a:pt x="180099" y="-407"/>
                    <a:pt x="205944" y="73"/>
                  </a:cubicBezTo>
                  <a:cubicBezTo>
                    <a:pt x="208756" y="123"/>
                    <a:pt x="231745" y="1097"/>
                    <a:pt x="236743" y="1344"/>
                  </a:cubicBezTo>
                  <a:cubicBezTo>
                    <a:pt x="270173" y="3023"/>
                    <a:pt x="301780" y="11110"/>
                    <a:pt x="328285" y="18797"/>
                  </a:cubicBezTo>
                  <a:cubicBezTo>
                    <a:pt x="332558" y="20032"/>
                    <a:pt x="339446" y="24042"/>
                    <a:pt x="339431" y="28489"/>
                  </a:cubicBezTo>
                  <a:cubicBezTo>
                    <a:pt x="339416" y="32936"/>
                    <a:pt x="332499" y="36743"/>
                    <a:pt x="328220" y="37949"/>
                  </a:cubicBezTo>
                  <a:cubicBezTo>
                    <a:pt x="268291" y="54893"/>
                    <a:pt x="206968" y="63460"/>
                    <a:pt x="145746" y="63460"/>
                  </a:cubicBezTo>
                  <a:cubicBezTo>
                    <a:pt x="141997" y="63460"/>
                    <a:pt x="100502" y="61876"/>
                    <a:pt x="100502" y="61876"/>
                  </a:cubicBezTo>
                  <a:cubicBezTo>
                    <a:pt x="70814" y="59725"/>
                    <a:pt x="44367" y="55271"/>
                    <a:pt x="19648" y="48259"/>
                  </a:cubicBezTo>
                  <a:cubicBezTo>
                    <a:pt x="15478" y="47075"/>
                    <a:pt x="140" y="44016"/>
                    <a:pt x="2" y="39679"/>
                  </a:cubicBezTo>
                  <a:cubicBezTo>
                    <a:pt x="-144" y="35348"/>
                    <a:pt x="8852" y="34375"/>
                    <a:pt x="12935" y="3292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E0AE61CA-5B25-9266-FAA3-7FB686E52167}"/>
                </a:ext>
              </a:extLst>
            </p:cNvPr>
            <p:cNvSpPr/>
            <p:nvPr/>
          </p:nvSpPr>
          <p:spPr>
            <a:xfrm>
              <a:off x="10335951" y="5230768"/>
              <a:ext cx="460643" cy="272233"/>
            </a:xfrm>
            <a:custGeom>
              <a:avLst/>
              <a:gdLst>
                <a:gd name="connsiteX0" fmla="*/ 732 w 460643"/>
                <a:gd name="connsiteY0" fmla="*/ 58823 h 272233"/>
                <a:gd name="connsiteX1" fmla="*/ 1524 w 460643"/>
                <a:gd name="connsiteY1" fmla="*/ 61780 h 272233"/>
                <a:gd name="connsiteX2" fmla="*/ 16906 w 460643"/>
                <a:gd name="connsiteY2" fmla="*/ 171443 h 272233"/>
                <a:gd name="connsiteX3" fmla="*/ 28488 w 460643"/>
                <a:gd name="connsiteY3" fmla="*/ 212763 h 272233"/>
                <a:gd name="connsiteX4" fmla="*/ 33748 w 460643"/>
                <a:gd name="connsiteY4" fmla="*/ 220385 h 272233"/>
                <a:gd name="connsiteX5" fmla="*/ 240104 w 460643"/>
                <a:gd name="connsiteY5" fmla="*/ 272234 h 272233"/>
                <a:gd name="connsiteX6" fmla="*/ 423704 w 460643"/>
                <a:gd name="connsiteY6" fmla="*/ 226024 h 272233"/>
                <a:gd name="connsiteX7" fmla="*/ 436273 w 460643"/>
                <a:gd name="connsiteY7" fmla="*/ 217014 h 272233"/>
                <a:gd name="connsiteX8" fmla="*/ 460614 w 460643"/>
                <a:gd name="connsiteY8" fmla="*/ 64098 h 272233"/>
                <a:gd name="connsiteX9" fmla="*/ 450006 w 460643"/>
                <a:gd name="connsiteY9" fmla="*/ 50750 h 272233"/>
                <a:gd name="connsiteX10" fmla="*/ 372494 w 460643"/>
                <a:gd name="connsiteY10" fmla="*/ 18091 h 272233"/>
                <a:gd name="connsiteX11" fmla="*/ 310481 w 460643"/>
                <a:gd name="connsiteY11" fmla="*/ 5753 h 272233"/>
                <a:gd name="connsiteX12" fmla="*/ 280851 w 460643"/>
                <a:gd name="connsiteY12" fmla="*/ 2288 h 272233"/>
                <a:gd name="connsiteX13" fmla="*/ 197810 w 460643"/>
                <a:gd name="connsiteY13" fmla="*/ 1096 h 272233"/>
                <a:gd name="connsiteX14" fmla="*/ 169248 w 460643"/>
                <a:gd name="connsiteY14" fmla="*/ 3734 h 272233"/>
                <a:gd name="connsiteX15" fmla="*/ 119128 w 460643"/>
                <a:gd name="connsiteY15" fmla="*/ 12031 h 272233"/>
                <a:gd name="connsiteX16" fmla="*/ 57805 w 460643"/>
                <a:gd name="connsiteY16" fmla="*/ 28721 h 272233"/>
                <a:gd name="connsiteX17" fmla="*/ 16928 w 460643"/>
                <a:gd name="connsiteY17" fmla="*/ 40760 h 272233"/>
                <a:gd name="connsiteX18" fmla="*/ 1066 w 460643"/>
                <a:gd name="connsiteY18" fmla="*/ 50584 h 272233"/>
                <a:gd name="connsiteX19" fmla="*/ 732 w 460643"/>
                <a:gd name="connsiteY19" fmla="*/ 58823 h 272233"/>
                <a:gd name="connsiteX20" fmla="*/ 70927 w 460643"/>
                <a:gd name="connsiteY20" fmla="*/ 101894 h 272233"/>
                <a:gd name="connsiteX21" fmla="*/ 58612 w 460643"/>
                <a:gd name="connsiteY21" fmla="*/ 90742 h 272233"/>
                <a:gd name="connsiteX22" fmla="*/ 80234 w 460643"/>
                <a:gd name="connsiteY22" fmla="*/ 79930 h 272233"/>
                <a:gd name="connsiteX23" fmla="*/ 175954 w 460643"/>
                <a:gd name="connsiteY23" fmla="*/ 60422 h 272233"/>
                <a:gd name="connsiteX24" fmla="*/ 246796 w 460643"/>
                <a:gd name="connsiteY24" fmla="*/ 50387 h 272233"/>
                <a:gd name="connsiteX25" fmla="*/ 308780 w 460643"/>
                <a:gd name="connsiteY25" fmla="*/ 48912 h 272233"/>
                <a:gd name="connsiteX26" fmla="*/ 409143 w 460643"/>
                <a:gd name="connsiteY26" fmla="*/ 77249 h 272233"/>
                <a:gd name="connsiteX27" fmla="*/ 407980 w 460643"/>
                <a:gd name="connsiteY27" fmla="*/ 89121 h 272233"/>
                <a:gd name="connsiteX28" fmla="*/ 70927 w 460643"/>
                <a:gd name="connsiteY28" fmla="*/ 101894 h 27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0643" h="272233">
                  <a:moveTo>
                    <a:pt x="732" y="58823"/>
                  </a:moveTo>
                  <a:cubicBezTo>
                    <a:pt x="1074" y="59666"/>
                    <a:pt x="1408" y="61257"/>
                    <a:pt x="1524" y="61780"/>
                  </a:cubicBezTo>
                  <a:cubicBezTo>
                    <a:pt x="1829" y="63218"/>
                    <a:pt x="16354" y="166967"/>
                    <a:pt x="16906" y="171443"/>
                  </a:cubicBezTo>
                  <a:cubicBezTo>
                    <a:pt x="18294" y="182603"/>
                    <a:pt x="28488" y="212763"/>
                    <a:pt x="28488" y="212763"/>
                  </a:cubicBezTo>
                  <a:cubicBezTo>
                    <a:pt x="28880" y="216011"/>
                    <a:pt x="30849" y="218866"/>
                    <a:pt x="33748" y="220385"/>
                  </a:cubicBezTo>
                  <a:cubicBezTo>
                    <a:pt x="96510" y="253321"/>
                    <a:pt x="170541" y="272227"/>
                    <a:pt x="240104" y="272234"/>
                  </a:cubicBezTo>
                  <a:cubicBezTo>
                    <a:pt x="301907" y="272234"/>
                    <a:pt x="364465" y="252231"/>
                    <a:pt x="423704" y="226024"/>
                  </a:cubicBezTo>
                  <a:cubicBezTo>
                    <a:pt x="426828" y="224621"/>
                    <a:pt x="435837" y="220451"/>
                    <a:pt x="436273" y="217014"/>
                  </a:cubicBezTo>
                  <a:cubicBezTo>
                    <a:pt x="441795" y="175323"/>
                    <a:pt x="460033" y="67767"/>
                    <a:pt x="460614" y="64098"/>
                  </a:cubicBezTo>
                  <a:cubicBezTo>
                    <a:pt x="461195" y="60429"/>
                    <a:pt x="452985" y="52959"/>
                    <a:pt x="450006" y="50750"/>
                  </a:cubicBezTo>
                  <a:cubicBezTo>
                    <a:pt x="426537" y="33422"/>
                    <a:pt x="398891" y="24812"/>
                    <a:pt x="372494" y="18091"/>
                  </a:cubicBezTo>
                  <a:cubicBezTo>
                    <a:pt x="352092" y="12881"/>
                    <a:pt x="331224" y="8732"/>
                    <a:pt x="310481" y="5753"/>
                  </a:cubicBezTo>
                  <a:cubicBezTo>
                    <a:pt x="309049" y="5550"/>
                    <a:pt x="281686" y="2360"/>
                    <a:pt x="280851" y="2288"/>
                  </a:cubicBezTo>
                  <a:cubicBezTo>
                    <a:pt x="253015" y="-292"/>
                    <a:pt x="225078" y="-691"/>
                    <a:pt x="197810" y="1096"/>
                  </a:cubicBezTo>
                  <a:cubicBezTo>
                    <a:pt x="194431" y="1314"/>
                    <a:pt x="171820" y="3428"/>
                    <a:pt x="169248" y="3734"/>
                  </a:cubicBezTo>
                  <a:cubicBezTo>
                    <a:pt x="152260" y="5732"/>
                    <a:pt x="135397" y="8529"/>
                    <a:pt x="119128" y="12031"/>
                  </a:cubicBezTo>
                  <a:cubicBezTo>
                    <a:pt x="98116" y="16027"/>
                    <a:pt x="77626" y="22479"/>
                    <a:pt x="57805" y="28721"/>
                  </a:cubicBezTo>
                  <a:cubicBezTo>
                    <a:pt x="44407" y="32942"/>
                    <a:pt x="30558" y="37302"/>
                    <a:pt x="16928" y="40760"/>
                  </a:cubicBezTo>
                  <a:cubicBezTo>
                    <a:pt x="14138" y="41472"/>
                    <a:pt x="2367" y="48019"/>
                    <a:pt x="1066" y="50584"/>
                  </a:cubicBezTo>
                  <a:cubicBezTo>
                    <a:pt x="-227" y="53148"/>
                    <a:pt x="-351" y="56156"/>
                    <a:pt x="732" y="58823"/>
                  </a:cubicBezTo>
                  <a:close/>
                  <a:moveTo>
                    <a:pt x="70927" y="101894"/>
                  </a:moveTo>
                  <a:cubicBezTo>
                    <a:pt x="67490" y="98465"/>
                    <a:pt x="57369" y="94556"/>
                    <a:pt x="58612" y="90742"/>
                  </a:cubicBezTo>
                  <a:cubicBezTo>
                    <a:pt x="60828" y="83941"/>
                    <a:pt x="79465" y="80119"/>
                    <a:pt x="80234" y="79930"/>
                  </a:cubicBezTo>
                  <a:cubicBezTo>
                    <a:pt x="115372" y="71436"/>
                    <a:pt x="149812" y="65732"/>
                    <a:pt x="175954" y="60422"/>
                  </a:cubicBezTo>
                  <a:cubicBezTo>
                    <a:pt x="176550" y="60298"/>
                    <a:pt x="232715" y="52138"/>
                    <a:pt x="246796" y="50387"/>
                  </a:cubicBezTo>
                  <a:cubicBezTo>
                    <a:pt x="255624" y="49290"/>
                    <a:pt x="306818" y="48774"/>
                    <a:pt x="308780" y="48912"/>
                  </a:cubicBezTo>
                  <a:cubicBezTo>
                    <a:pt x="343031" y="51317"/>
                    <a:pt x="380588" y="64657"/>
                    <a:pt x="409143" y="77249"/>
                  </a:cubicBezTo>
                  <a:cubicBezTo>
                    <a:pt x="409906" y="78382"/>
                    <a:pt x="415929" y="83744"/>
                    <a:pt x="407980" y="89121"/>
                  </a:cubicBezTo>
                  <a:cubicBezTo>
                    <a:pt x="310757" y="123111"/>
                    <a:pt x="174835" y="135986"/>
                    <a:pt x="70927" y="101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6" name="Graphic 153">
              <a:extLst>
                <a:ext uri="{FF2B5EF4-FFF2-40B4-BE49-F238E27FC236}">
                  <a16:creationId xmlns:a16="http://schemas.microsoft.com/office/drawing/2014/main" id="{7165E744-38AA-2633-12C9-12323B4460E9}"/>
                </a:ext>
              </a:extLst>
            </p:cNvPr>
            <p:cNvGrpSpPr/>
            <p:nvPr/>
          </p:nvGrpSpPr>
          <p:grpSpPr>
            <a:xfrm>
              <a:off x="9687796" y="3662442"/>
              <a:ext cx="1760912" cy="1416942"/>
              <a:chOff x="9687796" y="3662442"/>
              <a:chExt cx="1760912" cy="1416942"/>
            </a:xfrm>
            <a:solidFill>
              <a:srgbClr val="FFFFFF"/>
            </a:solidFill>
          </p:grpSpPr>
          <p:sp>
            <p:nvSpPr>
              <p:cNvPr id="128" name="Freeform 61">
                <a:extLst>
                  <a:ext uri="{FF2B5EF4-FFF2-40B4-BE49-F238E27FC236}">
                    <a16:creationId xmlns:a16="http://schemas.microsoft.com/office/drawing/2014/main" id="{53C05120-3522-BCF1-5DEE-AADF94AB2CEB}"/>
                  </a:ext>
                </a:extLst>
              </p:cNvPr>
              <p:cNvSpPr/>
              <p:nvPr/>
            </p:nvSpPr>
            <p:spPr>
              <a:xfrm>
                <a:off x="9687796" y="4540201"/>
                <a:ext cx="781023" cy="298351"/>
              </a:xfrm>
              <a:custGeom>
                <a:avLst/>
                <a:gdLst>
                  <a:gd name="connsiteX0" fmla="*/ 720230 w 781023"/>
                  <a:gd name="connsiteY0" fmla="*/ 227000 h 298351"/>
                  <a:gd name="connsiteX1" fmla="*/ 777789 w 781023"/>
                  <a:gd name="connsiteY1" fmla="*/ 135459 h 298351"/>
                  <a:gd name="connsiteX2" fmla="*/ 715645 w 781023"/>
                  <a:gd name="connsiteY2" fmla="*/ 79846 h 298351"/>
                  <a:gd name="connsiteX3" fmla="*/ 668207 w 781023"/>
                  <a:gd name="connsiteY3" fmla="*/ 119656 h 298351"/>
                  <a:gd name="connsiteX4" fmla="*/ 671752 w 781023"/>
                  <a:gd name="connsiteY4" fmla="*/ 66819 h 298351"/>
                  <a:gd name="connsiteX5" fmla="*/ 631674 w 781023"/>
                  <a:gd name="connsiteY5" fmla="*/ 29196 h 298351"/>
                  <a:gd name="connsiteX6" fmla="*/ 563594 w 781023"/>
                  <a:gd name="connsiteY6" fmla="*/ 3105 h 298351"/>
                  <a:gd name="connsiteX7" fmla="*/ 563049 w 781023"/>
                  <a:gd name="connsiteY7" fmla="*/ 15914 h 298351"/>
                  <a:gd name="connsiteX8" fmla="*/ 565047 w 781023"/>
                  <a:gd name="connsiteY8" fmla="*/ 113451 h 298351"/>
                  <a:gd name="connsiteX9" fmla="*/ 549694 w 781023"/>
                  <a:gd name="connsiteY9" fmla="*/ 30620 h 298351"/>
                  <a:gd name="connsiteX10" fmla="*/ 472284 w 781023"/>
                  <a:gd name="connsiteY10" fmla="*/ 9273 h 298351"/>
                  <a:gd name="connsiteX11" fmla="*/ 420850 w 781023"/>
                  <a:gd name="connsiteY11" fmla="*/ 8380 h 298351"/>
                  <a:gd name="connsiteX12" fmla="*/ 428006 w 781023"/>
                  <a:gd name="connsiteY12" fmla="*/ 29196 h 298351"/>
                  <a:gd name="connsiteX13" fmla="*/ 450145 w 781023"/>
                  <a:gd name="connsiteY13" fmla="*/ 100038 h 298351"/>
                  <a:gd name="connsiteX14" fmla="*/ 412995 w 781023"/>
                  <a:gd name="connsiteY14" fmla="*/ 56683 h 298351"/>
                  <a:gd name="connsiteX15" fmla="*/ 328378 w 781023"/>
                  <a:gd name="connsiteY15" fmla="*/ 57976 h 298351"/>
                  <a:gd name="connsiteX16" fmla="*/ 247618 w 781023"/>
                  <a:gd name="connsiteY16" fmla="*/ 56683 h 298351"/>
                  <a:gd name="connsiteX17" fmla="*/ 257173 w 781023"/>
                  <a:gd name="connsiteY17" fmla="*/ 79272 h 298351"/>
                  <a:gd name="connsiteX18" fmla="*/ 222711 w 781023"/>
                  <a:gd name="connsiteY18" fmla="*/ 79272 h 298351"/>
                  <a:gd name="connsiteX19" fmla="*/ 171189 w 781023"/>
                  <a:gd name="connsiteY19" fmla="*/ 95613 h 298351"/>
                  <a:gd name="connsiteX20" fmla="*/ 123083 w 781023"/>
                  <a:gd name="connsiteY20" fmla="*/ 116342 h 298351"/>
                  <a:gd name="connsiteX21" fmla="*/ 140462 w 781023"/>
                  <a:gd name="connsiteY21" fmla="*/ 135168 h 298351"/>
                  <a:gd name="connsiteX22" fmla="*/ 139176 w 781023"/>
                  <a:gd name="connsiteY22" fmla="*/ 141148 h 298351"/>
                  <a:gd name="connsiteX23" fmla="*/ 58504 w 781023"/>
                  <a:gd name="connsiteY23" fmla="*/ 165001 h 298351"/>
                  <a:gd name="connsiteX24" fmla="*/ 0 w 781023"/>
                  <a:gd name="connsiteY24" fmla="*/ 212498 h 298351"/>
                  <a:gd name="connsiteX25" fmla="*/ 86303 w 781023"/>
                  <a:gd name="connsiteY25" fmla="*/ 202943 h 298351"/>
                  <a:gd name="connsiteX26" fmla="*/ 178114 w 781023"/>
                  <a:gd name="connsiteY26" fmla="*/ 179482 h 298351"/>
                  <a:gd name="connsiteX27" fmla="*/ 196939 w 781023"/>
                  <a:gd name="connsiteY27" fmla="*/ 187881 h 298351"/>
                  <a:gd name="connsiteX28" fmla="*/ 146842 w 781023"/>
                  <a:gd name="connsiteY28" fmla="*/ 215164 h 298351"/>
                  <a:gd name="connsiteX29" fmla="*/ 116427 w 781023"/>
                  <a:gd name="connsiteY29" fmla="*/ 231905 h 298351"/>
                  <a:gd name="connsiteX30" fmla="*/ 169351 w 781023"/>
                  <a:gd name="connsiteY30" fmla="*/ 245114 h 298351"/>
                  <a:gd name="connsiteX31" fmla="*/ 282371 w 781023"/>
                  <a:gd name="connsiteY31" fmla="*/ 195699 h 298351"/>
                  <a:gd name="connsiteX32" fmla="*/ 350509 w 781023"/>
                  <a:gd name="connsiteY32" fmla="*/ 179736 h 298351"/>
                  <a:gd name="connsiteX33" fmla="*/ 326154 w 781023"/>
                  <a:gd name="connsiteY33" fmla="*/ 215157 h 298351"/>
                  <a:gd name="connsiteX34" fmla="*/ 277452 w 781023"/>
                  <a:gd name="connsiteY34" fmla="*/ 250578 h 298351"/>
                  <a:gd name="connsiteX35" fmla="*/ 376783 w 781023"/>
                  <a:gd name="connsiteY35" fmla="*/ 260278 h 298351"/>
                  <a:gd name="connsiteX36" fmla="*/ 495818 w 781023"/>
                  <a:gd name="connsiteY36" fmla="*/ 212338 h 298351"/>
                  <a:gd name="connsiteX37" fmla="*/ 443497 w 781023"/>
                  <a:gd name="connsiteY37" fmla="*/ 270501 h 298351"/>
                  <a:gd name="connsiteX38" fmla="*/ 562722 w 781023"/>
                  <a:gd name="connsiteY38" fmla="*/ 296193 h 298351"/>
                  <a:gd name="connsiteX39" fmla="*/ 608773 w 781023"/>
                  <a:gd name="connsiteY39" fmla="*/ 241743 h 298351"/>
                  <a:gd name="connsiteX40" fmla="*/ 622672 w 781023"/>
                  <a:gd name="connsiteY40" fmla="*/ 277948 h 298351"/>
                  <a:gd name="connsiteX41" fmla="*/ 684802 w 781023"/>
                  <a:gd name="connsiteY41" fmla="*/ 288215 h 298351"/>
                  <a:gd name="connsiteX42" fmla="*/ 717629 w 781023"/>
                  <a:gd name="connsiteY42" fmla="*/ 236809 h 298351"/>
                  <a:gd name="connsiteX43" fmla="*/ 720230 w 781023"/>
                  <a:gd name="connsiteY43" fmla="*/ 227000 h 298351"/>
                  <a:gd name="connsiteX44" fmla="*/ 317842 w 781023"/>
                  <a:gd name="connsiteY44" fmla="*/ 117999 h 298351"/>
                  <a:gd name="connsiteX45" fmla="*/ 290196 w 781023"/>
                  <a:gd name="connsiteY45" fmla="*/ 106781 h 298351"/>
                  <a:gd name="connsiteX46" fmla="*/ 272751 w 781023"/>
                  <a:gd name="connsiteY46" fmla="*/ 86800 h 298351"/>
                  <a:gd name="connsiteX47" fmla="*/ 276296 w 781023"/>
                  <a:gd name="connsiteY47" fmla="*/ 82447 h 298351"/>
                  <a:gd name="connsiteX48" fmla="*/ 301785 w 781023"/>
                  <a:gd name="connsiteY48" fmla="*/ 90847 h 298351"/>
                  <a:gd name="connsiteX49" fmla="*/ 320727 w 781023"/>
                  <a:gd name="connsiteY49" fmla="*/ 114780 h 298351"/>
                  <a:gd name="connsiteX50" fmla="*/ 317842 w 781023"/>
                  <a:gd name="connsiteY50" fmla="*/ 117999 h 2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23" h="298351">
                    <a:moveTo>
                      <a:pt x="720230" y="227000"/>
                    </a:moveTo>
                    <a:cubicBezTo>
                      <a:pt x="801556" y="200451"/>
                      <a:pt x="777789" y="135459"/>
                      <a:pt x="777789" y="135459"/>
                    </a:cubicBezTo>
                    <a:cubicBezTo>
                      <a:pt x="754444" y="92227"/>
                      <a:pt x="732676" y="77594"/>
                      <a:pt x="715645" y="79846"/>
                    </a:cubicBezTo>
                    <a:cubicBezTo>
                      <a:pt x="689060" y="83370"/>
                      <a:pt x="672566" y="122845"/>
                      <a:pt x="668207" y="119656"/>
                    </a:cubicBezTo>
                    <a:cubicBezTo>
                      <a:pt x="656559" y="111125"/>
                      <a:pt x="677528" y="88144"/>
                      <a:pt x="671752" y="66819"/>
                    </a:cubicBezTo>
                    <a:cubicBezTo>
                      <a:pt x="667349" y="50579"/>
                      <a:pt x="646032" y="42594"/>
                      <a:pt x="631674" y="29196"/>
                    </a:cubicBezTo>
                    <a:cubicBezTo>
                      <a:pt x="605866" y="5110"/>
                      <a:pt x="570256" y="-85"/>
                      <a:pt x="563594" y="3105"/>
                    </a:cubicBezTo>
                    <a:cubicBezTo>
                      <a:pt x="560164" y="4747"/>
                      <a:pt x="563012" y="11213"/>
                      <a:pt x="563049" y="15914"/>
                    </a:cubicBezTo>
                    <a:cubicBezTo>
                      <a:pt x="563143" y="29916"/>
                      <a:pt x="595817" y="110595"/>
                      <a:pt x="565047" y="113451"/>
                    </a:cubicBezTo>
                    <a:cubicBezTo>
                      <a:pt x="534109" y="116320"/>
                      <a:pt x="554126" y="68257"/>
                      <a:pt x="549694" y="30620"/>
                    </a:cubicBezTo>
                    <a:cubicBezTo>
                      <a:pt x="545269" y="-7016"/>
                      <a:pt x="472284" y="9273"/>
                      <a:pt x="472284" y="9273"/>
                    </a:cubicBezTo>
                    <a:cubicBezTo>
                      <a:pt x="444594" y="-4568"/>
                      <a:pt x="425275" y="-1255"/>
                      <a:pt x="420850" y="8380"/>
                    </a:cubicBezTo>
                    <a:cubicBezTo>
                      <a:pt x="418198" y="14149"/>
                      <a:pt x="423858" y="23391"/>
                      <a:pt x="428006" y="29196"/>
                    </a:cubicBezTo>
                    <a:cubicBezTo>
                      <a:pt x="439079" y="44694"/>
                      <a:pt x="472284" y="88972"/>
                      <a:pt x="450145" y="100038"/>
                    </a:cubicBezTo>
                    <a:cubicBezTo>
                      <a:pt x="428006" y="111104"/>
                      <a:pt x="412995" y="56683"/>
                      <a:pt x="412995" y="56683"/>
                    </a:cubicBezTo>
                    <a:cubicBezTo>
                      <a:pt x="399670" y="33222"/>
                      <a:pt x="328378" y="57976"/>
                      <a:pt x="328378" y="57976"/>
                    </a:cubicBezTo>
                    <a:cubicBezTo>
                      <a:pt x="328378" y="57976"/>
                      <a:pt x="249980" y="47826"/>
                      <a:pt x="247618" y="56683"/>
                    </a:cubicBezTo>
                    <a:cubicBezTo>
                      <a:pt x="246238" y="61849"/>
                      <a:pt x="272554" y="72602"/>
                      <a:pt x="257173" y="79272"/>
                    </a:cubicBezTo>
                    <a:cubicBezTo>
                      <a:pt x="251680" y="81655"/>
                      <a:pt x="238267" y="77194"/>
                      <a:pt x="222711" y="79272"/>
                    </a:cubicBezTo>
                    <a:cubicBezTo>
                      <a:pt x="207155" y="81350"/>
                      <a:pt x="189456" y="89968"/>
                      <a:pt x="171189" y="95613"/>
                    </a:cubicBezTo>
                    <a:cubicBezTo>
                      <a:pt x="143085" y="104303"/>
                      <a:pt x="126418" y="109483"/>
                      <a:pt x="123083" y="116342"/>
                    </a:cubicBezTo>
                    <a:cubicBezTo>
                      <a:pt x="119377" y="123964"/>
                      <a:pt x="133051" y="130634"/>
                      <a:pt x="140462" y="135168"/>
                    </a:cubicBezTo>
                    <a:cubicBezTo>
                      <a:pt x="143092" y="136781"/>
                      <a:pt x="142235" y="140763"/>
                      <a:pt x="139176" y="141148"/>
                    </a:cubicBezTo>
                    <a:cubicBezTo>
                      <a:pt x="113085" y="144439"/>
                      <a:pt x="79342" y="153689"/>
                      <a:pt x="58504" y="165001"/>
                    </a:cubicBezTo>
                    <a:cubicBezTo>
                      <a:pt x="18295" y="186821"/>
                      <a:pt x="0" y="212498"/>
                      <a:pt x="0" y="212498"/>
                    </a:cubicBezTo>
                    <a:cubicBezTo>
                      <a:pt x="8973" y="221653"/>
                      <a:pt x="47235" y="213806"/>
                      <a:pt x="86303" y="202943"/>
                    </a:cubicBezTo>
                    <a:cubicBezTo>
                      <a:pt x="122123" y="192982"/>
                      <a:pt x="159056" y="180543"/>
                      <a:pt x="178114" y="179482"/>
                    </a:cubicBezTo>
                    <a:cubicBezTo>
                      <a:pt x="190865" y="178770"/>
                      <a:pt x="200943" y="182933"/>
                      <a:pt x="196939" y="187881"/>
                    </a:cubicBezTo>
                    <a:cubicBezTo>
                      <a:pt x="188424" y="198402"/>
                      <a:pt x="146842" y="215164"/>
                      <a:pt x="146842" y="215164"/>
                    </a:cubicBezTo>
                    <a:cubicBezTo>
                      <a:pt x="146842" y="215164"/>
                      <a:pt x="114879" y="223629"/>
                      <a:pt x="116427" y="231905"/>
                    </a:cubicBezTo>
                    <a:cubicBezTo>
                      <a:pt x="117975" y="240181"/>
                      <a:pt x="144851" y="245703"/>
                      <a:pt x="169351" y="245114"/>
                    </a:cubicBezTo>
                    <a:cubicBezTo>
                      <a:pt x="186208" y="244707"/>
                      <a:pt x="237773" y="218006"/>
                      <a:pt x="282371" y="195699"/>
                    </a:cubicBezTo>
                    <a:cubicBezTo>
                      <a:pt x="311172" y="181299"/>
                      <a:pt x="339945" y="179736"/>
                      <a:pt x="350509" y="179736"/>
                    </a:cubicBezTo>
                    <a:cubicBezTo>
                      <a:pt x="377081" y="179736"/>
                      <a:pt x="346084" y="208516"/>
                      <a:pt x="326154" y="215157"/>
                    </a:cubicBezTo>
                    <a:cubicBezTo>
                      <a:pt x="306232" y="221798"/>
                      <a:pt x="273020" y="239512"/>
                      <a:pt x="277452" y="250578"/>
                    </a:cubicBezTo>
                    <a:cubicBezTo>
                      <a:pt x="281884" y="261644"/>
                      <a:pt x="341456" y="263656"/>
                      <a:pt x="376783" y="260278"/>
                    </a:cubicBezTo>
                    <a:cubicBezTo>
                      <a:pt x="422252" y="255933"/>
                      <a:pt x="471202" y="205247"/>
                      <a:pt x="495818" y="212338"/>
                    </a:cubicBezTo>
                    <a:cubicBezTo>
                      <a:pt x="515428" y="217984"/>
                      <a:pt x="458988" y="252787"/>
                      <a:pt x="443497" y="270501"/>
                    </a:cubicBezTo>
                    <a:cubicBezTo>
                      <a:pt x="427999" y="288215"/>
                      <a:pt x="537814" y="304301"/>
                      <a:pt x="562722" y="296193"/>
                    </a:cubicBezTo>
                    <a:cubicBezTo>
                      <a:pt x="593558" y="286151"/>
                      <a:pt x="603243" y="242033"/>
                      <a:pt x="608773" y="241743"/>
                    </a:cubicBezTo>
                    <a:cubicBezTo>
                      <a:pt x="614302" y="241460"/>
                      <a:pt x="622098" y="255170"/>
                      <a:pt x="622672" y="277948"/>
                    </a:cubicBezTo>
                    <a:cubicBezTo>
                      <a:pt x="623253" y="300828"/>
                      <a:pt x="684802" y="288215"/>
                      <a:pt x="684802" y="288215"/>
                    </a:cubicBezTo>
                    <a:cubicBezTo>
                      <a:pt x="744578" y="276590"/>
                      <a:pt x="729101" y="249583"/>
                      <a:pt x="717629" y="236809"/>
                    </a:cubicBezTo>
                    <a:cubicBezTo>
                      <a:pt x="714708" y="233547"/>
                      <a:pt x="716059" y="228367"/>
                      <a:pt x="720230" y="227000"/>
                    </a:cubicBezTo>
                    <a:close/>
                    <a:moveTo>
                      <a:pt x="317842" y="117999"/>
                    </a:moveTo>
                    <a:cubicBezTo>
                      <a:pt x="311594" y="116451"/>
                      <a:pt x="299598" y="112913"/>
                      <a:pt x="290196" y="106781"/>
                    </a:cubicBezTo>
                    <a:cubicBezTo>
                      <a:pt x="281419" y="101055"/>
                      <a:pt x="275657" y="92184"/>
                      <a:pt x="272751" y="86800"/>
                    </a:cubicBezTo>
                    <a:cubicBezTo>
                      <a:pt x="271748" y="84947"/>
                      <a:pt x="274248" y="81968"/>
                      <a:pt x="276296" y="82447"/>
                    </a:cubicBezTo>
                    <a:cubicBezTo>
                      <a:pt x="283628" y="84169"/>
                      <a:pt x="293378" y="86545"/>
                      <a:pt x="301785" y="90847"/>
                    </a:cubicBezTo>
                    <a:cubicBezTo>
                      <a:pt x="310242" y="95177"/>
                      <a:pt x="318504" y="108590"/>
                      <a:pt x="320727" y="114780"/>
                    </a:cubicBezTo>
                    <a:cubicBezTo>
                      <a:pt x="321388" y="116640"/>
                      <a:pt x="319746" y="118471"/>
                      <a:pt x="317842" y="1179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 62">
                <a:extLst>
                  <a:ext uri="{FF2B5EF4-FFF2-40B4-BE49-F238E27FC236}">
                    <a16:creationId xmlns:a16="http://schemas.microsoft.com/office/drawing/2014/main" id="{7E9EFA55-F1D2-D666-10EB-0446FB6B3038}"/>
                  </a:ext>
                </a:extLst>
              </p:cNvPr>
              <p:cNvSpPr/>
              <p:nvPr/>
            </p:nvSpPr>
            <p:spPr>
              <a:xfrm>
                <a:off x="9790673" y="3662442"/>
                <a:ext cx="715687" cy="243384"/>
              </a:xfrm>
              <a:custGeom>
                <a:avLst/>
                <a:gdLst>
                  <a:gd name="connsiteX0" fmla="*/ 696987 w 715687"/>
                  <a:gd name="connsiteY0" fmla="*/ 196891 h 243384"/>
                  <a:gd name="connsiteX1" fmla="*/ 679273 w 715687"/>
                  <a:gd name="connsiteY1" fmla="*/ 125453 h 243384"/>
                  <a:gd name="connsiteX2" fmla="*/ 619613 w 715687"/>
                  <a:gd name="connsiteY2" fmla="*/ 127807 h 243384"/>
                  <a:gd name="connsiteX3" fmla="*/ 618646 w 715687"/>
                  <a:gd name="connsiteY3" fmla="*/ 119793 h 243384"/>
                  <a:gd name="connsiteX4" fmla="*/ 650565 w 715687"/>
                  <a:gd name="connsiteY4" fmla="*/ 56835 h 243384"/>
                  <a:gd name="connsiteX5" fmla="*/ 613154 w 715687"/>
                  <a:gd name="connsiteY5" fmla="*/ 35132 h 243384"/>
                  <a:gd name="connsiteX6" fmla="*/ 575292 w 715687"/>
                  <a:gd name="connsiteY6" fmla="*/ 78974 h 243384"/>
                  <a:gd name="connsiteX7" fmla="*/ 526371 w 715687"/>
                  <a:gd name="connsiteY7" fmla="*/ 141983 h 243384"/>
                  <a:gd name="connsiteX8" fmla="*/ 523181 w 715687"/>
                  <a:gd name="connsiteY8" fmla="*/ 85470 h 243384"/>
                  <a:gd name="connsiteX9" fmla="*/ 560251 w 715687"/>
                  <a:gd name="connsiteY9" fmla="*/ 45697 h 243384"/>
                  <a:gd name="connsiteX10" fmla="*/ 508068 w 715687"/>
                  <a:gd name="connsiteY10" fmla="*/ 15645 h 243384"/>
                  <a:gd name="connsiteX11" fmla="*/ 435134 w 715687"/>
                  <a:gd name="connsiteY11" fmla="*/ 86632 h 243384"/>
                  <a:gd name="connsiteX12" fmla="*/ 442088 w 715687"/>
                  <a:gd name="connsiteY12" fmla="*/ 37973 h 243384"/>
                  <a:gd name="connsiteX13" fmla="*/ 415974 w 715687"/>
                  <a:gd name="connsiteY13" fmla="*/ 10922 h 243384"/>
                  <a:gd name="connsiteX14" fmla="*/ 358335 w 715687"/>
                  <a:gd name="connsiteY14" fmla="*/ 8125 h 243384"/>
                  <a:gd name="connsiteX15" fmla="*/ 341304 w 715687"/>
                  <a:gd name="connsiteY15" fmla="*/ 125 h 243384"/>
                  <a:gd name="connsiteX16" fmla="*/ 336196 w 715687"/>
                  <a:gd name="connsiteY16" fmla="*/ 30257 h 243384"/>
                  <a:gd name="connsiteX17" fmla="*/ 311841 w 715687"/>
                  <a:gd name="connsiteY17" fmla="*/ 59037 h 243384"/>
                  <a:gd name="connsiteX18" fmla="*/ 292645 w 715687"/>
                  <a:gd name="connsiteY18" fmla="*/ 21748 h 243384"/>
                  <a:gd name="connsiteX19" fmla="*/ 228829 w 715687"/>
                  <a:gd name="connsiteY19" fmla="*/ 16815 h 243384"/>
                  <a:gd name="connsiteX20" fmla="*/ 185736 w 715687"/>
                  <a:gd name="connsiteY20" fmla="*/ 24488 h 243384"/>
                  <a:gd name="connsiteX21" fmla="*/ 190088 w 715687"/>
                  <a:gd name="connsiteY21" fmla="*/ 43539 h 243384"/>
                  <a:gd name="connsiteX22" fmla="*/ 203450 w 715687"/>
                  <a:gd name="connsiteY22" fmla="*/ 64224 h 243384"/>
                  <a:gd name="connsiteX23" fmla="*/ 159092 w 715687"/>
                  <a:gd name="connsiteY23" fmla="*/ 61253 h 243384"/>
                  <a:gd name="connsiteX24" fmla="*/ 363 w 715687"/>
                  <a:gd name="connsiteY24" fmla="*/ 48109 h 243384"/>
                  <a:gd name="connsiteX25" fmla="*/ 94935 w 715687"/>
                  <a:gd name="connsiteY25" fmla="*/ 87780 h 243384"/>
                  <a:gd name="connsiteX26" fmla="*/ 99323 w 715687"/>
                  <a:gd name="connsiteY26" fmla="*/ 98860 h 243384"/>
                  <a:gd name="connsiteX27" fmla="*/ 94819 w 715687"/>
                  <a:gd name="connsiteY27" fmla="*/ 108328 h 243384"/>
                  <a:gd name="connsiteX28" fmla="*/ 260929 w 715687"/>
                  <a:gd name="connsiteY28" fmla="*/ 121028 h 243384"/>
                  <a:gd name="connsiteX29" fmla="*/ 271930 w 715687"/>
                  <a:gd name="connsiteY29" fmla="*/ 141387 h 243384"/>
                  <a:gd name="connsiteX30" fmla="*/ 208761 w 715687"/>
                  <a:gd name="connsiteY30" fmla="*/ 160867 h 243384"/>
                  <a:gd name="connsiteX31" fmla="*/ 362767 w 715687"/>
                  <a:gd name="connsiteY31" fmla="*/ 185229 h 243384"/>
                  <a:gd name="connsiteX32" fmla="*/ 421881 w 715687"/>
                  <a:gd name="connsiteY32" fmla="*/ 188615 h 243384"/>
                  <a:gd name="connsiteX33" fmla="*/ 380481 w 715687"/>
                  <a:gd name="connsiteY33" fmla="*/ 220650 h 243384"/>
                  <a:gd name="connsiteX34" fmla="*/ 504537 w 715687"/>
                  <a:gd name="connsiteY34" fmla="*/ 237020 h 243384"/>
                  <a:gd name="connsiteX35" fmla="*/ 696987 w 715687"/>
                  <a:gd name="connsiteY35" fmla="*/ 196891 h 243384"/>
                  <a:gd name="connsiteX36" fmla="*/ 398849 w 715687"/>
                  <a:gd name="connsiteY36" fmla="*/ 103612 h 243384"/>
                  <a:gd name="connsiteX37" fmla="*/ 406558 w 715687"/>
                  <a:gd name="connsiteY37" fmla="*/ 135291 h 243384"/>
                  <a:gd name="connsiteX38" fmla="*/ 391815 w 715687"/>
                  <a:gd name="connsiteY38" fmla="*/ 132872 h 243384"/>
                  <a:gd name="connsiteX39" fmla="*/ 383002 w 715687"/>
                  <a:gd name="connsiteY39" fmla="*/ 104404 h 243384"/>
                  <a:gd name="connsiteX40" fmla="*/ 398849 w 715687"/>
                  <a:gd name="connsiteY40" fmla="*/ 103612 h 24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715687" h="243384">
                    <a:moveTo>
                      <a:pt x="696987" y="196891"/>
                    </a:moveTo>
                    <a:cubicBezTo>
                      <a:pt x="727982" y="161470"/>
                      <a:pt x="719336" y="112447"/>
                      <a:pt x="679273" y="125453"/>
                    </a:cubicBezTo>
                    <a:cubicBezTo>
                      <a:pt x="648821" y="135342"/>
                      <a:pt x="629226" y="131448"/>
                      <a:pt x="619613" y="127807"/>
                    </a:cubicBezTo>
                    <a:cubicBezTo>
                      <a:pt x="616198" y="126514"/>
                      <a:pt x="615661" y="121900"/>
                      <a:pt x="618646" y="119793"/>
                    </a:cubicBezTo>
                    <a:cubicBezTo>
                      <a:pt x="641745" y="103481"/>
                      <a:pt x="670394" y="88906"/>
                      <a:pt x="650565" y="56835"/>
                    </a:cubicBezTo>
                    <a:cubicBezTo>
                      <a:pt x="641483" y="42143"/>
                      <a:pt x="627322" y="31034"/>
                      <a:pt x="613154" y="35132"/>
                    </a:cubicBezTo>
                    <a:cubicBezTo>
                      <a:pt x="599603" y="39048"/>
                      <a:pt x="586118" y="57329"/>
                      <a:pt x="575292" y="78974"/>
                    </a:cubicBezTo>
                    <a:cubicBezTo>
                      <a:pt x="553153" y="123252"/>
                      <a:pt x="526371" y="141983"/>
                      <a:pt x="526371" y="141983"/>
                    </a:cubicBezTo>
                    <a:cubicBezTo>
                      <a:pt x="499625" y="138757"/>
                      <a:pt x="504893" y="108829"/>
                      <a:pt x="523181" y="85470"/>
                    </a:cubicBezTo>
                    <a:cubicBezTo>
                      <a:pt x="538498" y="65917"/>
                      <a:pt x="559242" y="57801"/>
                      <a:pt x="560251" y="45697"/>
                    </a:cubicBezTo>
                    <a:cubicBezTo>
                      <a:pt x="562467" y="19133"/>
                      <a:pt x="545705" y="4572"/>
                      <a:pt x="508068" y="15645"/>
                    </a:cubicBezTo>
                    <a:cubicBezTo>
                      <a:pt x="470431" y="26711"/>
                      <a:pt x="466174" y="85186"/>
                      <a:pt x="435134" y="86632"/>
                    </a:cubicBezTo>
                    <a:cubicBezTo>
                      <a:pt x="409748" y="87816"/>
                      <a:pt x="419804" y="61093"/>
                      <a:pt x="442088" y="37973"/>
                    </a:cubicBezTo>
                    <a:cubicBezTo>
                      <a:pt x="464764" y="14453"/>
                      <a:pt x="437815" y="1477"/>
                      <a:pt x="415974" y="10922"/>
                    </a:cubicBezTo>
                    <a:cubicBezTo>
                      <a:pt x="395550" y="19750"/>
                      <a:pt x="389331" y="23623"/>
                      <a:pt x="358335" y="8125"/>
                    </a:cubicBezTo>
                    <a:cubicBezTo>
                      <a:pt x="351098" y="4507"/>
                      <a:pt x="344813" y="-892"/>
                      <a:pt x="341304" y="125"/>
                    </a:cubicBezTo>
                    <a:cubicBezTo>
                      <a:pt x="329780" y="3475"/>
                      <a:pt x="336196" y="30257"/>
                      <a:pt x="336196" y="30257"/>
                    </a:cubicBezTo>
                    <a:cubicBezTo>
                      <a:pt x="338412" y="65677"/>
                      <a:pt x="311841" y="59037"/>
                      <a:pt x="311841" y="59037"/>
                    </a:cubicBezTo>
                    <a:cubicBezTo>
                      <a:pt x="301909" y="54568"/>
                      <a:pt x="301298" y="29588"/>
                      <a:pt x="292645" y="21748"/>
                    </a:cubicBezTo>
                    <a:cubicBezTo>
                      <a:pt x="280917" y="11133"/>
                      <a:pt x="261932" y="10450"/>
                      <a:pt x="228829" y="16815"/>
                    </a:cubicBezTo>
                    <a:cubicBezTo>
                      <a:pt x="209815" y="20470"/>
                      <a:pt x="191512" y="20564"/>
                      <a:pt x="185736" y="24488"/>
                    </a:cubicBezTo>
                    <a:cubicBezTo>
                      <a:pt x="174016" y="32451"/>
                      <a:pt x="190088" y="43539"/>
                      <a:pt x="190088" y="43539"/>
                    </a:cubicBezTo>
                    <a:cubicBezTo>
                      <a:pt x="199083" y="53914"/>
                      <a:pt x="206298" y="61143"/>
                      <a:pt x="203450" y="64224"/>
                    </a:cubicBezTo>
                    <a:cubicBezTo>
                      <a:pt x="196460" y="71788"/>
                      <a:pt x="159092" y="61253"/>
                      <a:pt x="159092" y="61253"/>
                    </a:cubicBezTo>
                    <a:cubicBezTo>
                      <a:pt x="74969" y="28048"/>
                      <a:pt x="4497" y="36890"/>
                      <a:pt x="363" y="48109"/>
                    </a:cubicBezTo>
                    <a:cubicBezTo>
                      <a:pt x="-5776" y="64769"/>
                      <a:pt x="67565" y="81197"/>
                      <a:pt x="94935" y="87780"/>
                    </a:cubicBezTo>
                    <a:cubicBezTo>
                      <a:pt x="99839" y="88957"/>
                      <a:pt x="102084" y="94639"/>
                      <a:pt x="99323" y="98860"/>
                    </a:cubicBezTo>
                    <a:lnTo>
                      <a:pt x="94819" y="108328"/>
                    </a:lnTo>
                    <a:cubicBezTo>
                      <a:pt x="74380" y="144918"/>
                      <a:pt x="225509" y="121028"/>
                      <a:pt x="260929" y="121028"/>
                    </a:cubicBezTo>
                    <a:cubicBezTo>
                      <a:pt x="296350" y="121028"/>
                      <a:pt x="271930" y="141387"/>
                      <a:pt x="271930" y="141387"/>
                    </a:cubicBezTo>
                    <a:cubicBezTo>
                      <a:pt x="224113" y="144933"/>
                      <a:pt x="208761" y="160867"/>
                      <a:pt x="208761" y="160867"/>
                    </a:cubicBezTo>
                    <a:cubicBezTo>
                      <a:pt x="205223" y="205144"/>
                      <a:pt x="302991" y="205152"/>
                      <a:pt x="362767" y="185229"/>
                    </a:cubicBezTo>
                    <a:cubicBezTo>
                      <a:pt x="422543" y="165306"/>
                      <a:pt x="421881" y="188615"/>
                      <a:pt x="421881" y="188615"/>
                    </a:cubicBezTo>
                    <a:cubicBezTo>
                      <a:pt x="387638" y="198649"/>
                      <a:pt x="380481" y="220650"/>
                      <a:pt x="380481" y="220650"/>
                    </a:cubicBezTo>
                    <a:cubicBezTo>
                      <a:pt x="376448" y="259238"/>
                      <a:pt x="504537" y="237020"/>
                      <a:pt x="504537" y="237020"/>
                    </a:cubicBezTo>
                    <a:cubicBezTo>
                      <a:pt x="601935" y="245884"/>
                      <a:pt x="665991" y="232311"/>
                      <a:pt x="696987" y="196891"/>
                    </a:cubicBezTo>
                    <a:close/>
                    <a:moveTo>
                      <a:pt x="398849" y="103612"/>
                    </a:moveTo>
                    <a:cubicBezTo>
                      <a:pt x="406173" y="110188"/>
                      <a:pt x="426641" y="123092"/>
                      <a:pt x="406558" y="135291"/>
                    </a:cubicBezTo>
                    <a:cubicBezTo>
                      <a:pt x="402801" y="137573"/>
                      <a:pt x="395601" y="135109"/>
                      <a:pt x="391815" y="132872"/>
                    </a:cubicBezTo>
                    <a:cubicBezTo>
                      <a:pt x="383380" y="127887"/>
                      <a:pt x="369038" y="116429"/>
                      <a:pt x="383002" y="104404"/>
                    </a:cubicBezTo>
                    <a:cubicBezTo>
                      <a:pt x="383002" y="104397"/>
                      <a:pt x="393174" y="98512"/>
                      <a:pt x="398849" y="103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Freeform 127">
                <a:extLst>
                  <a:ext uri="{FF2B5EF4-FFF2-40B4-BE49-F238E27FC236}">
                    <a16:creationId xmlns:a16="http://schemas.microsoft.com/office/drawing/2014/main" id="{6FDBED60-726D-438D-C458-716F4AB7FDE2}"/>
                  </a:ext>
                </a:extLst>
              </p:cNvPr>
              <p:cNvSpPr/>
              <p:nvPr/>
            </p:nvSpPr>
            <p:spPr>
              <a:xfrm>
                <a:off x="9764521" y="3900654"/>
                <a:ext cx="592909" cy="300065"/>
              </a:xfrm>
              <a:custGeom>
                <a:avLst/>
                <a:gdLst>
                  <a:gd name="connsiteX0" fmla="*/ 300 w 592909"/>
                  <a:gd name="connsiteY0" fmla="*/ 159999 h 300065"/>
                  <a:gd name="connsiteX1" fmla="*/ 6469 w 592909"/>
                  <a:gd name="connsiteY1" fmla="*/ 168014 h 300065"/>
                  <a:gd name="connsiteX2" fmla="*/ 76758 w 592909"/>
                  <a:gd name="connsiteY2" fmla="*/ 163988 h 300065"/>
                  <a:gd name="connsiteX3" fmla="*/ 165488 w 592909"/>
                  <a:gd name="connsiteY3" fmla="*/ 196350 h 300065"/>
                  <a:gd name="connsiteX4" fmla="*/ 275158 w 592909"/>
                  <a:gd name="connsiteY4" fmla="*/ 184768 h 300065"/>
                  <a:gd name="connsiteX5" fmla="*/ 298328 w 592909"/>
                  <a:gd name="connsiteY5" fmla="*/ 231110 h 300065"/>
                  <a:gd name="connsiteX6" fmla="*/ 229834 w 592909"/>
                  <a:gd name="connsiteY6" fmla="*/ 282733 h 300065"/>
                  <a:gd name="connsiteX7" fmla="*/ 230858 w 592909"/>
                  <a:gd name="connsiteY7" fmla="*/ 292106 h 300065"/>
                  <a:gd name="connsiteX8" fmla="*/ 362355 w 592909"/>
                  <a:gd name="connsiteY8" fmla="*/ 272467 h 300065"/>
                  <a:gd name="connsiteX9" fmla="*/ 415489 w 592909"/>
                  <a:gd name="connsiteY9" fmla="*/ 254753 h 300065"/>
                  <a:gd name="connsiteX10" fmla="*/ 468625 w 592909"/>
                  <a:gd name="connsiteY10" fmla="*/ 287957 h 300065"/>
                  <a:gd name="connsiteX11" fmla="*/ 537773 w 592909"/>
                  <a:gd name="connsiteY11" fmla="*/ 277466 h 300065"/>
                  <a:gd name="connsiteX12" fmla="*/ 589120 w 592909"/>
                  <a:gd name="connsiteY12" fmla="*/ 248860 h 300065"/>
                  <a:gd name="connsiteX13" fmla="*/ 475265 w 592909"/>
                  <a:gd name="connsiteY13" fmla="*/ 214900 h 300065"/>
                  <a:gd name="connsiteX14" fmla="*/ 448702 w 592909"/>
                  <a:gd name="connsiteY14" fmla="*/ 199402 h 300065"/>
                  <a:gd name="connsiteX15" fmla="*/ 497985 w 592909"/>
                  <a:gd name="connsiteY15" fmla="*/ 116797 h 300065"/>
                  <a:gd name="connsiteX16" fmla="*/ 391403 w 592909"/>
                  <a:gd name="connsiteY16" fmla="*/ 45745 h 300065"/>
                  <a:gd name="connsiteX17" fmla="*/ 286274 w 592909"/>
                  <a:gd name="connsiteY17" fmla="*/ 25386 h 300065"/>
                  <a:gd name="connsiteX18" fmla="*/ 169746 w 592909"/>
                  <a:gd name="connsiteY18" fmla="*/ 7519 h 300065"/>
                  <a:gd name="connsiteX19" fmla="*/ 45769 w 592909"/>
                  <a:gd name="connsiteY19" fmla="*/ 48862 h 300065"/>
                  <a:gd name="connsiteX20" fmla="*/ 3708 w 592909"/>
                  <a:gd name="connsiteY20" fmla="*/ 110846 h 300065"/>
                  <a:gd name="connsiteX21" fmla="*/ 300 w 592909"/>
                  <a:gd name="connsiteY21" fmla="*/ 159999 h 300065"/>
                  <a:gd name="connsiteX22" fmla="*/ 392530 w 592909"/>
                  <a:gd name="connsiteY22" fmla="*/ 73725 h 300065"/>
                  <a:gd name="connsiteX23" fmla="*/ 407606 w 592909"/>
                  <a:gd name="connsiteY23" fmla="*/ 151171 h 300065"/>
                  <a:gd name="connsiteX24" fmla="*/ 400268 w 592909"/>
                  <a:gd name="connsiteY24" fmla="*/ 153489 h 300065"/>
                  <a:gd name="connsiteX25" fmla="*/ 392530 w 592909"/>
                  <a:gd name="connsiteY25" fmla="*/ 73725 h 300065"/>
                  <a:gd name="connsiteX26" fmla="*/ 248514 w 592909"/>
                  <a:gd name="connsiteY26" fmla="*/ 64280 h 300065"/>
                  <a:gd name="connsiteX27" fmla="*/ 313601 w 592909"/>
                  <a:gd name="connsiteY27" fmla="*/ 129984 h 300065"/>
                  <a:gd name="connsiteX28" fmla="*/ 308290 w 592909"/>
                  <a:gd name="connsiteY28" fmla="*/ 131757 h 300065"/>
                  <a:gd name="connsiteX29" fmla="*/ 248514 w 592909"/>
                  <a:gd name="connsiteY29" fmla="*/ 64280 h 300065"/>
                  <a:gd name="connsiteX30" fmla="*/ 160373 w 592909"/>
                  <a:gd name="connsiteY30" fmla="*/ 104787 h 300065"/>
                  <a:gd name="connsiteX31" fmla="*/ 165095 w 592909"/>
                  <a:gd name="connsiteY31" fmla="*/ 98291 h 300065"/>
                  <a:gd name="connsiteX32" fmla="*/ 194021 w 592909"/>
                  <a:gd name="connsiteY32" fmla="*/ 127071 h 300065"/>
                  <a:gd name="connsiteX33" fmla="*/ 160373 w 592909"/>
                  <a:gd name="connsiteY33" fmla="*/ 104787 h 30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92909" h="300065">
                    <a:moveTo>
                      <a:pt x="300" y="159999"/>
                    </a:moveTo>
                    <a:cubicBezTo>
                      <a:pt x="-1015" y="164105"/>
                      <a:pt x="2167" y="168261"/>
                      <a:pt x="6469" y="168014"/>
                    </a:cubicBezTo>
                    <a:lnTo>
                      <a:pt x="76758" y="163988"/>
                    </a:lnTo>
                    <a:cubicBezTo>
                      <a:pt x="76758" y="163988"/>
                      <a:pt x="107856" y="163581"/>
                      <a:pt x="165488" y="196350"/>
                    </a:cubicBezTo>
                    <a:cubicBezTo>
                      <a:pt x="193905" y="212509"/>
                      <a:pt x="248587" y="182552"/>
                      <a:pt x="275158" y="184768"/>
                    </a:cubicBezTo>
                    <a:cubicBezTo>
                      <a:pt x="301729" y="186984"/>
                      <a:pt x="329325" y="204539"/>
                      <a:pt x="298328" y="231110"/>
                    </a:cubicBezTo>
                    <a:cubicBezTo>
                      <a:pt x="275855" y="250371"/>
                      <a:pt x="246567" y="273513"/>
                      <a:pt x="229834" y="282733"/>
                    </a:cubicBezTo>
                    <a:cubicBezTo>
                      <a:pt x="225859" y="284920"/>
                      <a:pt x="226506" y="290806"/>
                      <a:pt x="230858" y="292106"/>
                    </a:cubicBezTo>
                    <a:cubicBezTo>
                      <a:pt x="255933" y="299590"/>
                      <a:pt x="317532" y="312116"/>
                      <a:pt x="362355" y="272467"/>
                    </a:cubicBezTo>
                    <a:cubicBezTo>
                      <a:pt x="362355" y="272467"/>
                      <a:pt x="402207" y="234830"/>
                      <a:pt x="415489" y="254753"/>
                    </a:cubicBezTo>
                    <a:cubicBezTo>
                      <a:pt x="428771" y="274675"/>
                      <a:pt x="430988" y="292389"/>
                      <a:pt x="468625" y="287957"/>
                    </a:cubicBezTo>
                    <a:cubicBezTo>
                      <a:pt x="506261" y="283532"/>
                      <a:pt x="513389" y="266480"/>
                      <a:pt x="537773" y="277466"/>
                    </a:cubicBezTo>
                    <a:cubicBezTo>
                      <a:pt x="579689" y="296357"/>
                      <a:pt x="602402" y="295354"/>
                      <a:pt x="589120" y="248860"/>
                    </a:cubicBezTo>
                    <a:cubicBezTo>
                      <a:pt x="575839" y="202366"/>
                      <a:pt x="508477" y="214900"/>
                      <a:pt x="475265" y="214900"/>
                    </a:cubicBezTo>
                    <a:cubicBezTo>
                      <a:pt x="442053" y="214900"/>
                      <a:pt x="448702" y="199402"/>
                      <a:pt x="448702" y="199402"/>
                    </a:cubicBezTo>
                    <a:cubicBezTo>
                      <a:pt x="448702" y="199402"/>
                      <a:pt x="531198" y="174356"/>
                      <a:pt x="497985" y="116797"/>
                    </a:cubicBezTo>
                    <a:cubicBezTo>
                      <a:pt x="464773" y="59237"/>
                      <a:pt x="391403" y="45745"/>
                      <a:pt x="391403" y="45745"/>
                    </a:cubicBezTo>
                    <a:cubicBezTo>
                      <a:pt x="391403" y="45745"/>
                      <a:pt x="310630" y="38668"/>
                      <a:pt x="286274" y="25386"/>
                    </a:cubicBezTo>
                    <a:cubicBezTo>
                      <a:pt x="261919" y="12104"/>
                      <a:pt x="211807" y="-12411"/>
                      <a:pt x="169746" y="7519"/>
                    </a:cubicBezTo>
                    <a:cubicBezTo>
                      <a:pt x="127684" y="27442"/>
                      <a:pt x="132189" y="47234"/>
                      <a:pt x="45769" y="48862"/>
                    </a:cubicBezTo>
                    <a:cubicBezTo>
                      <a:pt x="-1182" y="49748"/>
                      <a:pt x="-2933" y="82066"/>
                      <a:pt x="3708" y="110846"/>
                    </a:cubicBezTo>
                    <a:cubicBezTo>
                      <a:pt x="8132" y="130042"/>
                      <a:pt x="3729" y="149297"/>
                      <a:pt x="300" y="159999"/>
                    </a:cubicBezTo>
                    <a:close/>
                    <a:moveTo>
                      <a:pt x="392530" y="73725"/>
                    </a:moveTo>
                    <a:cubicBezTo>
                      <a:pt x="413012" y="68530"/>
                      <a:pt x="410367" y="131953"/>
                      <a:pt x="407606" y="151171"/>
                    </a:cubicBezTo>
                    <a:cubicBezTo>
                      <a:pt x="407352" y="152944"/>
                      <a:pt x="400827" y="155189"/>
                      <a:pt x="400268" y="153489"/>
                    </a:cubicBezTo>
                    <a:cubicBezTo>
                      <a:pt x="394099" y="134562"/>
                      <a:pt x="365443" y="80591"/>
                      <a:pt x="392530" y="73725"/>
                    </a:cubicBezTo>
                    <a:close/>
                    <a:moveTo>
                      <a:pt x="248514" y="64280"/>
                    </a:moveTo>
                    <a:cubicBezTo>
                      <a:pt x="276161" y="36633"/>
                      <a:pt x="317256" y="123358"/>
                      <a:pt x="313601" y="129984"/>
                    </a:cubicBezTo>
                    <a:cubicBezTo>
                      <a:pt x="311392" y="133988"/>
                      <a:pt x="308464" y="131837"/>
                      <a:pt x="308290" y="131757"/>
                    </a:cubicBezTo>
                    <a:cubicBezTo>
                      <a:pt x="301606" y="128793"/>
                      <a:pt x="223803" y="88998"/>
                      <a:pt x="248514" y="64280"/>
                    </a:cubicBezTo>
                    <a:close/>
                    <a:moveTo>
                      <a:pt x="160373" y="104787"/>
                    </a:moveTo>
                    <a:cubicBezTo>
                      <a:pt x="159980" y="103217"/>
                      <a:pt x="163541" y="98719"/>
                      <a:pt x="165095" y="98291"/>
                    </a:cubicBezTo>
                    <a:cubicBezTo>
                      <a:pt x="173604" y="95944"/>
                      <a:pt x="209511" y="104823"/>
                      <a:pt x="194021" y="127071"/>
                    </a:cubicBezTo>
                    <a:cubicBezTo>
                      <a:pt x="180143" y="147015"/>
                      <a:pt x="163047" y="115562"/>
                      <a:pt x="160373" y="10478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 128">
                <a:extLst>
                  <a:ext uri="{FF2B5EF4-FFF2-40B4-BE49-F238E27FC236}">
                    <a16:creationId xmlns:a16="http://schemas.microsoft.com/office/drawing/2014/main" id="{4A9A5EF7-4026-B23F-C9DA-67AD76B4A484}"/>
                  </a:ext>
                </a:extLst>
              </p:cNvPr>
              <p:cNvSpPr/>
              <p:nvPr/>
            </p:nvSpPr>
            <p:spPr>
              <a:xfrm>
                <a:off x="10597673" y="4113613"/>
                <a:ext cx="421388" cy="365469"/>
              </a:xfrm>
              <a:custGeom>
                <a:avLst/>
                <a:gdLst>
                  <a:gd name="connsiteX0" fmla="*/ 47829 w 421388"/>
                  <a:gd name="connsiteY0" fmla="*/ 322805 h 365469"/>
                  <a:gd name="connsiteX1" fmla="*/ 148395 w 421388"/>
                  <a:gd name="connsiteY1" fmla="*/ 314231 h 365469"/>
                  <a:gd name="connsiteX2" fmla="*/ 153873 w 421388"/>
                  <a:gd name="connsiteY2" fmla="*/ 315924 h 365469"/>
                  <a:gd name="connsiteX3" fmla="*/ 156314 w 421388"/>
                  <a:gd name="connsiteY3" fmla="*/ 323938 h 365469"/>
                  <a:gd name="connsiteX4" fmla="*/ 188938 w 421388"/>
                  <a:gd name="connsiteY4" fmla="*/ 364329 h 365469"/>
                  <a:gd name="connsiteX5" fmla="*/ 193588 w 421388"/>
                  <a:gd name="connsiteY5" fmla="*/ 365470 h 365469"/>
                  <a:gd name="connsiteX6" fmla="*/ 202380 w 421388"/>
                  <a:gd name="connsiteY6" fmla="*/ 360267 h 365469"/>
                  <a:gd name="connsiteX7" fmla="*/ 306862 w 421388"/>
                  <a:gd name="connsiteY7" fmla="*/ 327440 h 365469"/>
                  <a:gd name="connsiteX8" fmla="*/ 307152 w 421388"/>
                  <a:gd name="connsiteY8" fmla="*/ 327484 h 365469"/>
                  <a:gd name="connsiteX9" fmla="*/ 331711 w 421388"/>
                  <a:gd name="connsiteY9" fmla="*/ 336639 h 365469"/>
                  <a:gd name="connsiteX10" fmla="*/ 345226 w 421388"/>
                  <a:gd name="connsiteY10" fmla="*/ 336872 h 365469"/>
                  <a:gd name="connsiteX11" fmla="*/ 368330 w 421388"/>
                  <a:gd name="connsiteY11" fmla="*/ 317748 h 365469"/>
                  <a:gd name="connsiteX12" fmla="*/ 413742 w 421388"/>
                  <a:gd name="connsiteY12" fmla="*/ 275694 h 365469"/>
                  <a:gd name="connsiteX13" fmla="*/ 412216 w 421388"/>
                  <a:gd name="connsiteY13" fmla="*/ 227935 h 365469"/>
                  <a:gd name="connsiteX14" fmla="*/ 404514 w 421388"/>
                  <a:gd name="connsiteY14" fmla="*/ 200870 h 365469"/>
                  <a:gd name="connsiteX15" fmla="*/ 404587 w 421388"/>
                  <a:gd name="connsiteY15" fmla="*/ 200609 h 365469"/>
                  <a:gd name="connsiteX16" fmla="*/ 407275 w 421388"/>
                  <a:gd name="connsiteY16" fmla="*/ 192776 h 365469"/>
                  <a:gd name="connsiteX17" fmla="*/ 411490 w 421388"/>
                  <a:gd name="connsiteY17" fmla="*/ 171829 h 365469"/>
                  <a:gd name="connsiteX18" fmla="*/ 402770 w 421388"/>
                  <a:gd name="connsiteY18" fmla="*/ 154783 h 365469"/>
                  <a:gd name="connsiteX19" fmla="*/ 379955 w 421388"/>
                  <a:gd name="connsiteY19" fmla="*/ 154507 h 365469"/>
                  <a:gd name="connsiteX20" fmla="*/ 285501 w 421388"/>
                  <a:gd name="connsiteY20" fmla="*/ 176537 h 365469"/>
                  <a:gd name="connsiteX21" fmla="*/ 240234 w 421388"/>
                  <a:gd name="connsiteY21" fmla="*/ 182371 h 365469"/>
                  <a:gd name="connsiteX22" fmla="*/ 234277 w 421388"/>
                  <a:gd name="connsiteY22" fmla="*/ 175999 h 365469"/>
                  <a:gd name="connsiteX23" fmla="*/ 301921 w 421388"/>
                  <a:gd name="connsiteY23" fmla="*/ 126374 h 365469"/>
                  <a:gd name="connsiteX24" fmla="*/ 351329 w 421388"/>
                  <a:gd name="connsiteY24" fmla="*/ 106393 h 365469"/>
                  <a:gd name="connsiteX25" fmla="*/ 358231 w 421388"/>
                  <a:gd name="connsiteY25" fmla="*/ 98437 h 365469"/>
                  <a:gd name="connsiteX26" fmla="*/ 354816 w 421388"/>
                  <a:gd name="connsiteY26" fmla="*/ 69061 h 365469"/>
                  <a:gd name="connsiteX27" fmla="*/ 335998 w 421388"/>
                  <a:gd name="connsiteY27" fmla="*/ 56760 h 365469"/>
                  <a:gd name="connsiteX28" fmla="*/ 308678 w 421388"/>
                  <a:gd name="connsiteY28" fmla="*/ 77584 h 365469"/>
                  <a:gd name="connsiteX29" fmla="*/ 284338 w 421388"/>
                  <a:gd name="connsiteY29" fmla="*/ 92900 h 365469"/>
                  <a:gd name="connsiteX30" fmla="*/ 229045 w 421388"/>
                  <a:gd name="connsiteY30" fmla="*/ 111479 h 365469"/>
                  <a:gd name="connsiteX31" fmla="*/ 224468 w 421388"/>
                  <a:gd name="connsiteY31" fmla="*/ 110498 h 365469"/>
                  <a:gd name="connsiteX32" fmla="*/ 223233 w 421388"/>
                  <a:gd name="connsiteY32" fmla="*/ 105449 h 365469"/>
                  <a:gd name="connsiteX33" fmla="*/ 242995 w 421388"/>
                  <a:gd name="connsiteY33" fmla="*/ 67020 h 365469"/>
                  <a:gd name="connsiteX34" fmla="*/ 259489 w 421388"/>
                  <a:gd name="connsiteY34" fmla="*/ 40688 h 365469"/>
                  <a:gd name="connsiteX35" fmla="*/ 259852 w 421388"/>
                  <a:gd name="connsiteY35" fmla="*/ 39860 h 365469"/>
                  <a:gd name="connsiteX36" fmla="*/ 260070 w 421388"/>
                  <a:gd name="connsiteY36" fmla="*/ 39243 h 365469"/>
                  <a:gd name="connsiteX37" fmla="*/ 256365 w 421388"/>
                  <a:gd name="connsiteY37" fmla="*/ 20453 h 365469"/>
                  <a:gd name="connsiteX38" fmla="*/ 201944 w 421388"/>
                  <a:gd name="connsiteY38" fmla="*/ 0 h 365469"/>
                  <a:gd name="connsiteX39" fmla="*/ 130150 w 421388"/>
                  <a:gd name="connsiteY39" fmla="*/ 770 h 365469"/>
                  <a:gd name="connsiteX40" fmla="*/ 90697 w 421388"/>
                  <a:gd name="connsiteY40" fmla="*/ 9954 h 365469"/>
                  <a:gd name="connsiteX41" fmla="*/ 85357 w 421388"/>
                  <a:gd name="connsiteY41" fmla="*/ 20075 h 365469"/>
                  <a:gd name="connsiteX42" fmla="*/ 96677 w 421388"/>
                  <a:gd name="connsiteY42" fmla="*/ 48797 h 365469"/>
                  <a:gd name="connsiteX43" fmla="*/ 105824 w 421388"/>
                  <a:gd name="connsiteY43" fmla="*/ 62166 h 365469"/>
                  <a:gd name="connsiteX44" fmla="*/ 125130 w 421388"/>
                  <a:gd name="connsiteY44" fmla="*/ 113913 h 365469"/>
                  <a:gd name="connsiteX45" fmla="*/ 81586 w 421388"/>
                  <a:gd name="connsiteY45" fmla="*/ 113986 h 365469"/>
                  <a:gd name="connsiteX46" fmla="*/ 66408 w 421388"/>
                  <a:gd name="connsiteY46" fmla="*/ 109205 h 365469"/>
                  <a:gd name="connsiteX47" fmla="*/ 34423 w 421388"/>
                  <a:gd name="connsiteY47" fmla="*/ 109764 h 365469"/>
                  <a:gd name="connsiteX48" fmla="*/ 15445 w 421388"/>
                  <a:gd name="connsiteY48" fmla="*/ 145665 h 365469"/>
                  <a:gd name="connsiteX49" fmla="*/ 47829 w 421388"/>
                  <a:gd name="connsiteY49" fmla="*/ 322805 h 365469"/>
                  <a:gd name="connsiteX50" fmla="*/ 260070 w 421388"/>
                  <a:gd name="connsiteY50" fmla="*/ 239670 h 365469"/>
                  <a:gd name="connsiteX51" fmla="*/ 299887 w 421388"/>
                  <a:gd name="connsiteY51" fmla="*/ 213106 h 365469"/>
                  <a:gd name="connsiteX52" fmla="*/ 365860 w 421388"/>
                  <a:gd name="connsiteY52" fmla="*/ 214879 h 365469"/>
                  <a:gd name="connsiteX53" fmla="*/ 324300 w 421388"/>
                  <a:gd name="connsiteY53" fmla="*/ 245431 h 365469"/>
                  <a:gd name="connsiteX54" fmla="*/ 260070 w 421388"/>
                  <a:gd name="connsiteY54" fmla="*/ 239670 h 365469"/>
                  <a:gd name="connsiteX55" fmla="*/ 206594 w 421388"/>
                  <a:gd name="connsiteY55" fmla="*/ 292703 h 365469"/>
                  <a:gd name="connsiteX56" fmla="*/ 236601 w 421388"/>
                  <a:gd name="connsiteY56" fmla="*/ 274204 h 365469"/>
                  <a:gd name="connsiteX57" fmla="*/ 264502 w 421388"/>
                  <a:gd name="connsiteY57" fmla="*/ 286520 h 365469"/>
                  <a:gd name="connsiteX58" fmla="*/ 232169 w 421388"/>
                  <a:gd name="connsiteY58" fmla="*/ 302098 h 365469"/>
                  <a:gd name="connsiteX59" fmla="*/ 206594 w 421388"/>
                  <a:gd name="connsiteY59" fmla="*/ 292703 h 365469"/>
                  <a:gd name="connsiteX60" fmla="*/ 74996 w 421388"/>
                  <a:gd name="connsiteY60" fmla="*/ 149784 h 365469"/>
                  <a:gd name="connsiteX61" fmla="*/ 101116 w 421388"/>
                  <a:gd name="connsiteY61" fmla="*/ 173253 h 365469"/>
                  <a:gd name="connsiteX62" fmla="*/ 102889 w 421388"/>
                  <a:gd name="connsiteY62" fmla="*/ 201146 h 365469"/>
                  <a:gd name="connsiteX63" fmla="*/ 74996 w 421388"/>
                  <a:gd name="connsiteY63" fmla="*/ 185648 h 365469"/>
                  <a:gd name="connsiteX64" fmla="*/ 74996 w 421388"/>
                  <a:gd name="connsiteY64" fmla="*/ 149784 h 36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21388" h="365469">
                    <a:moveTo>
                      <a:pt x="47829" y="322805"/>
                    </a:moveTo>
                    <a:cubicBezTo>
                      <a:pt x="77015" y="337976"/>
                      <a:pt x="122834" y="335346"/>
                      <a:pt x="148395" y="314231"/>
                    </a:cubicBezTo>
                    <a:cubicBezTo>
                      <a:pt x="150298" y="312662"/>
                      <a:pt x="153183" y="313556"/>
                      <a:pt x="153873" y="315924"/>
                    </a:cubicBezTo>
                    <a:cubicBezTo>
                      <a:pt x="154701" y="318772"/>
                      <a:pt x="155442" y="321802"/>
                      <a:pt x="156314" y="323938"/>
                    </a:cubicBezTo>
                    <a:cubicBezTo>
                      <a:pt x="162272" y="339567"/>
                      <a:pt x="169974" y="354375"/>
                      <a:pt x="188938" y="364329"/>
                    </a:cubicBezTo>
                    <a:cubicBezTo>
                      <a:pt x="190464" y="365099"/>
                      <a:pt x="192062" y="365470"/>
                      <a:pt x="193588" y="365470"/>
                    </a:cubicBezTo>
                    <a:cubicBezTo>
                      <a:pt x="197148" y="365470"/>
                      <a:pt x="200563" y="363588"/>
                      <a:pt x="202380" y="360267"/>
                    </a:cubicBezTo>
                    <a:cubicBezTo>
                      <a:pt x="224177" y="320218"/>
                      <a:pt x="259053" y="318990"/>
                      <a:pt x="306862" y="327440"/>
                    </a:cubicBezTo>
                    <a:cubicBezTo>
                      <a:pt x="307007" y="327455"/>
                      <a:pt x="307080" y="327470"/>
                      <a:pt x="307152" y="327484"/>
                    </a:cubicBezTo>
                    <a:cubicBezTo>
                      <a:pt x="318560" y="329170"/>
                      <a:pt x="327279" y="332425"/>
                      <a:pt x="331711" y="336639"/>
                    </a:cubicBezTo>
                    <a:cubicBezTo>
                      <a:pt x="335489" y="340243"/>
                      <a:pt x="341375" y="340345"/>
                      <a:pt x="345226" y="336872"/>
                    </a:cubicBezTo>
                    <a:cubicBezTo>
                      <a:pt x="352564" y="330332"/>
                      <a:pt x="360556" y="323931"/>
                      <a:pt x="368330" y="317748"/>
                    </a:cubicBezTo>
                    <a:cubicBezTo>
                      <a:pt x="384243" y="305084"/>
                      <a:pt x="400664" y="291991"/>
                      <a:pt x="413742" y="275694"/>
                    </a:cubicBezTo>
                    <a:cubicBezTo>
                      <a:pt x="427983" y="259883"/>
                      <a:pt x="419264" y="242176"/>
                      <a:pt x="412216" y="227935"/>
                    </a:cubicBezTo>
                    <a:cubicBezTo>
                      <a:pt x="407348" y="218098"/>
                      <a:pt x="402697" y="208804"/>
                      <a:pt x="404514" y="200870"/>
                    </a:cubicBezTo>
                    <a:cubicBezTo>
                      <a:pt x="404587" y="200783"/>
                      <a:pt x="404587" y="200696"/>
                      <a:pt x="404587" y="200609"/>
                    </a:cubicBezTo>
                    <a:cubicBezTo>
                      <a:pt x="405096" y="198298"/>
                      <a:pt x="406113" y="195617"/>
                      <a:pt x="407275" y="192776"/>
                    </a:cubicBezTo>
                    <a:cubicBezTo>
                      <a:pt x="409673" y="186717"/>
                      <a:pt x="412362" y="179850"/>
                      <a:pt x="411490" y="171829"/>
                    </a:cubicBezTo>
                    <a:cubicBezTo>
                      <a:pt x="411126" y="168813"/>
                      <a:pt x="410109" y="159622"/>
                      <a:pt x="402770" y="154783"/>
                    </a:cubicBezTo>
                    <a:cubicBezTo>
                      <a:pt x="395287" y="149850"/>
                      <a:pt x="386422" y="152538"/>
                      <a:pt x="379955" y="154507"/>
                    </a:cubicBezTo>
                    <a:cubicBezTo>
                      <a:pt x="374071" y="156287"/>
                      <a:pt x="307516" y="174394"/>
                      <a:pt x="285501" y="176537"/>
                    </a:cubicBezTo>
                    <a:cubicBezTo>
                      <a:pt x="270606" y="177983"/>
                      <a:pt x="255275" y="179472"/>
                      <a:pt x="240234" y="182371"/>
                    </a:cubicBezTo>
                    <a:cubicBezTo>
                      <a:pt x="238854" y="182648"/>
                      <a:pt x="233986" y="178390"/>
                      <a:pt x="234277" y="175999"/>
                    </a:cubicBezTo>
                    <a:cubicBezTo>
                      <a:pt x="240089" y="145004"/>
                      <a:pt x="270170" y="135950"/>
                      <a:pt x="301921" y="126374"/>
                    </a:cubicBezTo>
                    <a:cubicBezTo>
                      <a:pt x="319286" y="121143"/>
                      <a:pt x="337233" y="115730"/>
                      <a:pt x="351329" y="106393"/>
                    </a:cubicBezTo>
                    <a:cubicBezTo>
                      <a:pt x="352055" y="105892"/>
                      <a:pt x="357795" y="99454"/>
                      <a:pt x="358231" y="98437"/>
                    </a:cubicBezTo>
                    <a:cubicBezTo>
                      <a:pt x="361791" y="90910"/>
                      <a:pt x="360629" y="81021"/>
                      <a:pt x="354816" y="69061"/>
                    </a:cubicBezTo>
                    <a:cubicBezTo>
                      <a:pt x="354743" y="68909"/>
                      <a:pt x="347042" y="55053"/>
                      <a:pt x="335998" y="56760"/>
                    </a:cubicBezTo>
                    <a:cubicBezTo>
                      <a:pt x="325317" y="58410"/>
                      <a:pt x="311512" y="75579"/>
                      <a:pt x="308678" y="77584"/>
                    </a:cubicBezTo>
                    <a:cubicBezTo>
                      <a:pt x="300541" y="83324"/>
                      <a:pt x="292911" y="88744"/>
                      <a:pt x="284338" y="92900"/>
                    </a:cubicBezTo>
                    <a:cubicBezTo>
                      <a:pt x="267336" y="101162"/>
                      <a:pt x="248736" y="107410"/>
                      <a:pt x="229045" y="111479"/>
                    </a:cubicBezTo>
                    <a:cubicBezTo>
                      <a:pt x="227665" y="111755"/>
                      <a:pt x="225775" y="111813"/>
                      <a:pt x="224468" y="110498"/>
                    </a:cubicBezTo>
                    <a:cubicBezTo>
                      <a:pt x="223305" y="109372"/>
                      <a:pt x="222869" y="107534"/>
                      <a:pt x="223233" y="105449"/>
                    </a:cubicBezTo>
                    <a:cubicBezTo>
                      <a:pt x="225703" y="91375"/>
                      <a:pt x="234059" y="79546"/>
                      <a:pt x="242995" y="67020"/>
                    </a:cubicBezTo>
                    <a:cubicBezTo>
                      <a:pt x="248881" y="58758"/>
                      <a:pt x="254911" y="50221"/>
                      <a:pt x="259489" y="40688"/>
                    </a:cubicBezTo>
                    <a:cubicBezTo>
                      <a:pt x="259634" y="40420"/>
                      <a:pt x="259707" y="40144"/>
                      <a:pt x="259852" y="39860"/>
                    </a:cubicBezTo>
                    <a:lnTo>
                      <a:pt x="260070" y="39243"/>
                    </a:lnTo>
                    <a:cubicBezTo>
                      <a:pt x="262177" y="33532"/>
                      <a:pt x="263558" y="27792"/>
                      <a:pt x="256365" y="20453"/>
                    </a:cubicBezTo>
                    <a:cubicBezTo>
                      <a:pt x="242705" y="6452"/>
                      <a:pt x="218728" y="908"/>
                      <a:pt x="201944" y="0"/>
                    </a:cubicBezTo>
                    <a:cubicBezTo>
                      <a:pt x="201944" y="0"/>
                      <a:pt x="131502" y="719"/>
                      <a:pt x="130150" y="770"/>
                    </a:cubicBezTo>
                    <a:cubicBezTo>
                      <a:pt x="119455" y="1192"/>
                      <a:pt x="101537" y="4381"/>
                      <a:pt x="90697" y="9954"/>
                    </a:cubicBezTo>
                    <a:cubicBezTo>
                      <a:pt x="86977" y="11865"/>
                      <a:pt x="84783" y="15934"/>
                      <a:pt x="85357" y="20075"/>
                    </a:cubicBezTo>
                    <a:cubicBezTo>
                      <a:pt x="86803" y="30574"/>
                      <a:pt x="91881" y="41648"/>
                      <a:pt x="96677" y="48797"/>
                    </a:cubicBezTo>
                    <a:cubicBezTo>
                      <a:pt x="97701" y="50323"/>
                      <a:pt x="103659" y="59122"/>
                      <a:pt x="105824" y="62166"/>
                    </a:cubicBezTo>
                    <a:cubicBezTo>
                      <a:pt x="117711" y="78856"/>
                      <a:pt x="134662" y="98393"/>
                      <a:pt x="125130" y="113913"/>
                    </a:cubicBezTo>
                    <a:cubicBezTo>
                      <a:pt x="117958" y="125553"/>
                      <a:pt x="104037" y="121717"/>
                      <a:pt x="81586" y="113986"/>
                    </a:cubicBezTo>
                    <a:cubicBezTo>
                      <a:pt x="76129" y="112111"/>
                      <a:pt x="70970" y="110331"/>
                      <a:pt x="66408" y="109205"/>
                    </a:cubicBezTo>
                    <a:cubicBezTo>
                      <a:pt x="52413" y="105172"/>
                      <a:pt x="42249" y="105347"/>
                      <a:pt x="34423" y="109764"/>
                    </a:cubicBezTo>
                    <a:cubicBezTo>
                      <a:pt x="23350" y="116013"/>
                      <a:pt x="15445" y="145665"/>
                      <a:pt x="15445" y="145665"/>
                    </a:cubicBezTo>
                    <a:cubicBezTo>
                      <a:pt x="-13117" y="234489"/>
                      <a:pt x="-1920" y="295740"/>
                      <a:pt x="47829" y="322805"/>
                    </a:cubicBezTo>
                    <a:close/>
                    <a:moveTo>
                      <a:pt x="260070" y="239670"/>
                    </a:moveTo>
                    <a:cubicBezTo>
                      <a:pt x="260070" y="230813"/>
                      <a:pt x="278671" y="217974"/>
                      <a:pt x="299887" y="213106"/>
                    </a:cubicBezTo>
                    <a:cubicBezTo>
                      <a:pt x="321175" y="208238"/>
                      <a:pt x="361864" y="207351"/>
                      <a:pt x="365860" y="214879"/>
                    </a:cubicBezTo>
                    <a:cubicBezTo>
                      <a:pt x="368984" y="220750"/>
                      <a:pt x="355688" y="242329"/>
                      <a:pt x="324300" y="245431"/>
                    </a:cubicBezTo>
                    <a:cubicBezTo>
                      <a:pt x="292839" y="248519"/>
                      <a:pt x="260070" y="248519"/>
                      <a:pt x="260070" y="239670"/>
                    </a:cubicBezTo>
                    <a:close/>
                    <a:moveTo>
                      <a:pt x="206594" y="292703"/>
                    </a:moveTo>
                    <a:cubicBezTo>
                      <a:pt x="206957" y="286214"/>
                      <a:pt x="227301" y="275977"/>
                      <a:pt x="236601" y="274204"/>
                    </a:cubicBezTo>
                    <a:cubicBezTo>
                      <a:pt x="245902" y="272431"/>
                      <a:pt x="264502" y="280322"/>
                      <a:pt x="264502" y="286520"/>
                    </a:cubicBezTo>
                    <a:cubicBezTo>
                      <a:pt x="264502" y="292717"/>
                      <a:pt x="246774" y="301211"/>
                      <a:pt x="232169" y="302098"/>
                    </a:cubicBezTo>
                    <a:cubicBezTo>
                      <a:pt x="217565" y="302984"/>
                      <a:pt x="206376" y="297186"/>
                      <a:pt x="206594" y="292703"/>
                    </a:cubicBezTo>
                    <a:close/>
                    <a:moveTo>
                      <a:pt x="74996" y="149784"/>
                    </a:moveTo>
                    <a:cubicBezTo>
                      <a:pt x="82523" y="146246"/>
                      <a:pt x="91823" y="160850"/>
                      <a:pt x="101116" y="173253"/>
                    </a:cubicBezTo>
                    <a:cubicBezTo>
                      <a:pt x="110417" y="185648"/>
                      <a:pt x="109530" y="194949"/>
                      <a:pt x="102889" y="201146"/>
                    </a:cubicBezTo>
                    <a:cubicBezTo>
                      <a:pt x="96248" y="207344"/>
                      <a:pt x="82080" y="195835"/>
                      <a:pt x="74996" y="185648"/>
                    </a:cubicBezTo>
                    <a:cubicBezTo>
                      <a:pt x="67911" y="175462"/>
                      <a:pt x="64780" y="154587"/>
                      <a:pt x="74996" y="1497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 129">
                <a:extLst>
                  <a:ext uri="{FF2B5EF4-FFF2-40B4-BE49-F238E27FC236}">
                    <a16:creationId xmlns:a16="http://schemas.microsoft.com/office/drawing/2014/main" id="{84AF95C9-B051-BF08-5313-589ED1FCF3E1}"/>
                  </a:ext>
                </a:extLst>
              </p:cNvPr>
              <p:cNvSpPr/>
              <p:nvPr/>
            </p:nvSpPr>
            <p:spPr>
              <a:xfrm>
                <a:off x="10731223" y="4435305"/>
                <a:ext cx="717485" cy="525995"/>
              </a:xfrm>
              <a:custGeom>
                <a:avLst/>
                <a:gdLst>
                  <a:gd name="connsiteX0" fmla="*/ 13944 w 717485"/>
                  <a:gd name="connsiteY0" fmla="*/ 147534 h 525995"/>
                  <a:gd name="connsiteX1" fmla="*/ 35843 w 717485"/>
                  <a:gd name="connsiteY1" fmla="*/ 157183 h 525995"/>
                  <a:gd name="connsiteX2" fmla="*/ 74206 w 717485"/>
                  <a:gd name="connsiteY2" fmla="*/ 137987 h 525995"/>
                  <a:gd name="connsiteX3" fmla="*/ 100000 w 717485"/>
                  <a:gd name="connsiteY3" fmla="*/ 123055 h 525995"/>
                  <a:gd name="connsiteX4" fmla="*/ 115912 w 717485"/>
                  <a:gd name="connsiteY4" fmla="*/ 122474 h 525995"/>
                  <a:gd name="connsiteX5" fmla="*/ 109155 w 717485"/>
                  <a:gd name="connsiteY5" fmla="*/ 143436 h 525995"/>
                  <a:gd name="connsiteX6" fmla="*/ 97239 w 717485"/>
                  <a:gd name="connsiteY6" fmla="*/ 166236 h 525995"/>
                  <a:gd name="connsiteX7" fmla="*/ 115912 w 717485"/>
                  <a:gd name="connsiteY7" fmla="*/ 212032 h 525995"/>
                  <a:gd name="connsiteX8" fmla="*/ 155656 w 717485"/>
                  <a:gd name="connsiteY8" fmla="*/ 245259 h 525995"/>
                  <a:gd name="connsiteX9" fmla="*/ 174111 w 717485"/>
                  <a:gd name="connsiteY9" fmla="*/ 244402 h 525995"/>
                  <a:gd name="connsiteX10" fmla="*/ 185155 w 717485"/>
                  <a:gd name="connsiteY10" fmla="*/ 222023 h 525995"/>
                  <a:gd name="connsiteX11" fmla="*/ 196054 w 717485"/>
                  <a:gd name="connsiteY11" fmla="*/ 200247 h 525995"/>
                  <a:gd name="connsiteX12" fmla="*/ 231293 w 717485"/>
                  <a:gd name="connsiteY12" fmla="*/ 183841 h 525995"/>
                  <a:gd name="connsiteX13" fmla="*/ 233037 w 717485"/>
                  <a:gd name="connsiteY13" fmla="*/ 185519 h 525995"/>
                  <a:gd name="connsiteX14" fmla="*/ 232601 w 717485"/>
                  <a:gd name="connsiteY14" fmla="*/ 187903 h 525995"/>
                  <a:gd name="connsiteX15" fmla="*/ 280628 w 717485"/>
                  <a:gd name="connsiteY15" fmla="*/ 363597 h 525995"/>
                  <a:gd name="connsiteX16" fmla="*/ 299155 w 717485"/>
                  <a:gd name="connsiteY16" fmla="*/ 372469 h 525995"/>
                  <a:gd name="connsiteX17" fmla="*/ 308165 w 717485"/>
                  <a:gd name="connsiteY17" fmla="*/ 369577 h 525995"/>
                  <a:gd name="connsiteX18" fmla="*/ 308456 w 717485"/>
                  <a:gd name="connsiteY18" fmla="*/ 369337 h 525995"/>
                  <a:gd name="connsiteX19" fmla="*/ 311144 w 717485"/>
                  <a:gd name="connsiteY19" fmla="*/ 365813 h 525995"/>
                  <a:gd name="connsiteX20" fmla="*/ 311289 w 717485"/>
                  <a:gd name="connsiteY20" fmla="*/ 365646 h 525995"/>
                  <a:gd name="connsiteX21" fmla="*/ 317030 w 717485"/>
                  <a:gd name="connsiteY21" fmla="*/ 310114 h 525995"/>
                  <a:gd name="connsiteX22" fmla="*/ 317974 w 717485"/>
                  <a:gd name="connsiteY22" fmla="*/ 265799 h 525995"/>
                  <a:gd name="connsiteX23" fmla="*/ 325022 w 717485"/>
                  <a:gd name="connsiteY23" fmla="*/ 250497 h 525995"/>
                  <a:gd name="connsiteX24" fmla="*/ 328437 w 717485"/>
                  <a:gd name="connsiteY24" fmla="*/ 251965 h 525995"/>
                  <a:gd name="connsiteX25" fmla="*/ 356701 w 717485"/>
                  <a:gd name="connsiteY25" fmla="*/ 310375 h 525995"/>
                  <a:gd name="connsiteX26" fmla="*/ 378498 w 717485"/>
                  <a:gd name="connsiteY26" fmla="*/ 368886 h 525995"/>
                  <a:gd name="connsiteX27" fmla="*/ 378716 w 717485"/>
                  <a:gd name="connsiteY27" fmla="*/ 369148 h 525995"/>
                  <a:gd name="connsiteX28" fmla="*/ 468158 w 717485"/>
                  <a:gd name="connsiteY28" fmla="*/ 444524 h 525995"/>
                  <a:gd name="connsiteX29" fmla="*/ 486322 w 717485"/>
                  <a:gd name="connsiteY29" fmla="*/ 446856 h 525995"/>
                  <a:gd name="connsiteX30" fmla="*/ 479928 w 717485"/>
                  <a:gd name="connsiteY30" fmla="*/ 429614 h 525995"/>
                  <a:gd name="connsiteX31" fmla="*/ 468957 w 717485"/>
                  <a:gd name="connsiteY31" fmla="*/ 413680 h 525995"/>
                  <a:gd name="connsiteX32" fmla="*/ 458930 w 717485"/>
                  <a:gd name="connsiteY32" fmla="*/ 399069 h 525995"/>
                  <a:gd name="connsiteX33" fmla="*/ 456824 w 717485"/>
                  <a:gd name="connsiteY33" fmla="*/ 352313 h 525995"/>
                  <a:gd name="connsiteX34" fmla="*/ 459875 w 717485"/>
                  <a:gd name="connsiteY34" fmla="*/ 352575 h 525995"/>
                  <a:gd name="connsiteX35" fmla="*/ 508120 w 717485"/>
                  <a:gd name="connsiteY35" fmla="*/ 407221 h 525995"/>
                  <a:gd name="connsiteX36" fmla="*/ 598434 w 717485"/>
                  <a:gd name="connsiteY36" fmla="*/ 500201 h 525995"/>
                  <a:gd name="connsiteX37" fmla="*/ 645516 w 717485"/>
                  <a:gd name="connsiteY37" fmla="*/ 525290 h 525995"/>
                  <a:gd name="connsiteX38" fmla="*/ 649222 w 717485"/>
                  <a:gd name="connsiteY38" fmla="*/ 525995 h 525995"/>
                  <a:gd name="connsiteX39" fmla="*/ 657214 w 717485"/>
                  <a:gd name="connsiteY39" fmla="*/ 522108 h 525995"/>
                  <a:gd name="connsiteX40" fmla="*/ 659322 w 717485"/>
                  <a:gd name="connsiteY40" fmla="*/ 516026 h 525995"/>
                  <a:gd name="connsiteX41" fmla="*/ 663681 w 717485"/>
                  <a:gd name="connsiteY41" fmla="*/ 475301 h 525995"/>
                  <a:gd name="connsiteX42" fmla="*/ 666877 w 717485"/>
                  <a:gd name="connsiteY42" fmla="*/ 451673 h 525995"/>
                  <a:gd name="connsiteX43" fmla="*/ 647768 w 717485"/>
                  <a:gd name="connsiteY43" fmla="*/ 362950 h 525995"/>
                  <a:gd name="connsiteX44" fmla="*/ 504341 w 717485"/>
                  <a:gd name="connsiteY44" fmla="*/ 315381 h 525995"/>
                  <a:gd name="connsiteX45" fmla="*/ 502380 w 717485"/>
                  <a:gd name="connsiteY45" fmla="*/ 311792 h 525995"/>
                  <a:gd name="connsiteX46" fmla="*/ 503034 w 717485"/>
                  <a:gd name="connsiteY46" fmla="*/ 310462 h 525995"/>
                  <a:gd name="connsiteX47" fmla="*/ 606934 w 717485"/>
                  <a:gd name="connsiteY47" fmla="*/ 291012 h 525995"/>
                  <a:gd name="connsiteX48" fmla="*/ 654018 w 717485"/>
                  <a:gd name="connsiteY48" fmla="*/ 320416 h 525995"/>
                  <a:gd name="connsiteX49" fmla="*/ 689838 w 717485"/>
                  <a:gd name="connsiteY49" fmla="*/ 346072 h 525995"/>
                  <a:gd name="connsiteX50" fmla="*/ 709383 w 717485"/>
                  <a:gd name="connsiteY50" fmla="*/ 344437 h 525995"/>
                  <a:gd name="connsiteX51" fmla="*/ 707421 w 717485"/>
                  <a:gd name="connsiteY51" fmla="*/ 288374 h 525995"/>
                  <a:gd name="connsiteX52" fmla="*/ 706622 w 717485"/>
                  <a:gd name="connsiteY52" fmla="*/ 286434 h 525995"/>
                  <a:gd name="connsiteX53" fmla="*/ 663100 w 717485"/>
                  <a:gd name="connsiteY53" fmla="*/ 229630 h 525995"/>
                  <a:gd name="connsiteX54" fmla="*/ 658013 w 717485"/>
                  <a:gd name="connsiteY54" fmla="*/ 206823 h 525995"/>
                  <a:gd name="connsiteX55" fmla="*/ 574966 w 717485"/>
                  <a:gd name="connsiteY55" fmla="*/ 133794 h 525995"/>
                  <a:gd name="connsiteX56" fmla="*/ 570896 w 717485"/>
                  <a:gd name="connsiteY56" fmla="*/ 113813 h 525995"/>
                  <a:gd name="connsiteX57" fmla="*/ 487194 w 717485"/>
                  <a:gd name="connsiteY57" fmla="*/ 64290 h 525995"/>
                  <a:gd name="connsiteX58" fmla="*/ 445416 w 717485"/>
                  <a:gd name="connsiteY58" fmla="*/ 45115 h 525995"/>
                  <a:gd name="connsiteX59" fmla="*/ 445126 w 717485"/>
                  <a:gd name="connsiteY59" fmla="*/ 44963 h 525995"/>
                  <a:gd name="connsiteX60" fmla="*/ 409886 w 717485"/>
                  <a:gd name="connsiteY60" fmla="*/ 29537 h 525995"/>
                  <a:gd name="connsiteX61" fmla="*/ 351397 w 717485"/>
                  <a:gd name="connsiteY61" fmla="*/ 26064 h 525995"/>
                  <a:gd name="connsiteX62" fmla="*/ 324876 w 717485"/>
                  <a:gd name="connsiteY62" fmla="*/ 11656 h 525995"/>
                  <a:gd name="connsiteX63" fmla="*/ 320590 w 717485"/>
                  <a:gd name="connsiteY63" fmla="*/ 9956 h 525995"/>
                  <a:gd name="connsiteX64" fmla="*/ 251710 w 717485"/>
                  <a:gd name="connsiteY64" fmla="*/ 11809 h 525995"/>
                  <a:gd name="connsiteX65" fmla="*/ 229258 w 717485"/>
                  <a:gd name="connsiteY65" fmla="*/ 35401 h 525995"/>
                  <a:gd name="connsiteX66" fmla="*/ 191186 w 717485"/>
                  <a:gd name="connsiteY66" fmla="*/ 66033 h 525995"/>
                  <a:gd name="connsiteX67" fmla="*/ 184574 w 717485"/>
                  <a:gd name="connsiteY67" fmla="*/ 64297 h 525995"/>
                  <a:gd name="connsiteX68" fmla="*/ 197725 w 717485"/>
                  <a:gd name="connsiteY68" fmla="*/ 31971 h 525995"/>
                  <a:gd name="connsiteX69" fmla="*/ 202011 w 717485"/>
                  <a:gd name="connsiteY69" fmla="*/ 25200 h 525995"/>
                  <a:gd name="connsiteX70" fmla="*/ 195981 w 717485"/>
                  <a:gd name="connsiteY70" fmla="*/ 14381 h 525995"/>
                  <a:gd name="connsiteX71" fmla="*/ 163431 w 717485"/>
                  <a:gd name="connsiteY71" fmla="*/ 6367 h 525995"/>
                  <a:gd name="connsiteX72" fmla="*/ 157327 w 717485"/>
                  <a:gd name="connsiteY72" fmla="*/ 6476 h 525995"/>
                  <a:gd name="connsiteX73" fmla="*/ 62944 w 717485"/>
                  <a:gd name="connsiteY73" fmla="*/ 59509 h 525995"/>
                  <a:gd name="connsiteX74" fmla="*/ 47250 w 717485"/>
                  <a:gd name="connsiteY74" fmla="*/ 76177 h 525995"/>
                  <a:gd name="connsiteX75" fmla="*/ 12876 w 717485"/>
                  <a:gd name="connsiteY75" fmla="*/ 85622 h 525995"/>
                  <a:gd name="connsiteX76" fmla="*/ 12868 w 717485"/>
                  <a:gd name="connsiteY76" fmla="*/ 85629 h 525995"/>
                  <a:gd name="connsiteX77" fmla="*/ 30 w 717485"/>
                  <a:gd name="connsiteY77" fmla="*/ 112745 h 525995"/>
                  <a:gd name="connsiteX78" fmla="*/ 13944 w 717485"/>
                  <a:gd name="connsiteY78" fmla="*/ 147534 h 525995"/>
                  <a:gd name="connsiteX79" fmla="*/ 303878 w 717485"/>
                  <a:gd name="connsiteY79" fmla="*/ 115237 h 525995"/>
                  <a:gd name="connsiteX80" fmla="*/ 418895 w 717485"/>
                  <a:gd name="connsiteY80" fmla="*/ 121610 h 525995"/>
                  <a:gd name="connsiteX81" fmla="*/ 417952 w 717485"/>
                  <a:gd name="connsiteY81" fmla="*/ 129427 h 525995"/>
                  <a:gd name="connsiteX82" fmla="*/ 298647 w 717485"/>
                  <a:gd name="connsiteY82" fmla="*/ 144889 h 525995"/>
                  <a:gd name="connsiteX83" fmla="*/ 292399 w 717485"/>
                  <a:gd name="connsiteY83" fmla="*/ 134666 h 525995"/>
                  <a:gd name="connsiteX84" fmla="*/ 303878 w 717485"/>
                  <a:gd name="connsiteY84" fmla="*/ 115237 h 52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17485" h="525995">
                    <a:moveTo>
                      <a:pt x="13944" y="147534"/>
                    </a:moveTo>
                    <a:cubicBezTo>
                      <a:pt x="20606" y="153586"/>
                      <a:pt x="30611" y="158164"/>
                      <a:pt x="35843" y="157183"/>
                    </a:cubicBezTo>
                    <a:cubicBezTo>
                      <a:pt x="47904" y="155563"/>
                      <a:pt x="60692" y="147025"/>
                      <a:pt x="74206" y="137987"/>
                    </a:cubicBezTo>
                    <a:cubicBezTo>
                      <a:pt x="84960" y="130859"/>
                      <a:pt x="90773" y="125802"/>
                      <a:pt x="100000" y="123055"/>
                    </a:cubicBezTo>
                    <a:cubicBezTo>
                      <a:pt x="108646" y="120469"/>
                      <a:pt x="112570" y="117693"/>
                      <a:pt x="115912" y="122474"/>
                    </a:cubicBezTo>
                    <a:cubicBezTo>
                      <a:pt x="118164" y="127727"/>
                      <a:pt x="116130" y="133206"/>
                      <a:pt x="109155" y="143436"/>
                    </a:cubicBezTo>
                    <a:cubicBezTo>
                      <a:pt x="104141" y="150724"/>
                      <a:pt x="98982" y="158258"/>
                      <a:pt x="97239" y="166236"/>
                    </a:cubicBezTo>
                    <a:cubicBezTo>
                      <a:pt x="93388" y="184357"/>
                      <a:pt x="110535" y="205871"/>
                      <a:pt x="115912" y="212032"/>
                    </a:cubicBezTo>
                    <a:cubicBezTo>
                      <a:pt x="125721" y="223236"/>
                      <a:pt x="139090" y="238545"/>
                      <a:pt x="155656" y="245259"/>
                    </a:cubicBezTo>
                    <a:cubicBezTo>
                      <a:pt x="162340" y="248005"/>
                      <a:pt x="171640" y="247635"/>
                      <a:pt x="174111" y="244402"/>
                    </a:cubicBezTo>
                    <a:cubicBezTo>
                      <a:pt x="174257" y="244256"/>
                      <a:pt x="182176" y="229470"/>
                      <a:pt x="185155" y="222023"/>
                    </a:cubicBezTo>
                    <a:cubicBezTo>
                      <a:pt x="188424" y="214081"/>
                      <a:pt x="191404" y="206576"/>
                      <a:pt x="196054" y="200247"/>
                    </a:cubicBezTo>
                    <a:cubicBezTo>
                      <a:pt x="205136" y="187808"/>
                      <a:pt x="215090" y="179830"/>
                      <a:pt x="231293" y="183841"/>
                    </a:cubicBezTo>
                    <a:cubicBezTo>
                      <a:pt x="231801" y="184030"/>
                      <a:pt x="232746" y="184902"/>
                      <a:pt x="233037" y="185519"/>
                    </a:cubicBezTo>
                    <a:lnTo>
                      <a:pt x="232601" y="187903"/>
                    </a:lnTo>
                    <a:cubicBezTo>
                      <a:pt x="220394" y="255838"/>
                      <a:pt x="209859" y="314516"/>
                      <a:pt x="280628" y="363597"/>
                    </a:cubicBezTo>
                    <a:cubicBezTo>
                      <a:pt x="285859" y="367295"/>
                      <a:pt x="292108" y="371357"/>
                      <a:pt x="299155" y="372469"/>
                    </a:cubicBezTo>
                    <a:cubicBezTo>
                      <a:pt x="302498" y="373035"/>
                      <a:pt x="305767" y="371982"/>
                      <a:pt x="308165" y="369577"/>
                    </a:cubicBezTo>
                    <a:cubicBezTo>
                      <a:pt x="308310" y="369497"/>
                      <a:pt x="308383" y="369417"/>
                      <a:pt x="308456" y="369337"/>
                    </a:cubicBezTo>
                    <a:cubicBezTo>
                      <a:pt x="309618" y="368087"/>
                      <a:pt x="310563" y="366736"/>
                      <a:pt x="311144" y="365813"/>
                    </a:cubicBezTo>
                    <a:cubicBezTo>
                      <a:pt x="311217" y="365755"/>
                      <a:pt x="311217" y="365704"/>
                      <a:pt x="311289" y="365646"/>
                    </a:cubicBezTo>
                    <a:cubicBezTo>
                      <a:pt x="317102" y="356927"/>
                      <a:pt x="317247" y="339736"/>
                      <a:pt x="317030" y="310114"/>
                    </a:cubicBezTo>
                    <a:cubicBezTo>
                      <a:pt x="316884" y="294717"/>
                      <a:pt x="316739" y="278805"/>
                      <a:pt x="317974" y="265799"/>
                    </a:cubicBezTo>
                    <a:cubicBezTo>
                      <a:pt x="319500" y="250011"/>
                      <a:pt x="324295" y="251319"/>
                      <a:pt x="325022" y="250497"/>
                    </a:cubicBezTo>
                    <a:cubicBezTo>
                      <a:pt x="325530" y="250585"/>
                      <a:pt x="326693" y="250941"/>
                      <a:pt x="328437" y="251965"/>
                    </a:cubicBezTo>
                    <a:cubicBezTo>
                      <a:pt x="347037" y="267739"/>
                      <a:pt x="350815" y="285642"/>
                      <a:pt x="356701" y="310375"/>
                    </a:cubicBezTo>
                    <a:cubicBezTo>
                      <a:pt x="361424" y="330400"/>
                      <a:pt x="366291" y="351100"/>
                      <a:pt x="378498" y="368886"/>
                    </a:cubicBezTo>
                    <a:cubicBezTo>
                      <a:pt x="378571" y="368974"/>
                      <a:pt x="378644" y="369061"/>
                      <a:pt x="378716" y="369148"/>
                    </a:cubicBezTo>
                    <a:cubicBezTo>
                      <a:pt x="394846" y="391178"/>
                      <a:pt x="427906" y="430261"/>
                      <a:pt x="468158" y="444524"/>
                    </a:cubicBezTo>
                    <a:cubicBezTo>
                      <a:pt x="472808" y="446187"/>
                      <a:pt x="483998" y="451513"/>
                      <a:pt x="486322" y="446856"/>
                    </a:cubicBezTo>
                    <a:cubicBezTo>
                      <a:pt x="487921" y="443724"/>
                      <a:pt x="481745" y="432637"/>
                      <a:pt x="479928" y="429614"/>
                    </a:cubicBezTo>
                    <a:cubicBezTo>
                      <a:pt x="476586" y="423947"/>
                      <a:pt x="472735" y="418723"/>
                      <a:pt x="468957" y="413680"/>
                    </a:cubicBezTo>
                    <a:cubicBezTo>
                      <a:pt x="465251" y="408689"/>
                      <a:pt x="461764" y="403980"/>
                      <a:pt x="458930" y="399069"/>
                    </a:cubicBezTo>
                    <a:cubicBezTo>
                      <a:pt x="450066" y="383883"/>
                      <a:pt x="449412" y="368589"/>
                      <a:pt x="456824" y="352313"/>
                    </a:cubicBezTo>
                    <a:cubicBezTo>
                      <a:pt x="457405" y="352139"/>
                      <a:pt x="458713" y="352124"/>
                      <a:pt x="459875" y="352575"/>
                    </a:cubicBezTo>
                    <a:cubicBezTo>
                      <a:pt x="485741" y="366823"/>
                      <a:pt x="496131" y="385554"/>
                      <a:pt x="508120" y="407221"/>
                    </a:cubicBezTo>
                    <a:cubicBezTo>
                      <a:pt x="524178" y="436095"/>
                      <a:pt x="542342" y="468813"/>
                      <a:pt x="598434" y="500201"/>
                    </a:cubicBezTo>
                    <a:cubicBezTo>
                      <a:pt x="613038" y="509342"/>
                      <a:pt x="628805" y="518686"/>
                      <a:pt x="645516" y="525290"/>
                    </a:cubicBezTo>
                    <a:cubicBezTo>
                      <a:pt x="646752" y="525762"/>
                      <a:pt x="647986" y="525995"/>
                      <a:pt x="649222" y="525995"/>
                    </a:cubicBezTo>
                    <a:cubicBezTo>
                      <a:pt x="652201" y="525995"/>
                      <a:pt x="655180" y="524665"/>
                      <a:pt x="657214" y="522108"/>
                    </a:cubicBezTo>
                    <a:cubicBezTo>
                      <a:pt x="658522" y="520386"/>
                      <a:pt x="659249" y="518221"/>
                      <a:pt x="659322" y="516026"/>
                    </a:cubicBezTo>
                    <a:cubicBezTo>
                      <a:pt x="659757" y="502577"/>
                      <a:pt x="661792" y="488714"/>
                      <a:pt x="663681" y="475301"/>
                    </a:cubicBezTo>
                    <a:cubicBezTo>
                      <a:pt x="664844" y="467585"/>
                      <a:pt x="666005" y="459607"/>
                      <a:pt x="666877" y="451673"/>
                    </a:cubicBezTo>
                    <a:cubicBezTo>
                      <a:pt x="673199" y="415300"/>
                      <a:pt x="666806" y="385453"/>
                      <a:pt x="647768" y="362950"/>
                    </a:cubicBezTo>
                    <a:cubicBezTo>
                      <a:pt x="621902" y="332296"/>
                      <a:pt x="573657" y="316311"/>
                      <a:pt x="504341" y="315381"/>
                    </a:cubicBezTo>
                    <a:cubicBezTo>
                      <a:pt x="502525" y="315359"/>
                      <a:pt x="501436" y="313354"/>
                      <a:pt x="502380" y="311792"/>
                    </a:cubicBezTo>
                    <a:cubicBezTo>
                      <a:pt x="502598" y="311371"/>
                      <a:pt x="502816" y="310927"/>
                      <a:pt x="503034" y="310462"/>
                    </a:cubicBezTo>
                    <a:cubicBezTo>
                      <a:pt x="516185" y="278798"/>
                      <a:pt x="571550" y="280142"/>
                      <a:pt x="606934" y="291012"/>
                    </a:cubicBezTo>
                    <a:cubicBezTo>
                      <a:pt x="624736" y="296199"/>
                      <a:pt x="638977" y="307963"/>
                      <a:pt x="654018" y="320416"/>
                    </a:cubicBezTo>
                    <a:cubicBezTo>
                      <a:pt x="665134" y="329593"/>
                      <a:pt x="676541" y="339053"/>
                      <a:pt x="689838" y="346072"/>
                    </a:cubicBezTo>
                    <a:cubicBezTo>
                      <a:pt x="695505" y="349051"/>
                      <a:pt x="704369" y="348368"/>
                      <a:pt x="709383" y="344437"/>
                    </a:cubicBezTo>
                    <a:cubicBezTo>
                      <a:pt x="725440" y="331860"/>
                      <a:pt x="713742" y="303603"/>
                      <a:pt x="707421" y="288374"/>
                    </a:cubicBezTo>
                    <a:lnTo>
                      <a:pt x="706622" y="286434"/>
                    </a:lnTo>
                    <a:cubicBezTo>
                      <a:pt x="688893" y="241800"/>
                      <a:pt x="663173" y="233300"/>
                      <a:pt x="663100" y="229630"/>
                    </a:cubicBezTo>
                    <a:cubicBezTo>
                      <a:pt x="662954" y="222757"/>
                      <a:pt x="661792" y="212563"/>
                      <a:pt x="658013" y="206823"/>
                    </a:cubicBezTo>
                    <a:cubicBezTo>
                      <a:pt x="632365" y="167994"/>
                      <a:pt x="616817" y="150818"/>
                      <a:pt x="574966" y="133794"/>
                    </a:cubicBezTo>
                    <a:cubicBezTo>
                      <a:pt x="574021" y="133402"/>
                      <a:pt x="573004" y="117519"/>
                      <a:pt x="570896" y="113813"/>
                    </a:cubicBezTo>
                    <a:cubicBezTo>
                      <a:pt x="552659" y="80747"/>
                      <a:pt x="520108" y="72914"/>
                      <a:pt x="487194" y="64290"/>
                    </a:cubicBezTo>
                    <a:cubicBezTo>
                      <a:pt x="471428" y="60141"/>
                      <a:pt x="458204" y="51553"/>
                      <a:pt x="445416" y="45115"/>
                    </a:cubicBezTo>
                    <a:cubicBezTo>
                      <a:pt x="445343" y="45064"/>
                      <a:pt x="445270" y="45014"/>
                      <a:pt x="445126" y="44963"/>
                    </a:cubicBezTo>
                    <a:cubicBezTo>
                      <a:pt x="439458" y="42332"/>
                      <a:pt x="409959" y="29574"/>
                      <a:pt x="409886" y="29537"/>
                    </a:cubicBezTo>
                    <a:cubicBezTo>
                      <a:pt x="372685" y="13480"/>
                      <a:pt x="355248" y="26609"/>
                      <a:pt x="351397" y="26064"/>
                    </a:cubicBezTo>
                    <a:cubicBezTo>
                      <a:pt x="345148" y="25170"/>
                      <a:pt x="328509" y="13087"/>
                      <a:pt x="324876" y="11656"/>
                    </a:cubicBezTo>
                    <a:cubicBezTo>
                      <a:pt x="323424" y="11097"/>
                      <a:pt x="322043" y="10523"/>
                      <a:pt x="320590" y="9956"/>
                    </a:cubicBezTo>
                    <a:cubicBezTo>
                      <a:pt x="300100" y="1760"/>
                      <a:pt x="274670" y="-8434"/>
                      <a:pt x="251710" y="11809"/>
                    </a:cubicBezTo>
                    <a:cubicBezTo>
                      <a:pt x="243063" y="19024"/>
                      <a:pt x="236089" y="27350"/>
                      <a:pt x="229258" y="35401"/>
                    </a:cubicBezTo>
                    <a:cubicBezTo>
                      <a:pt x="215744" y="51429"/>
                      <a:pt x="211893" y="64151"/>
                      <a:pt x="191186" y="66033"/>
                    </a:cubicBezTo>
                    <a:cubicBezTo>
                      <a:pt x="189369" y="65852"/>
                      <a:pt x="185300" y="66840"/>
                      <a:pt x="184574" y="64297"/>
                    </a:cubicBezTo>
                    <a:cubicBezTo>
                      <a:pt x="181377" y="53355"/>
                      <a:pt x="191258" y="36687"/>
                      <a:pt x="197725" y="31971"/>
                    </a:cubicBezTo>
                    <a:cubicBezTo>
                      <a:pt x="199978" y="30336"/>
                      <a:pt x="201576" y="27946"/>
                      <a:pt x="202011" y="25200"/>
                    </a:cubicBezTo>
                    <a:cubicBezTo>
                      <a:pt x="202738" y="20499"/>
                      <a:pt x="200122" y="16125"/>
                      <a:pt x="195981" y="14381"/>
                    </a:cubicBezTo>
                    <a:cubicBezTo>
                      <a:pt x="188134" y="11118"/>
                      <a:pt x="171786" y="6054"/>
                      <a:pt x="163431" y="6367"/>
                    </a:cubicBezTo>
                    <a:cubicBezTo>
                      <a:pt x="160960" y="6461"/>
                      <a:pt x="158635" y="6541"/>
                      <a:pt x="157327" y="6476"/>
                    </a:cubicBezTo>
                    <a:cubicBezTo>
                      <a:pt x="108210" y="2523"/>
                      <a:pt x="81618" y="9476"/>
                      <a:pt x="62944" y="59509"/>
                    </a:cubicBezTo>
                    <a:cubicBezTo>
                      <a:pt x="62000" y="62132"/>
                      <a:pt x="60547" y="74309"/>
                      <a:pt x="47250" y="76177"/>
                    </a:cubicBezTo>
                    <a:cubicBezTo>
                      <a:pt x="37005" y="77622"/>
                      <a:pt x="20505" y="79584"/>
                      <a:pt x="12876" y="85622"/>
                    </a:cubicBezTo>
                    <a:cubicBezTo>
                      <a:pt x="12876" y="85622"/>
                      <a:pt x="12868" y="85629"/>
                      <a:pt x="12868" y="85629"/>
                    </a:cubicBezTo>
                    <a:cubicBezTo>
                      <a:pt x="4985" y="91885"/>
                      <a:pt x="422" y="101512"/>
                      <a:pt x="30" y="112745"/>
                    </a:cubicBezTo>
                    <a:cubicBezTo>
                      <a:pt x="-450" y="125904"/>
                      <a:pt x="4891" y="139251"/>
                      <a:pt x="13944" y="147534"/>
                    </a:cubicBezTo>
                    <a:close/>
                    <a:moveTo>
                      <a:pt x="303878" y="115237"/>
                    </a:moveTo>
                    <a:cubicBezTo>
                      <a:pt x="330399" y="100510"/>
                      <a:pt x="387072" y="107972"/>
                      <a:pt x="418895" y="121610"/>
                    </a:cubicBezTo>
                    <a:cubicBezTo>
                      <a:pt x="419696" y="121958"/>
                      <a:pt x="422238" y="127894"/>
                      <a:pt x="417952" y="129427"/>
                    </a:cubicBezTo>
                    <a:cubicBezTo>
                      <a:pt x="386708" y="139614"/>
                      <a:pt x="322043" y="159791"/>
                      <a:pt x="298647" y="144889"/>
                    </a:cubicBezTo>
                    <a:cubicBezTo>
                      <a:pt x="294869" y="142506"/>
                      <a:pt x="292907" y="139353"/>
                      <a:pt x="292399" y="134666"/>
                    </a:cubicBezTo>
                    <a:cubicBezTo>
                      <a:pt x="292180" y="133162"/>
                      <a:pt x="299373" y="118035"/>
                      <a:pt x="303878" y="11523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 130">
                <a:extLst>
                  <a:ext uri="{FF2B5EF4-FFF2-40B4-BE49-F238E27FC236}">
                    <a16:creationId xmlns:a16="http://schemas.microsoft.com/office/drawing/2014/main" id="{4B3B7ECF-D6C1-EFC0-75DE-3C100062FBFE}"/>
                  </a:ext>
                </a:extLst>
              </p:cNvPr>
              <p:cNvSpPr/>
              <p:nvPr/>
            </p:nvSpPr>
            <p:spPr>
              <a:xfrm>
                <a:off x="10500178" y="4557665"/>
                <a:ext cx="561526" cy="521718"/>
              </a:xfrm>
              <a:custGeom>
                <a:avLst/>
                <a:gdLst>
                  <a:gd name="connsiteX0" fmla="*/ 59333 w 561526"/>
                  <a:gd name="connsiteY0" fmla="*/ 275909 h 521718"/>
                  <a:gd name="connsiteX1" fmla="*/ 66075 w 561526"/>
                  <a:gd name="connsiteY1" fmla="*/ 288283 h 521718"/>
                  <a:gd name="connsiteX2" fmla="*/ 66315 w 561526"/>
                  <a:gd name="connsiteY2" fmla="*/ 288697 h 521718"/>
                  <a:gd name="connsiteX3" fmla="*/ 75775 w 561526"/>
                  <a:gd name="connsiteY3" fmla="*/ 305089 h 521718"/>
                  <a:gd name="connsiteX4" fmla="*/ 191730 w 561526"/>
                  <a:gd name="connsiteY4" fmla="*/ 423827 h 521718"/>
                  <a:gd name="connsiteX5" fmla="*/ 202157 w 561526"/>
                  <a:gd name="connsiteY5" fmla="*/ 420927 h 521718"/>
                  <a:gd name="connsiteX6" fmla="*/ 221273 w 561526"/>
                  <a:gd name="connsiteY6" fmla="*/ 338679 h 521718"/>
                  <a:gd name="connsiteX7" fmla="*/ 240390 w 561526"/>
                  <a:gd name="connsiteY7" fmla="*/ 255849 h 521718"/>
                  <a:gd name="connsiteX8" fmla="*/ 250235 w 561526"/>
                  <a:gd name="connsiteY8" fmla="*/ 250639 h 521718"/>
                  <a:gd name="connsiteX9" fmla="*/ 261657 w 561526"/>
                  <a:gd name="connsiteY9" fmla="*/ 272625 h 521718"/>
                  <a:gd name="connsiteX10" fmla="*/ 265217 w 561526"/>
                  <a:gd name="connsiteY10" fmla="*/ 306135 h 521718"/>
                  <a:gd name="connsiteX11" fmla="*/ 349936 w 561526"/>
                  <a:gd name="connsiteY11" fmla="*/ 457983 h 521718"/>
                  <a:gd name="connsiteX12" fmla="*/ 366647 w 561526"/>
                  <a:gd name="connsiteY12" fmla="*/ 463803 h 521718"/>
                  <a:gd name="connsiteX13" fmla="*/ 363596 w 561526"/>
                  <a:gd name="connsiteY13" fmla="*/ 445646 h 521718"/>
                  <a:gd name="connsiteX14" fmla="*/ 350372 w 561526"/>
                  <a:gd name="connsiteY14" fmla="*/ 412412 h 521718"/>
                  <a:gd name="connsiteX15" fmla="*/ 346739 w 561526"/>
                  <a:gd name="connsiteY15" fmla="*/ 311149 h 521718"/>
                  <a:gd name="connsiteX16" fmla="*/ 349936 w 561526"/>
                  <a:gd name="connsiteY16" fmla="*/ 308787 h 521718"/>
                  <a:gd name="connsiteX17" fmla="*/ 354077 w 561526"/>
                  <a:gd name="connsiteY17" fmla="*/ 310131 h 521718"/>
                  <a:gd name="connsiteX18" fmla="*/ 383940 w 561526"/>
                  <a:gd name="connsiteY18" fmla="*/ 375109 h 521718"/>
                  <a:gd name="connsiteX19" fmla="*/ 491183 w 561526"/>
                  <a:gd name="connsiteY19" fmla="*/ 515928 h 521718"/>
                  <a:gd name="connsiteX20" fmla="*/ 502808 w 561526"/>
                  <a:gd name="connsiteY20" fmla="*/ 521719 h 521718"/>
                  <a:gd name="connsiteX21" fmla="*/ 507967 w 561526"/>
                  <a:gd name="connsiteY21" fmla="*/ 520280 h 521718"/>
                  <a:gd name="connsiteX22" fmla="*/ 512763 w 561526"/>
                  <a:gd name="connsiteY22" fmla="*/ 510914 h 521718"/>
                  <a:gd name="connsiteX23" fmla="*/ 537176 w 561526"/>
                  <a:gd name="connsiteY23" fmla="*/ 423427 h 521718"/>
                  <a:gd name="connsiteX24" fmla="*/ 559554 w 561526"/>
                  <a:gd name="connsiteY24" fmla="*/ 377827 h 521718"/>
                  <a:gd name="connsiteX25" fmla="*/ 559627 w 561526"/>
                  <a:gd name="connsiteY25" fmla="*/ 377529 h 521718"/>
                  <a:gd name="connsiteX26" fmla="*/ 546985 w 561526"/>
                  <a:gd name="connsiteY26" fmla="*/ 331544 h 521718"/>
                  <a:gd name="connsiteX27" fmla="*/ 537830 w 561526"/>
                  <a:gd name="connsiteY27" fmla="*/ 316729 h 521718"/>
                  <a:gd name="connsiteX28" fmla="*/ 535868 w 561526"/>
                  <a:gd name="connsiteY28" fmla="*/ 264226 h 521718"/>
                  <a:gd name="connsiteX29" fmla="*/ 529111 w 561526"/>
                  <a:gd name="connsiteY29" fmla="*/ 253262 h 521718"/>
                  <a:gd name="connsiteX30" fmla="*/ 456525 w 561526"/>
                  <a:gd name="connsiteY30" fmla="*/ 175307 h 521718"/>
                  <a:gd name="connsiteX31" fmla="*/ 452675 w 561526"/>
                  <a:gd name="connsiteY31" fmla="*/ 156976 h 521718"/>
                  <a:gd name="connsiteX32" fmla="*/ 458487 w 561526"/>
                  <a:gd name="connsiteY32" fmla="*/ 82726 h 521718"/>
                  <a:gd name="connsiteX33" fmla="*/ 459650 w 561526"/>
                  <a:gd name="connsiteY33" fmla="*/ 76078 h 521718"/>
                  <a:gd name="connsiteX34" fmla="*/ 458778 w 561526"/>
                  <a:gd name="connsiteY34" fmla="*/ 65281 h 521718"/>
                  <a:gd name="connsiteX35" fmla="*/ 446862 w 561526"/>
                  <a:gd name="connsiteY35" fmla="*/ 64765 h 521718"/>
                  <a:gd name="connsiteX36" fmla="*/ 419542 w 561526"/>
                  <a:gd name="connsiteY36" fmla="*/ 100324 h 521718"/>
                  <a:gd name="connsiteX37" fmla="*/ 403630 w 561526"/>
                  <a:gd name="connsiteY37" fmla="*/ 126394 h 521718"/>
                  <a:gd name="connsiteX38" fmla="*/ 390988 w 561526"/>
                  <a:gd name="connsiteY38" fmla="*/ 128305 h 521718"/>
                  <a:gd name="connsiteX39" fmla="*/ 327630 w 561526"/>
                  <a:gd name="connsiteY39" fmla="*/ 60609 h 521718"/>
                  <a:gd name="connsiteX40" fmla="*/ 339401 w 561526"/>
                  <a:gd name="connsiteY40" fmla="*/ 20102 h 521718"/>
                  <a:gd name="connsiteX41" fmla="*/ 346376 w 561526"/>
                  <a:gd name="connsiteY41" fmla="*/ 1567 h 521718"/>
                  <a:gd name="connsiteX42" fmla="*/ 324724 w 561526"/>
                  <a:gd name="connsiteY42" fmla="*/ 3413 h 521718"/>
                  <a:gd name="connsiteX43" fmla="*/ 308957 w 561526"/>
                  <a:gd name="connsiteY43" fmla="*/ 13839 h 521718"/>
                  <a:gd name="connsiteX44" fmla="*/ 269504 w 561526"/>
                  <a:gd name="connsiteY44" fmla="*/ 34365 h 521718"/>
                  <a:gd name="connsiteX45" fmla="*/ 233080 w 561526"/>
                  <a:gd name="connsiteY45" fmla="*/ 11761 h 521718"/>
                  <a:gd name="connsiteX46" fmla="*/ 228219 w 561526"/>
                  <a:gd name="connsiteY46" fmla="*/ 405 h 521718"/>
                  <a:gd name="connsiteX47" fmla="*/ 216478 w 561526"/>
                  <a:gd name="connsiteY47" fmla="*/ 7685 h 521718"/>
                  <a:gd name="connsiteX48" fmla="*/ 188962 w 561526"/>
                  <a:gd name="connsiteY48" fmla="*/ 51200 h 521718"/>
                  <a:gd name="connsiteX49" fmla="*/ 184995 w 561526"/>
                  <a:gd name="connsiteY49" fmla="*/ 59418 h 521718"/>
                  <a:gd name="connsiteX50" fmla="*/ 180854 w 561526"/>
                  <a:gd name="connsiteY50" fmla="*/ 61263 h 521718"/>
                  <a:gd name="connsiteX51" fmla="*/ 149640 w 561526"/>
                  <a:gd name="connsiteY51" fmla="*/ 44893 h 521718"/>
                  <a:gd name="connsiteX52" fmla="*/ 50498 w 561526"/>
                  <a:gd name="connsiteY52" fmla="*/ 28000 h 521718"/>
                  <a:gd name="connsiteX53" fmla="*/ 49924 w 561526"/>
                  <a:gd name="connsiteY53" fmla="*/ 28284 h 521718"/>
                  <a:gd name="connsiteX54" fmla="*/ 4164 w 561526"/>
                  <a:gd name="connsiteY54" fmla="*/ 82094 h 521718"/>
                  <a:gd name="connsiteX55" fmla="*/ 59333 w 561526"/>
                  <a:gd name="connsiteY55" fmla="*/ 275909 h 521718"/>
                  <a:gd name="connsiteX56" fmla="*/ 423393 w 561526"/>
                  <a:gd name="connsiteY56" fmla="*/ 234422 h 521718"/>
                  <a:gd name="connsiteX57" fmla="*/ 468224 w 561526"/>
                  <a:gd name="connsiteY57" fmla="*/ 252186 h 521718"/>
                  <a:gd name="connsiteX58" fmla="*/ 477887 w 561526"/>
                  <a:gd name="connsiteY58" fmla="*/ 297750 h 521718"/>
                  <a:gd name="connsiteX59" fmla="*/ 435528 w 561526"/>
                  <a:gd name="connsiteY59" fmla="*/ 274485 h 521718"/>
                  <a:gd name="connsiteX60" fmla="*/ 423393 w 561526"/>
                  <a:gd name="connsiteY60" fmla="*/ 234422 h 521718"/>
                  <a:gd name="connsiteX61" fmla="*/ 370135 w 561526"/>
                  <a:gd name="connsiteY61" fmla="*/ 161822 h 521718"/>
                  <a:gd name="connsiteX62" fmla="*/ 391206 w 561526"/>
                  <a:gd name="connsiteY62" fmla="*/ 147327 h 521718"/>
                  <a:gd name="connsiteX63" fmla="*/ 411041 w 561526"/>
                  <a:gd name="connsiteY63" fmla="*/ 148307 h 521718"/>
                  <a:gd name="connsiteX64" fmla="*/ 429715 w 561526"/>
                  <a:gd name="connsiteY64" fmla="*/ 160819 h 521718"/>
                  <a:gd name="connsiteX65" fmla="*/ 413367 w 561526"/>
                  <a:gd name="connsiteY65" fmla="*/ 180357 h 521718"/>
                  <a:gd name="connsiteX66" fmla="*/ 408353 w 561526"/>
                  <a:gd name="connsiteY66" fmla="*/ 182289 h 521718"/>
                  <a:gd name="connsiteX67" fmla="*/ 374785 w 561526"/>
                  <a:gd name="connsiteY67" fmla="*/ 177269 h 521718"/>
                  <a:gd name="connsiteX68" fmla="*/ 370135 w 561526"/>
                  <a:gd name="connsiteY68" fmla="*/ 161822 h 521718"/>
                  <a:gd name="connsiteX69" fmla="*/ 132253 w 561526"/>
                  <a:gd name="connsiteY69" fmla="*/ 240597 h 521718"/>
                  <a:gd name="connsiteX70" fmla="*/ 179749 w 561526"/>
                  <a:gd name="connsiteY70" fmla="*/ 185762 h 521718"/>
                  <a:gd name="connsiteX71" fmla="*/ 164302 w 561526"/>
                  <a:gd name="connsiteY71" fmla="*/ 258748 h 521718"/>
                  <a:gd name="connsiteX72" fmla="*/ 110622 w 561526"/>
                  <a:gd name="connsiteY72" fmla="*/ 311265 h 521718"/>
                  <a:gd name="connsiteX73" fmla="*/ 132253 w 561526"/>
                  <a:gd name="connsiteY73" fmla="*/ 240597 h 52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61526" h="521718">
                    <a:moveTo>
                      <a:pt x="59333" y="275909"/>
                    </a:moveTo>
                    <a:cubicBezTo>
                      <a:pt x="61702" y="280233"/>
                      <a:pt x="63961" y="284367"/>
                      <a:pt x="66075" y="288283"/>
                    </a:cubicBezTo>
                    <a:cubicBezTo>
                      <a:pt x="66148" y="288421"/>
                      <a:pt x="66228" y="288566"/>
                      <a:pt x="66315" y="288697"/>
                    </a:cubicBezTo>
                    <a:cubicBezTo>
                      <a:pt x="68902" y="292991"/>
                      <a:pt x="72084" y="298593"/>
                      <a:pt x="75775" y="305089"/>
                    </a:cubicBezTo>
                    <a:cubicBezTo>
                      <a:pt x="102441" y="352062"/>
                      <a:pt x="146515" y="433258"/>
                      <a:pt x="191730" y="423827"/>
                    </a:cubicBezTo>
                    <a:cubicBezTo>
                      <a:pt x="193852" y="423383"/>
                      <a:pt x="200726" y="422555"/>
                      <a:pt x="202157" y="420927"/>
                    </a:cubicBezTo>
                    <a:cubicBezTo>
                      <a:pt x="219072" y="401724"/>
                      <a:pt x="219530" y="371317"/>
                      <a:pt x="221273" y="338679"/>
                    </a:cubicBezTo>
                    <a:cubicBezTo>
                      <a:pt x="222959" y="307123"/>
                      <a:pt x="224100" y="274304"/>
                      <a:pt x="240390" y="255849"/>
                    </a:cubicBezTo>
                    <a:cubicBezTo>
                      <a:pt x="242983" y="253160"/>
                      <a:pt x="246558" y="249389"/>
                      <a:pt x="250235" y="250639"/>
                    </a:cubicBezTo>
                    <a:cubicBezTo>
                      <a:pt x="255263" y="252339"/>
                      <a:pt x="260203" y="259503"/>
                      <a:pt x="261657" y="272625"/>
                    </a:cubicBezTo>
                    <a:cubicBezTo>
                      <a:pt x="263110" y="284091"/>
                      <a:pt x="264127" y="295295"/>
                      <a:pt x="265217" y="306135"/>
                    </a:cubicBezTo>
                    <a:cubicBezTo>
                      <a:pt x="270957" y="367059"/>
                      <a:pt x="276406" y="424604"/>
                      <a:pt x="349936" y="457983"/>
                    </a:cubicBezTo>
                    <a:cubicBezTo>
                      <a:pt x="353569" y="459633"/>
                      <a:pt x="363668" y="466477"/>
                      <a:pt x="366647" y="463803"/>
                    </a:cubicBezTo>
                    <a:cubicBezTo>
                      <a:pt x="369626" y="461129"/>
                      <a:pt x="364831" y="449438"/>
                      <a:pt x="363596" y="445646"/>
                    </a:cubicBezTo>
                    <a:cubicBezTo>
                      <a:pt x="359672" y="433984"/>
                      <a:pt x="354950" y="423020"/>
                      <a:pt x="350372" y="412412"/>
                    </a:cubicBezTo>
                    <a:cubicBezTo>
                      <a:pt x="334823" y="376323"/>
                      <a:pt x="322544" y="347819"/>
                      <a:pt x="346739" y="311149"/>
                    </a:cubicBezTo>
                    <a:cubicBezTo>
                      <a:pt x="347611" y="309768"/>
                      <a:pt x="348701" y="308969"/>
                      <a:pt x="349936" y="308787"/>
                    </a:cubicBezTo>
                    <a:cubicBezTo>
                      <a:pt x="351171" y="308598"/>
                      <a:pt x="352697" y="309085"/>
                      <a:pt x="354077" y="310131"/>
                    </a:cubicBezTo>
                    <a:cubicBezTo>
                      <a:pt x="377038" y="334385"/>
                      <a:pt x="380234" y="353268"/>
                      <a:pt x="383940" y="375109"/>
                    </a:cubicBezTo>
                    <a:cubicBezTo>
                      <a:pt x="390334" y="412630"/>
                      <a:pt x="393167" y="454030"/>
                      <a:pt x="491183" y="515928"/>
                    </a:cubicBezTo>
                    <a:cubicBezTo>
                      <a:pt x="492854" y="516960"/>
                      <a:pt x="500920" y="521719"/>
                      <a:pt x="502808" y="521719"/>
                    </a:cubicBezTo>
                    <a:cubicBezTo>
                      <a:pt x="504553" y="521719"/>
                      <a:pt x="506369" y="521239"/>
                      <a:pt x="507967" y="520280"/>
                    </a:cubicBezTo>
                    <a:cubicBezTo>
                      <a:pt x="511164" y="518326"/>
                      <a:pt x="513053" y="514700"/>
                      <a:pt x="512763" y="510914"/>
                    </a:cubicBezTo>
                    <a:cubicBezTo>
                      <a:pt x="510583" y="481989"/>
                      <a:pt x="522208" y="450020"/>
                      <a:pt x="537176" y="423427"/>
                    </a:cubicBezTo>
                    <a:cubicBezTo>
                      <a:pt x="545314" y="408844"/>
                      <a:pt x="553814" y="393768"/>
                      <a:pt x="559554" y="377827"/>
                    </a:cubicBezTo>
                    <a:cubicBezTo>
                      <a:pt x="559554" y="377725"/>
                      <a:pt x="559627" y="377623"/>
                      <a:pt x="559627" y="377529"/>
                    </a:cubicBezTo>
                    <a:cubicBezTo>
                      <a:pt x="565876" y="358158"/>
                      <a:pt x="555413" y="343401"/>
                      <a:pt x="546985" y="331544"/>
                    </a:cubicBezTo>
                    <a:cubicBezTo>
                      <a:pt x="543425" y="326443"/>
                      <a:pt x="540010" y="321626"/>
                      <a:pt x="537830" y="316729"/>
                    </a:cubicBezTo>
                    <a:cubicBezTo>
                      <a:pt x="530709" y="300453"/>
                      <a:pt x="533325" y="282034"/>
                      <a:pt x="535868" y="264226"/>
                    </a:cubicBezTo>
                    <a:cubicBezTo>
                      <a:pt x="536594" y="259401"/>
                      <a:pt x="533760" y="254780"/>
                      <a:pt x="529111" y="253262"/>
                    </a:cubicBezTo>
                    <a:cubicBezTo>
                      <a:pt x="498303" y="243148"/>
                      <a:pt x="468441" y="211091"/>
                      <a:pt x="456525" y="175307"/>
                    </a:cubicBezTo>
                    <a:cubicBezTo>
                      <a:pt x="454781" y="169734"/>
                      <a:pt x="453474" y="163515"/>
                      <a:pt x="452675" y="156976"/>
                    </a:cubicBezTo>
                    <a:cubicBezTo>
                      <a:pt x="449696" y="133013"/>
                      <a:pt x="454128" y="107452"/>
                      <a:pt x="458487" y="82726"/>
                    </a:cubicBezTo>
                    <a:lnTo>
                      <a:pt x="459650" y="76078"/>
                    </a:lnTo>
                    <a:cubicBezTo>
                      <a:pt x="460231" y="72656"/>
                      <a:pt x="461321" y="67584"/>
                      <a:pt x="458778" y="65281"/>
                    </a:cubicBezTo>
                    <a:cubicBezTo>
                      <a:pt x="456162" y="62978"/>
                      <a:pt x="450204" y="63763"/>
                      <a:pt x="446862" y="64765"/>
                    </a:cubicBezTo>
                    <a:cubicBezTo>
                      <a:pt x="430659" y="69633"/>
                      <a:pt x="424774" y="85938"/>
                      <a:pt x="419542" y="100324"/>
                    </a:cubicBezTo>
                    <a:cubicBezTo>
                      <a:pt x="415328" y="111840"/>
                      <a:pt x="411405" y="122710"/>
                      <a:pt x="403630" y="126394"/>
                    </a:cubicBezTo>
                    <a:cubicBezTo>
                      <a:pt x="401233" y="127556"/>
                      <a:pt x="393022" y="128966"/>
                      <a:pt x="390988" y="128305"/>
                    </a:cubicBezTo>
                    <a:cubicBezTo>
                      <a:pt x="364468" y="119658"/>
                      <a:pt x="336640" y="89927"/>
                      <a:pt x="327630" y="60609"/>
                    </a:cubicBezTo>
                    <a:cubicBezTo>
                      <a:pt x="323489" y="47771"/>
                      <a:pt x="327703" y="37918"/>
                      <a:pt x="339401" y="20102"/>
                    </a:cubicBezTo>
                    <a:cubicBezTo>
                      <a:pt x="342016" y="16179"/>
                      <a:pt x="349645" y="4946"/>
                      <a:pt x="346376" y="1567"/>
                    </a:cubicBezTo>
                    <a:cubicBezTo>
                      <a:pt x="343106" y="-1811"/>
                      <a:pt x="328720" y="964"/>
                      <a:pt x="324724" y="3413"/>
                    </a:cubicBezTo>
                    <a:cubicBezTo>
                      <a:pt x="319274" y="6697"/>
                      <a:pt x="314043" y="10330"/>
                      <a:pt x="308957" y="13839"/>
                    </a:cubicBezTo>
                    <a:cubicBezTo>
                      <a:pt x="295879" y="22863"/>
                      <a:pt x="283527" y="31386"/>
                      <a:pt x="269504" y="34365"/>
                    </a:cubicBezTo>
                    <a:cubicBezTo>
                      <a:pt x="253446" y="37962"/>
                      <a:pt x="238508" y="28661"/>
                      <a:pt x="233080" y="11761"/>
                    </a:cubicBezTo>
                    <a:cubicBezTo>
                      <a:pt x="232012" y="8441"/>
                      <a:pt x="231605" y="1233"/>
                      <a:pt x="228219" y="405"/>
                    </a:cubicBezTo>
                    <a:cubicBezTo>
                      <a:pt x="224834" y="-424"/>
                      <a:pt x="218955" y="5237"/>
                      <a:pt x="216478" y="7685"/>
                    </a:cubicBezTo>
                    <a:cubicBezTo>
                      <a:pt x="203784" y="20211"/>
                      <a:pt x="196250" y="35964"/>
                      <a:pt x="188962" y="51200"/>
                    </a:cubicBezTo>
                    <a:cubicBezTo>
                      <a:pt x="187661" y="53925"/>
                      <a:pt x="186347" y="56671"/>
                      <a:pt x="184995" y="59418"/>
                    </a:cubicBezTo>
                    <a:cubicBezTo>
                      <a:pt x="184428" y="60311"/>
                      <a:pt x="181943" y="61423"/>
                      <a:pt x="180854" y="61263"/>
                    </a:cubicBezTo>
                    <a:cubicBezTo>
                      <a:pt x="170274" y="56911"/>
                      <a:pt x="159783" y="50800"/>
                      <a:pt x="149640" y="44893"/>
                    </a:cubicBezTo>
                    <a:cubicBezTo>
                      <a:pt x="121608" y="28567"/>
                      <a:pt x="89835" y="10068"/>
                      <a:pt x="50498" y="28000"/>
                    </a:cubicBezTo>
                    <a:cubicBezTo>
                      <a:pt x="50302" y="28087"/>
                      <a:pt x="50113" y="28182"/>
                      <a:pt x="49924" y="28284"/>
                    </a:cubicBezTo>
                    <a:cubicBezTo>
                      <a:pt x="26448" y="40853"/>
                      <a:pt x="11052" y="58960"/>
                      <a:pt x="4164" y="82094"/>
                    </a:cubicBezTo>
                    <a:cubicBezTo>
                      <a:pt x="-13761" y="142306"/>
                      <a:pt x="30226" y="222709"/>
                      <a:pt x="59333" y="275909"/>
                    </a:cubicBezTo>
                    <a:close/>
                    <a:moveTo>
                      <a:pt x="423393" y="234422"/>
                    </a:moveTo>
                    <a:cubicBezTo>
                      <a:pt x="436181" y="233572"/>
                      <a:pt x="456308" y="241128"/>
                      <a:pt x="468224" y="252186"/>
                    </a:cubicBezTo>
                    <a:cubicBezTo>
                      <a:pt x="480139" y="263238"/>
                      <a:pt x="488059" y="291800"/>
                      <a:pt x="477887" y="297750"/>
                    </a:cubicBezTo>
                    <a:cubicBezTo>
                      <a:pt x="467642" y="303701"/>
                      <a:pt x="446571" y="287237"/>
                      <a:pt x="435528" y="274485"/>
                    </a:cubicBezTo>
                    <a:cubicBezTo>
                      <a:pt x="424483" y="261727"/>
                      <a:pt x="406464" y="235555"/>
                      <a:pt x="423393" y="234422"/>
                    </a:cubicBezTo>
                    <a:close/>
                    <a:moveTo>
                      <a:pt x="370135" y="161822"/>
                    </a:moveTo>
                    <a:cubicBezTo>
                      <a:pt x="371080" y="156038"/>
                      <a:pt x="380307" y="151112"/>
                      <a:pt x="391206" y="147327"/>
                    </a:cubicBezTo>
                    <a:cubicBezTo>
                      <a:pt x="393894" y="146382"/>
                      <a:pt x="407554" y="147545"/>
                      <a:pt x="411041" y="148307"/>
                    </a:cubicBezTo>
                    <a:cubicBezTo>
                      <a:pt x="419542" y="150160"/>
                      <a:pt x="429134" y="157012"/>
                      <a:pt x="429715" y="160819"/>
                    </a:cubicBezTo>
                    <a:cubicBezTo>
                      <a:pt x="430441" y="165498"/>
                      <a:pt x="424556" y="175925"/>
                      <a:pt x="413367" y="180357"/>
                    </a:cubicBezTo>
                    <a:cubicBezTo>
                      <a:pt x="413294" y="180393"/>
                      <a:pt x="408426" y="182253"/>
                      <a:pt x="408353" y="182289"/>
                    </a:cubicBezTo>
                    <a:cubicBezTo>
                      <a:pt x="394984" y="188029"/>
                      <a:pt x="381179" y="182311"/>
                      <a:pt x="374785" y="177269"/>
                    </a:cubicBezTo>
                    <a:cubicBezTo>
                      <a:pt x="370208" y="173701"/>
                      <a:pt x="369481" y="165912"/>
                      <a:pt x="370135" y="161822"/>
                    </a:cubicBezTo>
                    <a:close/>
                    <a:moveTo>
                      <a:pt x="132253" y="240597"/>
                    </a:moveTo>
                    <a:cubicBezTo>
                      <a:pt x="158119" y="204915"/>
                      <a:pt x="172956" y="181585"/>
                      <a:pt x="179749" y="185762"/>
                    </a:cubicBezTo>
                    <a:cubicBezTo>
                      <a:pt x="189791" y="191938"/>
                      <a:pt x="188308" y="221438"/>
                      <a:pt x="164302" y="258748"/>
                    </a:cubicBezTo>
                    <a:cubicBezTo>
                      <a:pt x="140296" y="296058"/>
                      <a:pt x="122597" y="322076"/>
                      <a:pt x="110622" y="311265"/>
                    </a:cubicBezTo>
                    <a:cubicBezTo>
                      <a:pt x="101722" y="303222"/>
                      <a:pt x="106386" y="276280"/>
                      <a:pt x="132253" y="24059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7" name="Graphic 153">
              <a:extLst>
                <a:ext uri="{FF2B5EF4-FFF2-40B4-BE49-F238E27FC236}">
                  <a16:creationId xmlns:a16="http://schemas.microsoft.com/office/drawing/2014/main" id="{051AA69C-F1D6-8C5C-BAFA-1DE61C660408}"/>
                </a:ext>
              </a:extLst>
            </p:cNvPr>
            <p:cNvGrpSpPr/>
            <p:nvPr/>
          </p:nvGrpSpPr>
          <p:grpSpPr>
            <a:xfrm>
              <a:off x="9673582" y="3654220"/>
              <a:ext cx="1782150" cy="2062941"/>
              <a:chOff x="9673582" y="3654220"/>
              <a:chExt cx="1782150" cy="2062941"/>
            </a:xfrm>
            <a:solidFill>
              <a:srgbClr val="000000"/>
            </a:solidFill>
          </p:grpSpPr>
          <p:sp>
            <p:nvSpPr>
              <p:cNvPr id="48" name="Freeform 132">
                <a:extLst>
                  <a:ext uri="{FF2B5EF4-FFF2-40B4-BE49-F238E27FC236}">
                    <a16:creationId xmlns:a16="http://schemas.microsoft.com/office/drawing/2014/main" id="{7D777027-99A7-9175-5CCD-136C1E4EF445}"/>
                  </a:ext>
                </a:extLst>
              </p:cNvPr>
              <p:cNvSpPr/>
              <p:nvPr/>
            </p:nvSpPr>
            <p:spPr>
              <a:xfrm>
                <a:off x="9673582" y="3654220"/>
                <a:ext cx="1782150" cy="2062941"/>
              </a:xfrm>
              <a:custGeom>
                <a:avLst/>
                <a:gdLst>
                  <a:gd name="connsiteX0" fmla="*/ 1769785 w 1782150"/>
                  <a:gd name="connsiteY0" fmla="*/ 1061387 h 2062941"/>
                  <a:gd name="connsiteX1" fmla="*/ 1532556 w 1782150"/>
                  <a:gd name="connsiteY1" fmla="*/ 978673 h 2062941"/>
                  <a:gd name="connsiteX2" fmla="*/ 1462223 w 1782150"/>
                  <a:gd name="connsiteY2" fmla="*/ 976849 h 2062941"/>
                  <a:gd name="connsiteX3" fmla="*/ 1462223 w 1782150"/>
                  <a:gd name="connsiteY3" fmla="*/ 993342 h 2062941"/>
                  <a:gd name="connsiteX4" fmla="*/ 1750748 w 1782150"/>
                  <a:gd name="connsiteY4" fmla="*/ 1059185 h 2062941"/>
                  <a:gd name="connsiteX5" fmla="*/ 1762228 w 1782150"/>
                  <a:gd name="connsiteY5" fmla="*/ 1119891 h 2062941"/>
                  <a:gd name="connsiteX6" fmla="*/ 1735417 w 1782150"/>
                  <a:gd name="connsiteY6" fmla="*/ 1110264 h 2062941"/>
                  <a:gd name="connsiteX7" fmla="*/ 1687100 w 1782150"/>
                  <a:gd name="connsiteY7" fmla="*/ 1072976 h 2062941"/>
                  <a:gd name="connsiteX8" fmla="*/ 1552683 w 1782150"/>
                  <a:gd name="connsiteY8" fmla="*/ 1091540 h 2062941"/>
                  <a:gd name="connsiteX9" fmla="*/ 1550575 w 1782150"/>
                  <a:gd name="connsiteY9" fmla="*/ 1103921 h 2062941"/>
                  <a:gd name="connsiteX10" fmla="*/ 1713619 w 1782150"/>
                  <a:gd name="connsiteY10" fmla="*/ 1175293 h 2062941"/>
                  <a:gd name="connsiteX11" fmla="*/ 1708170 w 1782150"/>
                  <a:gd name="connsiteY11" fmla="*/ 1301514 h 2062941"/>
                  <a:gd name="connsiteX12" fmla="*/ 1590029 w 1782150"/>
                  <a:gd name="connsiteY12" fmla="*/ 1218241 h 2062941"/>
                  <a:gd name="connsiteX13" fmla="*/ 1561110 w 1782150"/>
                  <a:gd name="connsiteY13" fmla="*/ 1170272 h 2062941"/>
                  <a:gd name="connsiteX14" fmla="*/ 1508506 w 1782150"/>
                  <a:gd name="connsiteY14" fmla="*/ 1131444 h 2062941"/>
                  <a:gd name="connsiteX15" fmla="*/ 1511922 w 1782150"/>
                  <a:gd name="connsiteY15" fmla="*/ 1184753 h 2062941"/>
                  <a:gd name="connsiteX16" fmla="*/ 1535680 w 1782150"/>
                  <a:gd name="connsiteY16" fmla="*/ 1220915 h 2062941"/>
                  <a:gd name="connsiteX17" fmla="*/ 1432724 w 1782150"/>
                  <a:gd name="connsiteY17" fmla="*/ 1131865 h 2062941"/>
                  <a:gd name="connsiteX18" fmla="*/ 1388112 w 1782150"/>
                  <a:gd name="connsiteY18" fmla="*/ 1023844 h 2062941"/>
                  <a:gd name="connsiteX19" fmla="*/ 1375978 w 1782150"/>
                  <a:gd name="connsiteY19" fmla="*/ 1025407 h 2062941"/>
                  <a:gd name="connsiteX20" fmla="*/ 1365733 w 1782150"/>
                  <a:gd name="connsiteY20" fmla="*/ 1142618 h 2062941"/>
                  <a:gd name="connsiteX21" fmla="*/ 1363190 w 1782150"/>
                  <a:gd name="connsiteY21" fmla="*/ 1146978 h 2062941"/>
                  <a:gd name="connsiteX22" fmla="*/ 1358612 w 1782150"/>
                  <a:gd name="connsiteY22" fmla="*/ 1148177 h 2062941"/>
                  <a:gd name="connsiteX23" fmla="*/ 1291840 w 1782150"/>
                  <a:gd name="connsiteY23" fmla="*/ 1074058 h 2062941"/>
                  <a:gd name="connsiteX24" fmla="*/ 1298089 w 1782150"/>
                  <a:gd name="connsiteY24" fmla="*/ 969620 h 2062941"/>
                  <a:gd name="connsiteX25" fmla="*/ 1291986 w 1782150"/>
                  <a:gd name="connsiteY25" fmla="*/ 961635 h 2062941"/>
                  <a:gd name="connsiteX26" fmla="*/ 1222670 w 1782150"/>
                  <a:gd name="connsiteY26" fmla="*/ 1023321 h 2062941"/>
                  <a:gd name="connsiteX27" fmla="*/ 1194841 w 1782150"/>
                  <a:gd name="connsiteY27" fmla="*/ 1006261 h 2062941"/>
                  <a:gd name="connsiteX28" fmla="*/ 1163381 w 1782150"/>
                  <a:gd name="connsiteY28" fmla="*/ 951419 h 2062941"/>
                  <a:gd name="connsiteX29" fmla="*/ 1184451 w 1782150"/>
                  <a:gd name="connsiteY29" fmla="*/ 911210 h 2062941"/>
                  <a:gd name="connsiteX30" fmla="*/ 1159167 w 1782150"/>
                  <a:gd name="connsiteY30" fmla="*/ 894985 h 2062941"/>
                  <a:gd name="connsiteX31" fmla="*/ 1090723 w 1782150"/>
                  <a:gd name="connsiteY31" fmla="*/ 930660 h 2062941"/>
                  <a:gd name="connsiteX32" fmla="*/ 1069913 w 1782150"/>
                  <a:gd name="connsiteY32" fmla="*/ 909975 h 2062941"/>
                  <a:gd name="connsiteX33" fmla="*/ 1074244 w 1782150"/>
                  <a:gd name="connsiteY33" fmla="*/ 878238 h 2062941"/>
                  <a:gd name="connsiteX34" fmla="*/ 1137805 w 1782150"/>
                  <a:gd name="connsiteY34" fmla="*/ 870253 h 2062941"/>
                  <a:gd name="connsiteX35" fmla="*/ 1145652 w 1782150"/>
                  <a:gd name="connsiteY35" fmla="*/ 856804 h 2062941"/>
                  <a:gd name="connsiteX36" fmla="*/ 1126834 w 1782150"/>
                  <a:gd name="connsiteY36" fmla="*/ 850010 h 2062941"/>
                  <a:gd name="connsiteX37" fmla="*/ 1222742 w 1782150"/>
                  <a:gd name="connsiteY37" fmla="*/ 797406 h 2062941"/>
                  <a:gd name="connsiteX38" fmla="*/ 1252895 w 1782150"/>
                  <a:gd name="connsiteY38" fmla="*/ 803618 h 2062941"/>
                  <a:gd name="connsiteX39" fmla="*/ 1234803 w 1782150"/>
                  <a:gd name="connsiteY39" fmla="*/ 850424 h 2062941"/>
                  <a:gd name="connsiteX40" fmla="*/ 1243377 w 1782150"/>
                  <a:gd name="connsiteY40" fmla="*/ 856942 h 2062941"/>
                  <a:gd name="connsiteX41" fmla="*/ 1314146 w 1782150"/>
                  <a:gd name="connsiteY41" fmla="*/ 801315 h 2062941"/>
                  <a:gd name="connsiteX42" fmla="*/ 1390509 w 1782150"/>
                  <a:gd name="connsiteY42" fmla="*/ 805405 h 2062941"/>
                  <a:gd name="connsiteX43" fmla="*/ 1357523 w 1782150"/>
                  <a:gd name="connsiteY43" fmla="*/ 825444 h 2062941"/>
                  <a:gd name="connsiteX44" fmla="*/ 1323664 w 1782150"/>
                  <a:gd name="connsiteY44" fmla="*/ 861904 h 2062941"/>
                  <a:gd name="connsiteX45" fmla="*/ 1332674 w 1782150"/>
                  <a:gd name="connsiteY45" fmla="*/ 868807 h 2062941"/>
                  <a:gd name="connsiteX46" fmla="*/ 1363263 w 1782150"/>
                  <a:gd name="connsiteY46" fmla="*/ 841872 h 2062941"/>
                  <a:gd name="connsiteX47" fmla="*/ 1396322 w 1782150"/>
                  <a:gd name="connsiteY47" fmla="*/ 819792 h 2062941"/>
                  <a:gd name="connsiteX48" fmla="*/ 1526380 w 1782150"/>
                  <a:gd name="connsiteY48" fmla="*/ 845687 h 2062941"/>
                  <a:gd name="connsiteX49" fmla="*/ 1627447 w 1782150"/>
                  <a:gd name="connsiteY49" fmla="*/ 905325 h 2062941"/>
                  <a:gd name="connsiteX50" fmla="*/ 1483294 w 1782150"/>
                  <a:gd name="connsiteY50" fmla="*/ 900515 h 2062941"/>
                  <a:gd name="connsiteX51" fmla="*/ 1418338 w 1782150"/>
                  <a:gd name="connsiteY51" fmla="*/ 885307 h 2062941"/>
                  <a:gd name="connsiteX52" fmla="*/ 1352364 w 1782150"/>
                  <a:gd name="connsiteY52" fmla="*/ 892326 h 2062941"/>
                  <a:gd name="connsiteX53" fmla="*/ 1344808 w 1782150"/>
                  <a:gd name="connsiteY53" fmla="*/ 918396 h 2062941"/>
                  <a:gd name="connsiteX54" fmla="*/ 1376269 w 1782150"/>
                  <a:gd name="connsiteY54" fmla="*/ 937774 h 2062941"/>
                  <a:gd name="connsiteX55" fmla="*/ 1531539 w 1782150"/>
                  <a:gd name="connsiteY55" fmla="*/ 904453 h 2062941"/>
                  <a:gd name="connsiteX56" fmla="*/ 1652805 w 1782150"/>
                  <a:gd name="connsiteY56" fmla="*/ 932353 h 2062941"/>
                  <a:gd name="connsiteX57" fmla="*/ 1719869 w 1782150"/>
                  <a:gd name="connsiteY57" fmla="*/ 1001102 h 2062941"/>
                  <a:gd name="connsiteX58" fmla="*/ 1721830 w 1782150"/>
                  <a:gd name="connsiteY58" fmla="*/ 1000281 h 2062941"/>
                  <a:gd name="connsiteX59" fmla="*/ 1637111 w 1782150"/>
                  <a:gd name="connsiteY59" fmla="*/ 909590 h 2062941"/>
                  <a:gd name="connsiteX60" fmla="*/ 1507416 w 1782150"/>
                  <a:gd name="connsiteY60" fmla="*/ 824914 h 2062941"/>
                  <a:gd name="connsiteX61" fmla="*/ 1421316 w 1782150"/>
                  <a:gd name="connsiteY61" fmla="*/ 796519 h 2062941"/>
                  <a:gd name="connsiteX62" fmla="*/ 1308769 w 1782150"/>
                  <a:gd name="connsiteY62" fmla="*/ 784378 h 2062941"/>
                  <a:gd name="connsiteX63" fmla="*/ 1251515 w 1782150"/>
                  <a:gd name="connsiteY63" fmla="*/ 837295 h 2062941"/>
                  <a:gd name="connsiteX64" fmla="*/ 1267136 w 1782150"/>
                  <a:gd name="connsiteY64" fmla="*/ 806132 h 2062941"/>
                  <a:gd name="connsiteX65" fmla="*/ 1267427 w 1782150"/>
                  <a:gd name="connsiteY65" fmla="*/ 802579 h 2062941"/>
                  <a:gd name="connsiteX66" fmla="*/ 1356869 w 1782150"/>
                  <a:gd name="connsiteY66" fmla="*/ 710848 h 2062941"/>
                  <a:gd name="connsiteX67" fmla="*/ 1340666 w 1782150"/>
                  <a:gd name="connsiteY67" fmla="*/ 666592 h 2062941"/>
                  <a:gd name="connsiteX68" fmla="*/ 1343718 w 1782150"/>
                  <a:gd name="connsiteY68" fmla="*/ 654502 h 2062941"/>
                  <a:gd name="connsiteX69" fmla="*/ 1343427 w 1782150"/>
                  <a:gd name="connsiteY69" fmla="*/ 615506 h 2062941"/>
                  <a:gd name="connsiteX70" fmla="*/ 1275056 w 1782150"/>
                  <a:gd name="connsiteY70" fmla="*/ 610362 h 2062941"/>
                  <a:gd name="connsiteX71" fmla="*/ 1176096 w 1782150"/>
                  <a:gd name="connsiteY71" fmla="*/ 626325 h 2062941"/>
                  <a:gd name="connsiteX72" fmla="*/ 1297508 w 1782150"/>
                  <a:gd name="connsiteY72" fmla="*/ 549300 h 2062941"/>
                  <a:gd name="connsiteX73" fmla="*/ 1251515 w 1782150"/>
                  <a:gd name="connsiteY73" fmla="*/ 509077 h 2062941"/>
                  <a:gd name="connsiteX74" fmla="*/ 1209228 w 1782150"/>
                  <a:gd name="connsiteY74" fmla="*/ 536360 h 2062941"/>
                  <a:gd name="connsiteX75" fmla="*/ 1164761 w 1782150"/>
                  <a:gd name="connsiteY75" fmla="*/ 554314 h 2062941"/>
                  <a:gd name="connsiteX76" fmla="*/ 1186122 w 1782150"/>
                  <a:gd name="connsiteY76" fmla="*/ 521828 h 2062941"/>
                  <a:gd name="connsiteX77" fmla="*/ 1068206 w 1782150"/>
                  <a:gd name="connsiteY77" fmla="*/ 450638 h 2062941"/>
                  <a:gd name="connsiteX78" fmla="*/ 1002966 w 1782150"/>
                  <a:gd name="connsiteY78" fmla="*/ 493412 h 2062941"/>
                  <a:gd name="connsiteX79" fmla="*/ 1041642 w 1782150"/>
                  <a:gd name="connsiteY79" fmla="*/ 568482 h 2062941"/>
                  <a:gd name="connsiteX80" fmla="*/ 1021283 w 1782150"/>
                  <a:gd name="connsiteY80" fmla="*/ 565460 h 2062941"/>
                  <a:gd name="connsiteX81" fmla="*/ 937727 w 1782150"/>
                  <a:gd name="connsiteY81" fmla="*/ 573394 h 2062941"/>
                  <a:gd name="connsiteX82" fmla="*/ 917099 w 1782150"/>
                  <a:gd name="connsiteY82" fmla="*/ 644635 h 2062941"/>
                  <a:gd name="connsiteX83" fmla="*/ 969812 w 1782150"/>
                  <a:gd name="connsiteY83" fmla="*/ 790852 h 2062941"/>
                  <a:gd name="connsiteX84" fmla="*/ 1073677 w 1782150"/>
                  <a:gd name="connsiteY84" fmla="*/ 778863 h 2062941"/>
                  <a:gd name="connsiteX85" fmla="*/ 1075668 w 1782150"/>
                  <a:gd name="connsiteY85" fmla="*/ 783731 h 2062941"/>
                  <a:gd name="connsiteX86" fmla="*/ 993383 w 1782150"/>
                  <a:gd name="connsiteY86" fmla="*/ 944843 h 2062941"/>
                  <a:gd name="connsiteX87" fmla="*/ 949461 w 1782150"/>
                  <a:gd name="connsiteY87" fmla="*/ 920248 h 2062941"/>
                  <a:gd name="connsiteX88" fmla="*/ 839536 w 1782150"/>
                  <a:gd name="connsiteY88" fmla="*/ 948948 h 2062941"/>
                  <a:gd name="connsiteX89" fmla="*/ 664089 w 1782150"/>
                  <a:gd name="connsiteY89" fmla="*/ 260252 h 2062941"/>
                  <a:gd name="connsiteX90" fmla="*/ 839464 w 1782150"/>
                  <a:gd name="connsiteY90" fmla="*/ 172380 h 2062941"/>
                  <a:gd name="connsiteX91" fmla="*/ 775183 w 1782150"/>
                  <a:gd name="connsiteY91" fmla="*/ 126525 h 2062941"/>
                  <a:gd name="connsiteX92" fmla="*/ 741681 w 1782150"/>
                  <a:gd name="connsiteY92" fmla="*/ 131284 h 2062941"/>
                  <a:gd name="connsiteX93" fmla="*/ 768753 w 1782150"/>
                  <a:gd name="connsiteY93" fmla="*/ 52487 h 2062941"/>
                  <a:gd name="connsiteX94" fmla="*/ 678962 w 1782150"/>
                  <a:gd name="connsiteY94" fmla="*/ 91780 h 2062941"/>
                  <a:gd name="connsiteX95" fmla="*/ 638695 w 1782150"/>
                  <a:gd name="connsiteY95" fmla="*/ 141108 h 2062941"/>
                  <a:gd name="connsiteX96" fmla="*/ 635680 w 1782150"/>
                  <a:gd name="connsiteY96" fmla="*/ 124818 h 2062941"/>
                  <a:gd name="connsiteX97" fmla="*/ 648148 w 1782150"/>
                  <a:gd name="connsiteY97" fmla="*/ 97745 h 2062941"/>
                  <a:gd name="connsiteX98" fmla="*/ 684368 w 1782150"/>
                  <a:gd name="connsiteY98" fmla="*/ 59418 h 2062941"/>
                  <a:gd name="connsiteX99" fmla="*/ 656155 w 1782150"/>
                  <a:gd name="connsiteY99" fmla="*/ 14530 h 2062941"/>
                  <a:gd name="connsiteX100" fmla="*/ 597629 w 1782150"/>
                  <a:gd name="connsiteY100" fmla="*/ 34613 h 2062941"/>
                  <a:gd name="connsiteX101" fmla="*/ 551811 w 1782150"/>
                  <a:gd name="connsiteY101" fmla="*/ 88547 h 2062941"/>
                  <a:gd name="connsiteX102" fmla="*/ 551440 w 1782150"/>
                  <a:gd name="connsiteY102" fmla="*/ 88467 h 2062941"/>
                  <a:gd name="connsiteX103" fmla="*/ 563603 w 1782150"/>
                  <a:gd name="connsiteY103" fmla="*/ 55851 h 2062941"/>
                  <a:gd name="connsiteX104" fmla="*/ 573419 w 1782150"/>
                  <a:gd name="connsiteY104" fmla="*/ 19471 h 2062941"/>
                  <a:gd name="connsiteX105" fmla="*/ 550263 w 1782150"/>
                  <a:gd name="connsiteY105" fmla="*/ 7010 h 2062941"/>
                  <a:gd name="connsiteX106" fmla="*/ 494963 w 1782150"/>
                  <a:gd name="connsiteY106" fmla="*/ 16804 h 2062941"/>
                  <a:gd name="connsiteX107" fmla="*/ 442897 w 1782150"/>
                  <a:gd name="connsiteY107" fmla="*/ 17197 h 2062941"/>
                  <a:gd name="connsiteX108" fmla="*/ 439605 w 1782150"/>
                  <a:gd name="connsiteY108" fmla="*/ 57108 h 2062941"/>
                  <a:gd name="connsiteX109" fmla="*/ 437847 w 1782150"/>
                  <a:gd name="connsiteY109" fmla="*/ 61889 h 2062941"/>
                  <a:gd name="connsiteX110" fmla="*/ 437621 w 1782150"/>
                  <a:gd name="connsiteY110" fmla="*/ 61751 h 2062941"/>
                  <a:gd name="connsiteX111" fmla="*/ 427239 w 1782150"/>
                  <a:gd name="connsiteY111" fmla="*/ 52312 h 2062941"/>
                  <a:gd name="connsiteX112" fmla="*/ 407846 w 1782150"/>
                  <a:gd name="connsiteY112" fmla="*/ 20292 h 2062941"/>
                  <a:gd name="connsiteX113" fmla="*/ 333989 w 1782150"/>
                  <a:gd name="connsiteY113" fmla="*/ 19849 h 2062941"/>
                  <a:gd name="connsiteX114" fmla="*/ 293003 w 1782150"/>
                  <a:gd name="connsiteY114" fmla="*/ 23700 h 2062941"/>
                  <a:gd name="connsiteX115" fmla="*/ 284197 w 1782150"/>
                  <a:gd name="connsiteY115" fmla="*/ 32506 h 2062941"/>
                  <a:gd name="connsiteX116" fmla="*/ 311262 w 1782150"/>
                  <a:gd name="connsiteY116" fmla="*/ 68668 h 2062941"/>
                  <a:gd name="connsiteX117" fmla="*/ 233700 w 1782150"/>
                  <a:gd name="connsiteY117" fmla="*/ 49682 h 2062941"/>
                  <a:gd name="connsiteX118" fmla="*/ 107093 w 1782150"/>
                  <a:gd name="connsiteY118" fmla="*/ 50089 h 2062941"/>
                  <a:gd name="connsiteX119" fmla="*/ 103002 w 1782150"/>
                  <a:gd name="connsiteY119" fmla="*/ 65587 h 2062941"/>
                  <a:gd name="connsiteX120" fmla="*/ 209926 w 1782150"/>
                  <a:gd name="connsiteY120" fmla="*/ 105222 h 2062941"/>
                  <a:gd name="connsiteX121" fmla="*/ 230575 w 1782150"/>
                  <a:gd name="connsiteY121" fmla="*/ 142045 h 2062941"/>
                  <a:gd name="connsiteX122" fmla="*/ 390408 w 1782150"/>
                  <a:gd name="connsiteY122" fmla="*/ 135171 h 2062941"/>
                  <a:gd name="connsiteX123" fmla="*/ 356985 w 1782150"/>
                  <a:gd name="connsiteY123" fmla="*/ 147465 h 2062941"/>
                  <a:gd name="connsiteX124" fmla="*/ 317918 w 1782150"/>
                  <a:gd name="connsiteY124" fmla="*/ 177357 h 2062941"/>
                  <a:gd name="connsiteX125" fmla="*/ 362340 w 1782150"/>
                  <a:gd name="connsiteY125" fmla="*/ 211361 h 2062941"/>
                  <a:gd name="connsiteX126" fmla="*/ 529301 w 1782150"/>
                  <a:gd name="connsiteY126" fmla="*/ 194678 h 2062941"/>
                  <a:gd name="connsiteX127" fmla="*/ 491868 w 1782150"/>
                  <a:gd name="connsiteY127" fmla="*/ 242756 h 2062941"/>
                  <a:gd name="connsiteX128" fmla="*/ 589157 w 1782150"/>
                  <a:gd name="connsiteY128" fmla="*/ 254723 h 2062941"/>
                  <a:gd name="connsiteX129" fmla="*/ 636407 w 1782150"/>
                  <a:gd name="connsiteY129" fmla="*/ 253866 h 2062941"/>
                  <a:gd name="connsiteX130" fmla="*/ 639131 w 1782150"/>
                  <a:gd name="connsiteY130" fmla="*/ 263238 h 2062941"/>
                  <a:gd name="connsiteX131" fmla="*/ 661524 w 1782150"/>
                  <a:gd name="connsiteY131" fmla="*/ 297286 h 2062941"/>
                  <a:gd name="connsiteX132" fmla="*/ 710605 w 1782150"/>
                  <a:gd name="connsiteY132" fmla="*/ 390252 h 2062941"/>
                  <a:gd name="connsiteX133" fmla="*/ 819846 w 1782150"/>
                  <a:gd name="connsiteY133" fmla="*/ 994076 h 2062941"/>
                  <a:gd name="connsiteX134" fmla="*/ 590981 w 1782150"/>
                  <a:gd name="connsiteY134" fmla="*/ 531368 h 2062941"/>
                  <a:gd name="connsiteX135" fmla="*/ 638666 w 1782150"/>
                  <a:gd name="connsiteY135" fmla="*/ 536600 h 2062941"/>
                  <a:gd name="connsiteX136" fmla="*/ 680234 w 1782150"/>
                  <a:gd name="connsiteY136" fmla="*/ 479069 h 2062941"/>
                  <a:gd name="connsiteX137" fmla="*/ 578317 w 1782150"/>
                  <a:gd name="connsiteY137" fmla="*/ 450863 h 2062941"/>
                  <a:gd name="connsiteX138" fmla="*/ 559825 w 1782150"/>
                  <a:gd name="connsiteY138" fmla="*/ 452861 h 2062941"/>
                  <a:gd name="connsiteX139" fmla="*/ 542053 w 1782150"/>
                  <a:gd name="connsiteY139" fmla="*/ 458710 h 2062941"/>
                  <a:gd name="connsiteX140" fmla="*/ 542765 w 1782150"/>
                  <a:gd name="connsiteY140" fmla="*/ 463964 h 2062941"/>
                  <a:gd name="connsiteX141" fmla="*/ 662004 w 1782150"/>
                  <a:gd name="connsiteY141" fmla="*/ 481169 h 2062941"/>
                  <a:gd name="connsiteX142" fmla="*/ 674385 w 1782150"/>
                  <a:gd name="connsiteY142" fmla="*/ 522497 h 2062941"/>
                  <a:gd name="connsiteX143" fmla="*/ 629555 w 1782150"/>
                  <a:gd name="connsiteY143" fmla="*/ 516226 h 2062941"/>
                  <a:gd name="connsiteX144" fmla="*/ 575127 w 1782150"/>
                  <a:gd name="connsiteY144" fmla="*/ 520361 h 2062941"/>
                  <a:gd name="connsiteX145" fmla="*/ 528095 w 1782150"/>
                  <a:gd name="connsiteY145" fmla="*/ 515187 h 2062941"/>
                  <a:gd name="connsiteX146" fmla="*/ 467992 w 1782150"/>
                  <a:gd name="connsiteY146" fmla="*/ 499319 h 2062941"/>
                  <a:gd name="connsiteX147" fmla="*/ 423889 w 1782150"/>
                  <a:gd name="connsiteY147" fmla="*/ 532407 h 2062941"/>
                  <a:gd name="connsiteX148" fmla="*/ 329513 w 1782150"/>
                  <a:gd name="connsiteY148" fmla="*/ 532313 h 2062941"/>
                  <a:gd name="connsiteX149" fmla="*/ 409510 w 1782150"/>
                  <a:gd name="connsiteY149" fmla="*/ 458819 h 2062941"/>
                  <a:gd name="connsiteX150" fmla="*/ 319654 w 1782150"/>
                  <a:gd name="connsiteY150" fmla="*/ 433513 h 2062941"/>
                  <a:gd name="connsiteX151" fmla="*/ 235116 w 1782150"/>
                  <a:gd name="connsiteY151" fmla="*/ 422519 h 2062941"/>
                  <a:gd name="connsiteX152" fmla="*/ 100561 w 1782150"/>
                  <a:gd name="connsiteY152" fmla="*/ 406077 h 2062941"/>
                  <a:gd name="connsiteX153" fmla="*/ 165815 w 1782150"/>
                  <a:gd name="connsiteY153" fmla="*/ 298587 h 2062941"/>
                  <a:gd name="connsiteX154" fmla="*/ 242455 w 1782150"/>
                  <a:gd name="connsiteY154" fmla="*/ 273759 h 2062941"/>
                  <a:gd name="connsiteX155" fmla="*/ 271409 w 1782150"/>
                  <a:gd name="connsiteY155" fmla="*/ 258007 h 2062941"/>
                  <a:gd name="connsiteX156" fmla="*/ 390234 w 1782150"/>
                  <a:gd name="connsiteY156" fmla="*/ 287383 h 2062941"/>
                  <a:gd name="connsiteX157" fmla="*/ 466953 w 1782150"/>
                  <a:gd name="connsiteY157" fmla="*/ 298681 h 2062941"/>
                  <a:gd name="connsiteX158" fmla="*/ 578070 w 1782150"/>
                  <a:gd name="connsiteY158" fmla="*/ 363899 h 2062941"/>
                  <a:gd name="connsiteX159" fmla="*/ 531735 w 1782150"/>
                  <a:gd name="connsiteY159" fmla="*/ 444484 h 2062941"/>
                  <a:gd name="connsiteX160" fmla="*/ 536124 w 1782150"/>
                  <a:gd name="connsiteY160" fmla="*/ 460389 h 2062941"/>
                  <a:gd name="connsiteX161" fmla="*/ 514334 w 1782150"/>
                  <a:gd name="connsiteY161" fmla="*/ 294888 h 2062941"/>
                  <a:gd name="connsiteX162" fmla="*/ 471597 w 1782150"/>
                  <a:gd name="connsiteY162" fmla="*/ 281861 h 2062941"/>
                  <a:gd name="connsiteX163" fmla="*/ 391200 w 1782150"/>
                  <a:gd name="connsiteY163" fmla="*/ 269131 h 2062941"/>
                  <a:gd name="connsiteX164" fmla="*/ 307491 w 1782150"/>
                  <a:gd name="connsiteY164" fmla="*/ 238913 h 2062941"/>
                  <a:gd name="connsiteX165" fmla="*/ 192691 w 1782150"/>
                  <a:gd name="connsiteY165" fmla="*/ 281723 h 2062941"/>
                  <a:gd name="connsiteX166" fmla="*/ 140516 w 1782150"/>
                  <a:gd name="connsiteY166" fmla="*/ 283757 h 2062941"/>
                  <a:gd name="connsiteX167" fmla="*/ 86458 w 1782150"/>
                  <a:gd name="connsiteY167" fmla="*/ 344608 h 2062941"/>
                  <a:gd name="connsiteX168" fmla="*/ 82927 w 1782150"/>
                  <a:gd name="connsiteY168" fmla="*/ 408700 h 2062941"/>
                  <a:gd name="connsiteX169" fmla="*/ 87606 w 1782150"/>
                  <a:gd name="connsiteY169" fmla="*/ 420202 h 2062941"/>
                  <a:gd name="connsiteX170" fmla="*/ 211248 w 1782150"/>
                  <a:gd name="connsiteY170" fmla="*/ 428150 h 2062941"/>
                  <a:gd name="connsiteX171" fmla="*/ 306212 w 1782150"/>
                  <a:gd name="connsiteY171" fmla="*/ 453566 h 2062941"/>
                  <a:gd name="connsiteX172" fmla="*/ 392014 w 1782150"/>
                  <a:gd name="connsiteY172" fmla="*/ 450115 h 2062941"/>
                  <a:gd name="connsiteX173" fmla="*/ 306815 w 1782150"/>
                  <a:gd name="connsiteY173" fmla="*/ 528113 h 2062941"/>
                  <a:gd name="connsiteX174" fmla="*/ 308559 w 1782150"/>
                  <a:gd name="connsiteY174" fmla="*/ 541657 h 2062941"/>
                  <a:gd name="connsiteX175" fmla="*/ 441342 w 1782150"/>
                  <a:gd name="connsiteY175" fmla="*/ 541759 h 2062941"/>
                  <a:gd name="connsiteX176" fmla="*/ 491417 w 1782150"/>
                  <a:gd name="connsiteY176" fmla="*/ 506316 h 2062941"/>
                  <a:gd name="connsiteX177" fmla="*/ 503588 w 1782150"/>
                  <a:gd name="connsiteY177" fmla="*/ 513247 h 2062941"/>
                  <a:gd name="connsiteX178" fmla="*/ 525603 w 1782150"/>
                  <a:gd name="connsiteY178" fmla="*/ 534391 h 2062941"/>
                  <a:gd name="connsiteX179" fmla="*/ 574604 w 1782150"/>
                  <a:gd name="connsiteY179" fmla="*/ 538787 h 2062941"/>
                  <a:gd name="connsiteX180" fmla="*/ 776920 w 1782150"/>
                  <a:gd name="connsiteY180" fmla="*/ 921498 h 2062941"/>
                  <a:gd name="connsiteX181" fmla="*/ 843707 w 1782150"/>
                  <a:gd name="connsiteY181" fmla="*/ 1325753 h 2062941"/>
                  <a:gd name="connsiteX182" fmla="*/ 723792 w 1782150"/>
                  <a:gd name="connsiteY182" fmla="*/ 1175111 h 2062941"/>
                  <a:gd name="connsiteX183" fmla="*/ 738411 w 1782150"/>
                  <a:gd name="connsiteY183" fmla="*/ 1119441 h 2062941"/>
                  <a:gd name="connsiteX184" fmla="*/ 738549 w 1782150"/>
                  <a:gd name="connsiteY184" fmla="*/ 1118685 h 2062941"/>
                  <a:gd name="connsiteX185" fmla="*/ 780306 w 1782150"/>
                  <a:gd name="connsiteY185" fmla="*/ 987443 h 2062941"/>
                  <a:gd name="connsiteX186" fmla="*/ 723378 w 1782150"/>
                  <a:gd name="connsiteY186" fmla="*/ 958183 h 2062941"/>
                  <a:gd name="connsiteX187" fmla="*/ 686351 w 1782150"/>
                  <a:gd name="connsiteY187" fmla="*/ 993713 h 2062941"/>
                  <a:gd name="connsiteX188" fmla="*/ 685610 w 1782150"/>
                  <a:gd name="connsiteY188" fmla="*/ 993321 h 2062941"/>
                  <a:gd name="connsiteX189" fmla="*/ 694366 w 1782150"/>
                  <a:gd name="connsiteY189" fmla="*/ 962172 h 2062941"/>
                  <a:gd name="connsiteX190" fmla="*/ 625740 w 1782150"/>
                  <a:gd name="connsiteY190" fmla="*/ 894542 h 2062941"/>
                  <a:gd name="connsiteX191" fmla="*/ 570869 w 1782150"/>
                  <a:gd name="connsiteY191" fmla="*/ 883651 h 2062941"/>
                  <a:gd name="connsiteX192" fmla="*/ 577474 w 1782150"/>
                  <a:gd name="connsiteY192" fmla="*/ 994970 h 2062941"/>
                  <a:gd name="connsiteX193" fmla="*/ 576798 w 1782150"/>
                  <a:gd name="connsiteY193" fmla="*/ 994919 h 2062941"/>
                  <a:gd name="connsiteX194" fmla="*/ 539888 w 1782150"/>
                  <a:gd name="connsiteY194" fmla="*/ 887647 h 2062941"/>
                  <a:gd name="connsiteX195" fmla="*/ 501124 w 1782150"/>
                  <a:gd name="connsiteY195" fmla="*/ 887000 h 2062941"/>
                  <a:gd name="connsiteX196" fmla="*/ 481892 w 1782150"/>
                  <a:gd name="connsiteY196" fmla="*/ 887167 h 2062941"/>
                  <a:gd name="connsiteX197" fmla="*/ 462427 w 1782150"/>
                  <a:gd name="connsiteY197" fmla="*/ 880439 h 2062941"/>
                  <a:gd name="connsiteX198" fmla="*/ 428423 w 1782150"/>
                  <a:gd name="connsiteY198" fmla="*/ 907097 h 2062941"/>
                  <a:gd name="connsiteX199" fmla="*/ 458227 w 1782150"/>
                  <a:gd name="connsiteY199" fmla="*/ 956287 h 2062941"/>
                  <a:gd name="connsiteX200" fmla="*/ 463241 w 1782150"/>
                  <a:gd name="connsiteY200" fmla="*/ 981376 h 2062941"/>
                  <a:gd name="connsiteX201" fmla="*/ 463103 w 1782150"/>
                  <a:gd name="connsiteY201" fmla="*/ 981666 h 2062941"/>
                  <a:gd name="connsiteX202" fmla="*/ 462819 w 1782150"/>
                  <a:gd name="connsiteY202" fmla="*/ 981732 h 2062941"/>
                  <a:gd name="connsiteX203" fmla="*/ 427660 w 1782150"/>
                  <a:gd name="connsiteY203" fmla="*/ 934802 h 2062941"/>
                  <a:gd name="connsiteX204" fmla="*/ 347555 w 1782150"/>
                  <a:gd name="connsiteY204" fmla="*/ 934482 h 2062941"/>
                  <a:gd name="connsiteX205" fmla="*/ 255744 w 1782150"/>
                  <a:gd name="connsiteY205" fmla="*/ 936204 h 2062941"/>
                  <a:gd name="connsiteX206" fmla="*/ 264535 w 1782150"/>
                  <a:gd name="connsiteY206" fmla="*/ 958764 h 2062941"/>
                  <a:gd name="connsiteX207" fmla="*/ 264179 w 1782150"/>
                  <a:gd name="connsiteY207" fmla="*/ 959527 h 2062941"/>
                  <a:gd name="connsiteX208" fmla="*/ 160620 w 1782150"/>
                  <a:gd name="connsiteY208" fmla="*/ 984130 h 2062941"/>
                  <a:gd name="connsiteX209" fmla="*/ 126631 w 1782150"/>
                  <a:gd name="connsiteY209" fmla="*/ 999293 h 2062941"/>
                  <a:gd name="connsiteX210" fmla="*/ 146197 w 1782150"/>
                  <a:gd name="connsiteY210" fmla="*/ 1023932 h 2062941"/>
                  <a:gd name="connsiteX211" fmla="*/ 76162 w 1782150"/>
                  <a:gd name="connsiteY211" fmla="*/ 1040265 h 2062941"/>
                  <a:gd name="connsiteX212" fmla="*/ 2342 w 1782150"/>
                  <a:gd name="connsiteY212" fmla="*/ 1094490 h 2062941"/>
                  <a:gd name="connsiteX213" fmla="*/ 5807 w 1782150"/>
                  <a:gd name="connsiteY213" fmla="*/ 1107626 h 2062941"/>
                  <a:gd name="connsiteX214" fmla="*/ 54837 w 1782150"/>
                  <a:gd name="connsiteY214" fmla="*/ 1103964 h 2062941"/>
                  <a:gd name="connsiteX215" fmla="*/ 201730 w 1782150"/>
                  <a:gd name="connsiteY215" fmla="*/ 1072373 h 2062941"/>
                  <a:gd name="connsiteX216" fmla="*/ 118725 w 1782150"/>
                  <a:gd name="connsiteY216" fmla="*/ 1111419 h 2062941"/>
                  <a:gd name="connsiteX217" fmla="*/ 120535 w 1782150"/>
                  <a:gd name="connsiteY217" fmla="*/ 1125435 h 2062941"/>
                  <a:gd name="connsiteX218" fmla="*/ 217627 w 1782150"/>
                  <a:gd name="connsiteY218" fmla="*/ 1128021 h 2062941"/>
                  <a:gd name="connsiteX219" fmla="*/ 365051 w 1782150"/>
                  <a:gd name="connsiteY219" fmla="*/ 1073339 h 2062941"/>
                  <a:gd name="connsiteX220" fmla="*/ 326941 w 1782150"/>
                  <a:gd name="connsiteY220" fmla="*/ 1098355 h 2062941"/>
                  <a:gd name="connsiteX221" fmla="*/ 279401 w 1782150"/>
                  <a:gd name="connsiteY221" fmla="*/ 1131327 h 2062941"/>
                  <a:gd name="connsiteX222" fmla="*/ 282300 w 1782150"/>
                  <a:gd name="connsiteY222" fmla="*/ 1142386 h 2062941"/>
                  <a:gd name="connsiteX223" fmla="*/ 354305 w 1782150"/>
                  <a:gd name="connsiteY223" fmla="*/ 1157056 h 2062941"/>
                  <a:gd name="connsiteX224" fmla="*/ 466685 w 1782150"/>
                  <a:gd name="connsiteY224" fmla="*/ 1121170 h 2062941"/>
                  <a:gd name="connsiteX225" fmla="*/ 506451 w 1782150"/>
                  <a:gd name="connsiteY225" fmla="*/ 1103754 h 2062941"/>
                  <a:gd name="connsiteX226" fmla="*/ 482052 w 1782150"/>
                  <a:gd name="connsiteY226" fmla="*/ 1127244 h 2062941"/>
                  <a:gd name="connsiteX227" fmla="*/ 450337 w 1782150"/>
                  <a:gd name="connsiteY227" fmla="*/ 1168790 h 2062941"/>
                  <a:gd name="connsiteX228" fmla="*/ 599925 w 1782150"/>
                  <a:gd name="connsiteY228" fmla="*/ 1180321 h 2062941"/>
                  <a:gd name="connsiteX229" fmla="*/ 623444 w 1782150"/>
                  <a:gd name="connsiteY229" fmla="*/ 1140148 h 2062941"/>
                  <a:gd name="connsiteX230" fmla="*/ 632222 w 1782150"/>
                  <a:gd name="connsiteY230" fmla="*/ 1175503 h 2062941"/>
                  <a:gd name="connsiteX231" fmla="*/ 703710 w 1782150"/>
                  <a:gd name="connsiteY231" fmla="*/ 1181941 h 2062941"/>
                  <a:gd name="connsiteX232" fmla="*/ 708004 w 1782150"/>
                  <a:gd name="connsiteY232" fmla="*/ 1188044 h 2062941"/>
                  <a:gd name="connsiteX233" fmla="*/ 801783 w 1782150"/>
                  <a:gd name="connsiteY233" fmla="*/ 1284120 h 2062941"/>
                  <a:gd name="connsiteX234" fmla="*/ 839246 w 1782150"/>
                  <a:gd name="connsiteY234" fmla="*/ 1378009 h 2062941"/>
                  <a:gd name="connsiteX235" fmla="*/ 844397 w 1782150"/>
                  <a:gd name="connsiteY235" fmla="*/ 1414265 h 2062941"/>
                  <a:gd name="connsiteX236" fmla="*/ 836674 w 1782150"/>
                  <a:gd name="connsiteY236" fmla="*/ 1570363 h 2062941"/>
                  <a:gd name="connsiteX237" fmla="*/ 660391 w 1782150"/>
                  <a:gd name="connsiteY237" fmla="*/ 1622997 h 2062941"/>
                  <a:gd name="connsiteX238" fmla="*/ 651752 w 1782150"/>
                  <a:gd name="connsiteY238" fmla="*/ 1638364 h 2062941"/>
                  <a:gd name="connsiteX239" fmla="*/ 665107 w 1782150"/>
                  <a:gd name="connsiteY239" fmla="*/ 1718680 h 2062941"/>
                  <a:gd name="connsiteX240" fmla="*/ 750800 w 1782150"/>
                  <a:gd name="connsiteY240" fmla="*/ 2025551 h 2062941"/>
                  <a:gd name="connsiteX241" fmla="*/ 972726 w 1782150"/>
                  <a:gd name="connsiteY241" fmla="*/ 2055378 h 2062941"/>
                  <a:gd name="connsiteX242" fmla="*/ 1104891 w 1782150"/>
                  <a:gd name="connsiteY242" fmla="*/ 1869111 h 2062941"/>
                  <a:gd name="connsiteX243" fmla="*/ 1134754 w 1782150"/>
                  <a:gd name="connsiteY243" fmla="*/ 1672695 h 2062941"/>
                  <a:gd name="connsiteX244" fmla="*/ 1136497 w 1782150"/>
                  <a:gd name="connsiteY244" fmla="*/ 1646625 h 2062941"/>
                  <a:gd name="connsiteX245" fmla="*/ 1136570 w 1782150"/>
                  <a:gd name="connsiteY245" fmla="*/ 1640050 h 2062941"/>
                  <a:gd name="connsiteX246" fmla="*/ 969870 w 1782150"/>
                  <a:gd name="connsiteY246" fmla="*/ 1571846 h 2062941"/>
                  <a:gd name="connsiteX247" fmla="*/ 987832 w 1782150"/>
                  <a:gd name="connsiteY247" fmla="*/ 1331311 h 2062941"/>
                  <a:gd name="connsiteX248" fmla="*/ 1057983 w 1782150"/>
                  <a:gd name="connsiteY248" fmla="*/ 1231116 h 2062941"/>
                  <a:gd name="connsiteX249" fmla="*/ 1073619 w 1782150"/>
                  <a:gd name="connsiteY249" fmla="*/ 1165753 h 2062941"/>
                  <a:gd name="connsiteX250" fmla="*/ 1088543 w 1782150"/>
                  <a:gd name="connsiteY250" fmla="*/ 1272015 h 2062941"/>
                  <a:gd name="connsiteX251" fmla="*/ 1194624 w 1782150"/>
                  <a:gd name="connsiteY251" fmla="*/ 1380326 h 2062941"/>
                  <a:gd name="connsiteX252" fmla="*/ 1182199 w 1782150"/>
                  <a:gd name="connsiteY252" fmla="*/ 1295854 h 2062941"/>
                  <a:gd name="connsiteX253" fmla="*/ 1178929 w 1782150"/>
                  <a:gd name="connsiteY253" fmla="*/ 1232482 h 2062941"/>
                  <a:gd name="connsiteX254" fmla="*/ 1210972 w 1782150"/>
                  <a:gd name="connsiteY254" fmla="*/ 1332416 h 2062941"/>
                  <a:gd name="connsiteX255" fmla="*/ 1340302 w 1782150"/>
                  <a:gd name="connsiteY255" fmla="*/ 1440669 h 2062941"/>
                  <a:gd name="connsiteX256" fmla="*/ 1351928 w 1782150"/>
                  <a:gd name="connsiteY256" fmla="*/ 1429051 h 2062941"/>
                  <a:gd name="connsiteX257" fmla="*/ 1355707 w 1782150"/>
                  <a:gd name="connsiteY257" fmla="*/ 1366848 h 2062941"/>
                  <a:gd name="connsiteX258" fmla="*/ 1397267 w 1782150"/>
                  <a:gd name="connsiteY258" fmla="*/ 1254672 h 2062941"/>
                  <a:gd name="connsiteX259" fmla="*/ 1371764 w 1782150"/>
                  <a:gd name="connsiteY259" fmla="*/ 1212370 h 2062941"/>
                  <a:gd name="connsiteX260" fmla="*/ 1369584 w 1782150"/>
                  <a:gd name="connsiteY260" fmla="*/ 1162352 h 2062941"/>
                  <a:gd name="connsiteX261" fmla="*/ 1386514 w 1782150"/>
                  <a:gd name="connsiteY261" fmla="*/ 1044559 h 2062941"/>
                  <a:gd name="connsiteX262" fmla="*/ 1420444 w 1782150"/>
                  <a:gd name="connsiteY262" fmla="*/ 1142059 h 2062941"/>
                  <a:gd name="connsiteX263" fmla="*/ 1494338 w 1782150"/>
                  <a:gd name="connsiteY263" fmla="*/ 1219948 h 2062941"/>
                  <a:gd name="connsiteX264" fmla="*/ 1548251 w 1782150"/>
                  <a:gd name="connsiteY264" fmla="*/ 1235664 h 2062941"/>
                  <a:gd name="connsiteX265" fmla="*/ 1553627 w 1782150"/>
                  <a:gd name="connsiteY265" fmla="*/ 1226175 h 2062941"/>
                  <a:gd name="connsiteX266" fmla="*/ 1519259 w 1782150"/>
                  <a:gd name="connsiteY266" fmla="*/ 1146680 h 2062941"/>
                  <a:gd name="connsiteX267" fmla="*/ 1577458 w 1782150"/>
                  <a:gd name="connsiteY267" fmla="*/ 1227679 h 2062941"/>
                  <a:gd name="connsiteX268" fmla="*/ 1714274 w 1782150"/>
                  <a:gd name="connsiteY268" fmla="*/ 1319730 h 2062941"/>
                  <a:gd name="connsiteX269" fmla="*/ 1724155 w 1782150"/>
                  <a:gd name="connsiteY269" fmla="*/ 1312210 h 2062941"/>
                  <a:gd name="connsiteX270" fmla="*/ 1728878 w 1782150"/>
                  <a:gd name="connsiteY270" fmla="*/ 1173186 h 2062941"/>
                  <a:gd name="connsiteX271" fmla="*/ 1570483 w 1782150"/>
                  <a:gd name="connsiteY271" fmla="*/ 1090675 h 2062941"/>
                  <a:gd name="connsiteX272" fmla="*/ 1569975 w 1782150"/>
                  <a:gd name="connsiteY272" fmla="*/ 1089019 h 2062941"/>
                  <a:gd name="connsiteX273" fmla="*/ 1684629 w 1782150"/>
                  <a:gd name="connsiteY273" fmla="*/ 1091365 h 2062941"/>
                  <a:gd name="connsiteX274" fmla="*/ 1737016 w 1782150"/>
                  <a:gd name="connsiteY274" fmla="*/ 1131516 h 2062941"/>
                  <a:gd name="connsiteX275" fmla="*/ 1779883 w 1782150"/>
                  <a:gd name="connsiteY275" fmla="*/ 1121584 h 2062941"/>
                  <a:gd name="connsiteX276" fmla="*/ 1769785 w 1782150"/>
                  <a:gd name="connsiteY276" fmla="*/ 1061387 h 2062941"/>
                  <a:gd name="connsiteX277" fmla="*/ 1388693 w 1782150"/>
                  <a:gd name="connsiteY277" fmla="*/ 921702 h 2062941"/>
                  <a:gd name="connsiteX278" fmla="*/ 1360429 w 1782150"/>
                  <a:gd name="connsiteY278" fmla="*/ 917335 h 2062941"/>
                  <a:gd name="connsiteX279" fmla="*/ 1358976 w 1782150"/>
                  <a:gd name="connsiteY279" fmla="*/ 914777 h 2062941"/>
                  <a:gd name="connsiteX280" fmla="*/ 1369076 w 1782150"/>
                  <a:gd name="connsiteY280" fmla="*/ 901859 h 2062941"/>
                  <a:gd name="connsiteX281" fmla="*/ 1471814 w 1782150"/>
                  <a:gd name="connsiteY281" fmla="*/ 903929 h 2062941"/>
                  <a:gd name="connsiteX282" fmla="*/ 1388693 w 1782150"/>
                  <a:gd name="connsiteY282" fmla="*/ 921702 h 2062941"/>
                  <a:gd name="connsiteX283" fmla="*/ 616040 w 1782150"/>
                  <a:gd name="connsiteY283" fmla="*/ 235781 h 2062941"/>
                  <a:gd name="connsiteX284" fmla="*/ 555109 w 1782150"/>
                  <a:gd name="connsiteY284" fmla="*/ 239320 h 2062941"/>
                  <a:gd name="connsiteX285" fmla="*/ 512263 w 1782150"/>
                  <a:gd name="connsiteY285" fmla="*/ 239239 h 2062941"/>
                  <a:gd name="connsiteX286" fmla="*/ 511478 w 1782150"/>
                  <a:gd name="connsiteY286" fmla="*/ 219665 h 2062941"/>
                  <a:gd name="connsiteX287" fmla="*/ 546950 w 1782150"/>
                  <a:gd name="connsiteY287" fmla="*/ 192324 h 2062941"/>
                  <a:gd name="connsiteX288" fmla="*/ 513861 w 1782150"/>
                  <a:gd name="connsiteY288" fmla="*/ 175300 h 2062941"/>
                  <a:gd name="connsiteX289" fmla="*/ 476719 w 1782150"/>
                  <a:gd name="connsiteY289" fmla="*/ 185807 h 2062941"/>
                  <a:gd name="connsiteX290" fmla="*/ 427784 w 1782150"/>
                  <a:gd name="connsiteY290" fmla="*/ 199350 h 2062941"/>
                  <a:gd name="connsiteX291" fmla="*/ 335529 w 1782150"/>
                  <a:gd name="connsiteY291" fmla="*/ 178599 h 2062941"/>
                  <a:gd name="connsiteX292" fmla="*/ 397660 w 1782150"/>
                  <a:gd name="connsiteY292" fmla="*/ 151796 h 2062941"/>
                  <a:gd name="connsiteX293" fmla="*/ 396897 w 1782150"/>
                  <a:gd name="connsiteY293" fmla="*/ 120008 h 2062941"/>
                  <a:gd name="connsiteX294" fmla="*/ 325481 w 1782150"/>
                  <a:gd name="connsiteY294" fmla="*/ 125304 h 2062941"/>
                  <a:gd name="connsiteX295" fmla="*/ 249517 w 1782150"/>
                  <a:gd name="connsiteY295" fmla="*/ 128872 h 2062941"/>
                  <a:gd name="connsiteX296" fmla="*/ 219495 w 1782150"/>
                  <a:gd name="connsiteY296" fmla="*/ 120553 h 2062941"/>
                  <a:gd name="connsiteX297" fmla="*/ 219160 w 1782150"/>
                  <a:gd name="connsiteY297" fmla="*/ 119594 h 2062941"/>
                  <a:gd name="connsiteX298" fmla="*/ 219568 w 1782150"/>
                  <a:gd name="connsiteY298" fmla="*/ 118300 h 2062941"/>
                  <a:gd name="connsiteX299" fmla="*/ 226092 w 1782150"/>
                  <a:gd name="connsiteY299" fmla="*/ 96743 h 2062941"/>
                  <a:gd name="connsiteX300" fmla="*/ 130365 w 1782150"/>
                  <a:gd name="connsiteY300" fmla="*/ 62935 h 2062941"/>
                  <a:gd name="connsiteX301" fmla="*/ 286130 w 1782150"/>
                  <a:gd name="connsiteY301" fmla="*/ 81717 h 2062941"/>
                  <a:gd name="connsiteX302" fmla="*/ 331533 w 1782150"/>
                  <a:gd name="connsiteY302" fmla="*/ 66938 h 2062941"/>
                  <a:gd name="connsiteX303" fmla="*/ 304774 w 1782150"/>
                  <a:gd name="connsiteY303" fmla="*/ 40810 h 2062941"/>
                  <a:gd name="connsiteX304" fmla="*/ 404983 w 1782150"/>
                  <a:gd name="connsiteY304" fmla="*/ 33930 h 2062941"/>
                  <a:gd name="connsiteX305" fmla="*/ 432681 w 1782150"/>
                  <a:gd name="connsiteY305" fmla="*/ 77837 h 2062941"/>
                  <a:gd name="connsiteX306" fmla="*/ 459782 w 1782150"/>
                  <a:gd name="connsiteY306" fmla="*/ 16099 h 2062941"/>
                  <a:gd name="connsiteX307" fmla="*/ 459935 w 1782150"/>
                  <a:gd name="connsiteY307" fmla="*/ 15729 h 2062941"/>
                  <a:gd name="connsiteX308" fmla="*/ 486310 w 1782150"/>
                  <a:gd name="connsiteY308" fmla="*/ 30108 h 2062941"/>
                  <a:gd name="connsiteX309" fmla="*/ 540760 w 1782150"/>
                  <a:gd name="connsiteY309" fmla="*/ 24048 h 2062941"/>
                  <a:gd name="connsiteX310" fmla="*/ 560247 w 1782150"/>
                  <a:gd name="connsiteY310" fmla="*/ 32557 h 2062941"/>
                  <a:gd name="connsiteX311" fmla="*/ 533072 w 1782150"/>
                  <a:gd name="connsiteY311" fmla="*/ 74989 h 2062941"/>
                  <a:gd name="connsiteX312" fmla="*/ 553671 w 1782150"/>
                  <a:gd name="connsiteY312" fmla="*/ 104582 h 2062941"/>
                  <a:gd name="connsiteX313" fmla="*/ 610758 w 1782150"/>
                  <a:gd name="connsiteY313" fmla="*/ 44175 h 2062941"/>
                  <a:gd name="connsiteX314" fmla="*/ 667693 w 1782150"/>
                  <a:gd name="connsiteY314" fmla="*/ 40767 h 2062941"/>
                  <a:gd name="connsiteX315" fmla="*/ 630739 w 1782150"/>
                  <a:gd name="connsiteY315" fmla="*/ 94316 h 2062941"/>
                  <a:gd name="connsiteX316" fmla="*/ 643331 w 1782150"/>
                  <a:gd name="connsiteY316" fmla="*/ 156722 h 2062941"/>
                  <a:gd name="connsiteX317" fmla="*/ 722325 w 1782150"/>
                  <a:gd name="connsiteY317" fmla="*/ 53809 h 2062941"/>
                  <a:gd name="connsiteX318" fmla="*/ 766588 w 1782150"/>
                  <a:gd name="connsiteY318" fmla="*/ 77198 h 2062941"/>
                  <a:gd name="connsiteX319" fmla="*/ 722601 w 1782150"/>
                  <a:gd name="connsiteY319" fmla="*/ 128363 h 2062941"/>
                  <a:gd name="connsiteX320" fmla="*/ 755827 w 1782150"/>
                  <a:gd name="connsiteY320" fmla="*/ 149311 h 2062941"/>
                  <a:gd name="connsiteX321" fmla="*/ 791481 w 1782150"/>
                  <a:gd name="connsiteY321" fmla="*/ 141405 h 2062941"/>
                  <a:gd name="connsiteX322" fmla="*/ 821575 w 1782150"/>
                  <a:gd name="connsiteY322" fmla="*/ 163007 h 2062941"/>
                  <a:gd name="connsiteX323" fmla="*/ 691300 w 1782150"/>
                  <a:gd name="connsiteY323" fmla="*/ 241688 h 2062941"/>
                  <a:gd name="connsiteX324" fmla="*/ 616040 w 1782150"/>
                  <a:gd name="connsiteY324" fmla="*/ 235781 h 2062941"/>
                  <a:gd name="connsiteX325" fmla="*/ 661256 w 1782150"/>
                  <a:gd name="connsiteY325" fmla="*/ 1170766 h 2062941"/>
                  <a:gd name="connsiteX326" fmla="*/ 645285 w 1782150"/>
                  <a:gd name="connsiteY326" fmla="*/ 1165389 h 2062941"/>
                  <a:gd name="connsiteX327" fmla="*/ 644166 w 1782150"/>
                  <a:gd name="connsiteY327" fmla="*/ 1162716 h 2062941"/>
                  <a:gd name="connsiteX328" fmla="*/ 610736 w 1782150"/>
                  <a:gd name="connsiteY328" fmla="*/ 1129402 h 2062941"/>
                  <a:gd name="connsiteX329" fmla="*/ 595587 w 1782150"/>
                  <a:gd name="connsiteY329" fmla="*/ 1160354 h 2062941"/>
                  <a:gd name="connsiteX330" fmla="*/ 466343 w 1782150"/>
                  <a:gd name="connsiteY330" fmla="*/ 1158967 h 2062941"/>
                  <a:gd name="connsiteX331" fmla="*/ 524259 w 1782150"/>
                  <a:gd name="connsiteY331" fmla="*/ 1095609 h 2062941"/>
                  <a:gd name="connsiteX332" fmla="*/ 516237 w 1782150"/>
                  <a:gd name="connsiteY332" fmla="*/ 1087587 h 2062941"/>
                  <a:gd name="connsiteX333" fmla="*/ 421404 w 1782150"/>
                  <a:gd name="connsiteY333" fmla="*/ 1131451 h 2062941"/>
                  <a:gd name="connsiteX334" fmla="*/ 298867 w 1782150"/>
                  <a:gd name="connsiteY334" fmla="*/ 1131494 h 2062941"/>
                  <a:gd name="connsiteX335" fmla="*/ 382670 w 1782150"/>
                  <a:gd name="connsiteY335" fmla="*/ 1066873 h 2062941"/>
                  <a:gd name="connsiteX336" fmla="*/ 376879 w 1782150"/>
                  <a:gd name="connsiteY336" fmla="*/ 1059272 h 2062941"/>
                  <a:gd name="connsiteX337" fmla="*/ 141453 w 1782150"/>
                  <a:gd name="connsiteY337" fmla="*/ 1116977 h 2062941"/>
                  <a:gd name="connsiteX338" fmla="*/ 221565 w 1782150"/>
                  <a:gd name="connsiteY338" fmla="*/ 1070331 h 2062941"/>
                  <a:gd name="connsiteX339" fmla="*/ 215651 w 1782150"/>
                  <a:gd name="connsiteY339" fmla="*/ 1060028 h 2062941"/>
                  <a:gd name="connsiteX340" fmla="*/ 25752 w 1782150"/>
                  <a:gd name="connsiteY340" fmla="*/ 1096640 h 2062941"/>
                  <a:gd name="connsiteX341" fmla="*/ 25541 w 1782150"/>
                  <a:gd name="connsiteY341" fmla="*/ 1095870 h 2062941"/>
                  <a:gd name="connsiteX342" fmla="*/ 83297 w 1782150"/>
                  <a:gd name="connsiteY342" fmla="*/ 1052479 h 2062941"/>
                  <a:gd name="connsiteX343" fmla="*/ 164086 w 1782150"/>
                  <a:gd name="connsiteY343" fmla="*/ 1030260 h 2062941"/>
                  <a:gd name="connsiteX344" fmla="*/ 165416 w 1782150"/>
                  <a:gd name="connsiteY344" fmla="*/ 1020066 h 2062941"/>
                  <a:gd name="connsiteX345" fmla="*/ 143596 w 1782150"/>
                  <a:gd name="connsiteY345" fmla="*/ 1006632 h 2062941"/>
                  <a:gd name="connsiteX346" fmla="*/ 176598 w 1782150"/>
                  <a:gd name="connsiteY346" fmla="*/ 995028 h 2062941"/>
                  <a:gd name="connsiteX347" fmla="*/ 231461 w 1782150"/>
                  <a:gd name="connsiteY347" fmla="*/ 973035 h 2062941"/>
                  <a:gd name="connsiteX348" fmla="*/ 337208 w 1782150"/>
                  <a:gd name="connsiteY348" fmla="*/ 1014413 h 2062941"/>
                  <a:gd name="connsiteX349" fmla="*/ 344416 w 1782150"/>
                  <a:gd name="connsiteY349" fmla="*/ 1007206 h 2062941"/>
                  <a:gd name="connsiteX350" fmla="*/ 272448 w 1782150"/>
                  <a:gd name="connsiteY350" fmla="*/ 946841 h 2062941"/>
                  <a:gd name="connsiteX351" fmla="*/ 339315 w 1782150"/>
                  <a:gd name="connsiteY351" fmla="*/ 949806 h 2062941"/>
                  <a:gd name="connsiteX352" fmla="*/ 379873 w 1782150"/>
                  <a:gd name="connsiteY352" fmla="*/ 940963 h 2062941"/>
                  <a:gd name="connsiteX353" fmla="*/ 415279 w 1782150"/>
                  <a:gd name="connsiteY353" fmla="*/ 942278 h 2062941"/>
                  <a:gd name="connsiteX354" fmla="*/ 441450 w 1782150"/>
                  <a:gd name="connsiteY354" fmla="*/ 986658 h 2062941"/>
                  <a:gd name="connsiteX355" fmla="*/ 478172 w 1782150"/>
                  <a:gd name="connsiteY355" fmla="*/ 982676 h 2062941"/>
                  <a:gd name="connsiteX356" fmla="*/ 448280 w 1782150"/>
                  <a:gd name="connsiteY356" fmla="*/ 912169 h 2062941"/>
                  <a:gd name="connsiteX357" fmla="*/ 441865 w 1782150"/>
                  <a:gd name="connsiteY357" fmla="*/ 894789 h 2062941"/>
                  <a:gd name="connsiteX358" fmla="*/ 474459 w 1782150"/>
                  <a:gd name="connsiteY358" fmla="*/ 899476 h 2062941"/>
                  <a:gd name="connsiteX359" fmla="*/ 513251 w 1782150"/>
                  <a:gd name="connsiteY359" fmla="*/ 898822 h 2062941"/>
                  <a:gd name="connsiteX360" fmla="*/ 570499 w 1782150"/>
                  <a:gd name="connsiteY360" fmla="*/ 1010395 h 2062941"/>
                  <a:gd name="connsiteX361" fmla="*/ 579748 w 1782150"/>
                  <a:gd name="connsiteY361" fmla="*/ 1011587 h 2062941"/>
                  <a:gd name="connsiteX362" fmla="*/ 584216 w 1782150"/>
                  <a:gd name="connsiteY362" fmla="*/ 894157 h 2062941"/>
                  <a:gd name="connsiteX363" fmla="*/ 678701 w 1782150"/>
                  <a:gd name="connsiteY363" fmla="*/ 965413 h 2062941"/>
                  <a:gd name="connsiteX364" fmla="*/ 670156 w 1782150"/>
                  <a:gd name="connsiteY364" fmla="*/ 1009422 h 2062941"/>
                  <a:gd name="connsiteX365" fmla="*/ 681302 w 1782150"/>
                  <a:gd name="connsiteY365" fmla="*/ 1015816 h 2062941"/>
                  <a:gd name="connsiteX366" fmla="*/ 761916 w 1782150"/>
                  <a:gd name="connsiteY366" fmla="*/ 989288 h 2062941"/>
                  <a:gd name="connsiteX367" fmla="*/ 721402 w 1782150"/>
                  <a:gd name="connsiteY367" fmla="*/ 1110315 h 2062941"/>
                  <a:gd name="connsiteX368" fmla="*/ 698863 w 1782150"/>
                  <a:gd name="connsiteY368" fmla="*/ 1114565 h 2062941"/>
                  <a:gd name="connsiteX369" fmla="*/ 697454 w 1782150"/>
                  <a:gd name="connsiteY369" fmla="*/ 1125122 h 2062941"/>
                  <a:gd name="connsiteX370" fmla="*/ 713511 w 1782150"/>
                  <a:gd name="connsiteY370" fmla="*/ 1123945 h 2062941"/>
                  <a:gd name="connsiteX371" fmla="*/ 661256 w 1782150"/>
                  <a:gd name="connsiteY371" fmla="*/ 1170766 h 2062941"/>
                  <a:gd name="connsiteX372" fmla="*/ 294325 w 1782150"/>
                  <a:gd name="connsiteY372" fmla="*/ 974292 h 2062941"/>
                  <a:gd name="connsiteX373" fmla="*/ 326171 w 1782150"/>
                  <a:gd name="connsiteY373" fmla="*/ 996220 h 2062941"/>
                  <a:gd name="connsiteX374" fmla="*/ 325626 w 1782150"/>
                  <a:gd name="connsiteY374" fmla="*/ 996874 h 2062941"/>
                  <a:gd name="connsiteX375" fmla="*/ 294027 w 1782150"/>
                  <a:gd name="connsiteY375" fmla="*/ 974786 h 2062941"/>
                  <a:gd name="connsiteX376" fmla="*/ 294325 w 1782150"/>
                  <a:gd name="connsiteY376" fmla="*/ 974292 h 2062941"/>
                  <a:gd name="connsiteX377" fmla="*/ 1074498 w 1782150"/>
                  <a:gd name="connsiteY377" fmla="*/ 762719 h 2062941"/>
                  <a:gd name="connsiteX378" fmla="*/ 1071694 w 1782150"/>
                  <a:gd name="connsiteY378" fmla="*/ 766293 h 2062941"/>
                  <a:gd name="connsiteX379" fmla="*/ 1039077 w 1782150"/>
                  <a:gd name="connsiteY379" fmla="*/ 783513 h 2062941"/>
                  <a:gd name="connsiteX380" fmla="*/ 943728 w 1782150"/>
                  <a:gd name="connsiteY380" fmla="*/ 748892 h 2062941"/>
                  <a:gd name="connsiteX381" fmla="*/ 954917 w 1782150"/>
                  <a:gd name="connsiteY381" fmla="*/ 578959 h 2062941"/>
                  <a:gd name="connsiteX382" fmla="*/ 1044272 w 1782150"/>
                  <a:gd name="connsiteY382" fmla="*/ 586283 h 2062941"/>
                  <a:gd name="connsiteX383" fmla="*/ 1059530 w 1782150"/>
                  <a:gd name="connsiteY383" fmla="*/ 558368 h 2062941"/>
                  <a:gd name="connsiteX384" fmla="*/ 1020368 w 1782150"/>
                  <a:gd name="connsiteY384" fmla="*/ 475698 h 2062941"/>
                  <a:gd name="connsiteX385" fmla="*/ 1154226 w 1782150"/>
                  <a:gd name="connsiteY385" fmla="*/ 473809 h 2062941"/>
                  <a:gd name="connsiteX386" fmla="*/ 1177985 w 1782150"/>
                  <a:gd name="connsiteY386" fmla="*/ 486124 h 2062941"/>
                  <a:gd name="connsiteX387" fmla="*/ 1150738 w 1782150"/>
                  <a:gd name="connsiteY387" fmla="*/ 541163 h 2062941"/>
                  <a:gd name="connsiteX388" fmla="*/ 1153063 w 1782150"/>
                  <a:gd name="connsiteY388" fmla="*/ 576409 h 2062941"/>
                  <a:gd name="connsiteX389" fmla="*/ 1247518 w 1782150"/>
                  <a:gd name="connsiteY389" fmla="*/ 532989 h 2062941"/>
                  <a:gd name="connsiteX390" fmla="*/ 1268734 w 1782150"/>
                  <a:gd name="connsiteY390" fmla="*/ 525737 h 2062941"/>
                  <a:gd name="connsiteX391" fmla="*/ 1278399 w 1782150"/>
                  <a:gd name="connsiteY391" fmla="*/ 551763 h 2062941"/>
                  <a:gd name="connsiteX392" fmla="*/ 1248609 w 1782150"/>
                  <a:gd name="connsiteY392" fmla="*/ 573445 h 2062941"/>
                  <a:gd name="connsiteX393" fmla="*/ 1152191 w 1782150"/>
                  <a:gd name="connsiteY393" fmla="*/ 638110 h 2062941"/>
                  <a:gd name="connsiteX394" fmla="*/ 1164107 w 1782150"/>
                  <a:gd name="connsiteY394" fmla="*/ 647192 h 2062941"/>
                  <a:gd name="connsiteX395" fmla="*/ 1297652 w 1782150"/>
                  <a:gd name="connsiteY395" fmla="*/ 621522 h 2062941"/>
                  <a:gd name="connsiteX396" fmla="*/ 1329476 w 1782150"/>
                  <a:gd name="connsiteY396" fmla="*/ 635269 h 2062941"/>
                  <a:gd name="connsiteX397" fmla="*/ 1322066 w 1782150"/>
                  <a:gd name="connsiteY397" fmla="*/ 663373 h 2062941"/>
                  <a:gd name="connsiteX398" fmla="*/ 1338051 w 1782150"/>
                  <a:gd name="connsiteY398" fmla="*/ 707906 h 2062941"/>
                  <a:gd name="connsiteX399" fmla="*/ 1307171 w 1782150"/>
                  <a:gd name="connsiteY399" fmla="*/ 756383 h 2062941"/>
                  <a:gd name="connsiteX400" fmla="*/ 1261251 w 1782150"/>
                  <a:gd name="connsiteY400" fmla="*/ 793533 h 2062941"/>
                  <a:gd name="connsiteX401" fmla="*/ 1201018 w 1782150"/>
                  <a:gd name="connsiteY401" fmla="*/ 778253 h 2062941"/>
                  <a:gd name="connsiteX402" fmla="*/ 1118986 w 1782150"/>
                  <a:gd name="connsiteY402" fmla="*/ 820744 h 2062941"/>
                  <a:gd name="connsiteX403" fmla="*/ 1081495 w 1782150"/>
                  <a:gd name="connsiteY403" fmla="*/ 769185 h 2062941"/>
                  <a:gd name="connsiteX404" fmla="*/ 1074498 w 1782150"/>
                  <a:gd name="connsiteY404" fmla="*/ 762719 h 2062941"/>
                  <a:gd name="connsiteX405" fmla="*/ 1066026 w 1782150"/>
                  <a:gd name="connsiteY405" fmla="*/ 827232 h 2062941"/>
                  <a:gd name="connsiteX406" fmla="*/ 1080042 w 1782150"/>
                  <a:gd name="connsiteY406" fmla="*/ 793540 h 2062941"/>
                  <a:gd name="connsiteX407" fmla="*/ 1115063 w 1782150"/>
                  <a:gd name="connsiteY407" fmla="*/ 828314 h 2062941"/>
                  <a:gd name="connsiteX408" fmla="*/ 1106344 w 1782150"/>
                  <a:gd name="connsiteY408" fmla="*/ 848760 h 2062941"/>
                  <a:gd name="connsiteX409" fmla="*/ 1051771 w 1782150"/>
                  <a:gd name="connsiteY409" fmla="*/ 891599 h 2062941"/>
                  <a:gd name="connsiteX410" fmla="*/ 1039092 w 1782150"/>
                  <a:gd name="connsiteY410" fmla="*/ 900122 h 2062941"/>
                  <a:gd name="connsiteX411" fmla="*/ 1066026 w 1782150"/>
                  <a:gd name="connsiteY411" fmla="*/ 827232 h 2062941"/>
                  <a:gd name="connsiteX412" fmla="*/ 841302 w 1782150"/>
                  <a:gd name="connsiteY412" fmla="*/ 1111928 h 2062941"/>
                  <a:gd name="connsiteX413" fmla="*/ 905343 w 1782150"/>
                  <a:gd name="connsiteY413" fmla="*/ 1233681 h 2062941"/>
                  <a:gd name="connsiteX414" fmla="*/ 863594 w 1782150"/>
                  <a:gd name="connsiteY414" fmla="*/ 1320086 h 2062941"/>
                  <a:gd name="connsiteX415" fmla="*/ 841302 w 1782150"/>
                  <a:gd name="connsiteY415" fmla="*/ 1111928 h 2062941"/>
                  <a:gd name="connsiteX416" fmla="*/ 840256 w 1782150"/>
                  <a:gd name="connsiteY416" fmla="*/ 1680368 h 2062941"/>
                  <a:gd name="connsiteX417" fmla="*/ 840764 w 1782150"/>
                  <a:gd name="connsiteY417" fmla="*/ 1681930 h 2062941"/>
                  <a:gd name="connsiteX418" fmla="*/ 739784 w 1782150"/>
                  <a:gd name="connsiteY418" fmla="*/ 1664724 h 2062941"/>
                  <a:gd name="connsiteX419" fmla="*/ 788749 w 1782150"/>
                  <a:gd name="connsiteY419" fmla="*/ 1649292 h 2062941"/>
                  <a:gd name="connsiteX420" fmla="*/ 838061 w 1782150"/>
                  <a:gd name="connsiteY420" fmla="*/ 1638567 h 2062941"/>
                  <a:gd name="connsiteX421" fmla="*/ 840256 w 1782150"/>
                  <a:gd name="connsiteY421" fmla="*/ 1680368 h 2062941"/>
                  <a:gd name="connsiteX422" fmla="*/ 673978 w 1782150"/>
                  <a:gd name="connsiteY422" fmla="*/ 1625642 h 2062941"/>
                  <a:gd name="connsiteX423" fmla="*/ 689905 w 1782150"/>
                  <a:gd name="connsiteY423" fmla="*/ 1621340 h 2062941"/>
                  <a:gd name="connsiteX424" fmla="*/ 836856 w 1782150"/>
                  <a:gd name="connsiteY424" fmla="*/ 1585295 h 2062941"/>
                  <a:gd name="connsiteX425" fmla="*/ 837967 w 1782150"/>
                  <a:gd name="connsiteY425" fmla="*/ 1634833 h 2062941"/>
                  <a:gd name="connsiteX426" fmla="*/ 738745 w 1782150"/>
                  <a:gd name="connsiteY426" fmla="*/ 1652917 h 2062941"/>
                  <a:gd name="connsiteX427" fmla="*/ 717544 w 1782150"/>
                  <a:gd name="connsiteY427" fmla="*/ 1656550 h 2062941"/>
                  <a:gd name="connsiteX428" fmla="*/ 677240 w 1782150"/>
                  <a:gd name="connsiteY428" fmla="*/ 1633075 h 2062941"/>
                  <a:gd name="connsiteX429" fmla="*/ 673978 w 1782150"/>
                  <a:gd name="connsiteY429" fmla="*/ 1625642 h 2062941"/>
                  <a:gd name="connsiteX430" fmla="*/ 1068380 w 1782150"/>
                  <a:gd name="connsiteY430" fmla="*/ 1928335 h 2062941"/>
                  <a:gd name="connsiteX431" fmla="*/ 891952 w 1782150"/>
                  <a:gd name="connsiteY431" fmla="*/ 2035658 h 2062941"/>
                  <a:gd name="connsiteX432" fmla="*/ 786947 w 1782150"/>
                  <a:gd name="connsiteY432" fmla="*/ 2017232 h 2062941"/>
                  <a:gd name="connsiteX433" fmla="*/ 703666 w 1782150"/>
                  <a:gd name="connsiteY433" fmla="*/ 1811821 h 2062941"/>
                  <a:gd name="connsiteX434" fmla="*/ 1086654 w 1782150"/>
                  <a:gd name="connsiteY434" fmla="*/ 1811588 h 2062941"/>
                  <a:gd name="connsiteX435" fmla="*/ 1068380 w 1782150"/>
                  <a:gd name="connsiteY435" fmla="*/ 1928335 h 2062941"/>
                  <a:gd name="connsiteX436" fmla="*/ 1089051 w 1782150"/>
                  <a:gd name="connsiteY436" fmla="*/ 1793831 h 2062941"/>
                  <a:gd name="connsiteX437" fmla="*/ 700462 w 1782150"/>
                  <a:gd name="connsiteY437" fmla="*/ 1786041 h 2062941"/>
                  <a:gd name="connsiteX438" fmla="*/ 682494 w 1782150"/>
                  <a:gd name="connsiteY438" fmla="*/ 1660699 h 2062941"/>
                  <a:gd name="connsiteX439" fmla="*/ 1112012 w 1782150"/>
                  <a:gd name="connsiteY439" fmla="*/ 1654058 h 2062941"/>
                  <a:gd name="connsiteX440" fmla="*/ 1089051 w 1782150"/>
                  <a:gd name="connsiteY440" fmla="*/ 1793831 h 2062941"/>
                  <a:gd name="connsiteX441" fmla="*/ 1047985 w 1782150"/>
                  <a:gd name="connsiteY441" fmla="*/ 1603772 h 2062941"/>
                  <a:gd name="connsiteX442" fmla="*/ 1114845 w 1782150"/>
                  <a:gd name="connsiteY442" fmla="*/ 1636337 h 2062941"/>
                  <a:gd name="connsiteX443" fmla="*/ 856764 w 1782150"/>
                  <a:gd name="connsiteY443" fmla="*/ 1682518 h 2062941"/>
                  <a:gd name="connsiteX444" fmla="*/ 857912 w 1782150"/>
                  <a:gd name="connsiteY444" fmla="*/ 1635865 h 2062941"/>
                  <a:gd name="connsiteX445" fmla="*/ 938017 w 1782150"/>
                  <a:gd name="connsiteY445" fmla="*/ 1631433 h 2062941"/>
                  <a:gd name="connsiteX446" fmla="*/ 960120 w 1782150"/>
                  <a:gd name="connsiteY446" fmla="*/ 1632311 h 2062941"/>
                  <a:gd name="connsiteX447" fmla="*/ 1063701 w 1782150"/>
                  <a:gd name="connsiteY447" fmla="*/ 1653048 h 2062941"/>
                  <a:gd name="connsiteX448" fmla="*/ 1065743 w 1782150"/>
                  <a:gd name="connsiteY448" fmla="*/ 1645637 h 2062941"/>
                  <a:gd name="connsiteX449" fmla="*/ 962154 w 1782150"/>
                  <a:gd name="connsiteY449" fmla="*/ 1622329 h 2062941"/>
                  <a:gd name="connsiteX450" fmla="*/ 968076 w 1782150"/>
                  <a:gd name="connsiteY450" fmla="*/ 1587191 h 2062941"/>
                  <a:gd name="connsiteX451" fmla="*/ 1047985 w 1782150"/>
                  <a:gd name="connsiteY451" fmla="*/ 1603772 h 2062941"/>
                  <a:gd name="connsiteX452" fmla="*/ 857222 w 1782150"/>
                  <a:gd name="connsiteY452" fmla="*/ 1583449 h 2062941"/>
                  <a:gd name="connsiteX453" fmla="*/ 947441 w 1782150"/>
                  <a:gd name="connsiteY453" fmla="*/ 1584772 h 2062941"/>
                  <a:gd name="connsiteX454" fmla="*/ 942631 w 1782150"/>
                  <a:gd name="connsiteY454" fmla="*/ 1613660 h 2062941"/>
                  <a:gd name="connsiteX455" fmla="*/ 940517 w 1782150"/>
                  <a:gd name="connsiteY455" fmla="*/ 1621747 h 2062941"/>
                  <a:gd name="connsiteX456" fmla="*/ 857825 w 1782150"/>
                  <a:gd name="connsiteY456" fmla="*/ 1630953 h 2062941"/>
                  <a:gd name="connsiteX457" fmla="*/ 857222 w 1782150"/>
                  <a:gd name="connsiteY457" fmla="*/ 1583449 h 2062941"/>
                  <a:gd name="connsiteX458" fmla="*/ 968940 w 1782150"/>
                  <a:gd name="connsiteY458" fmla="*/ 1340750 h 2062941"/>
                  <a:gd name="connsiteX459" fmla="*/ 949337 w 1782150"/>
                  <a:gd name="connsiteY459" fmla="*/ 1569492 h 2062941"/>
                  <a:gd name="connsiteX460" fmla="*/ 857163 w 1782150"/>
                  <a:gd name="connsiteY460" fmla="*/ 1568467 h 2062941"/>
                  <a:gd name="connsiteX461" fmla="*/ 912158 w 1782150"/>
                  <a:gd name="connsiteY461" fmla="*/ 1244921 h 2062941"/>
                  <a:gd name="connsiteX462" fmla="*/ 973787 w 1782150"/>
                  <a:gd name="connsiteY462" fmla="*/ 1321851 h 2062941"/>
                  <a:gd name="connsiteX463" fmla="*/ 968940 w 1782150"/>
                  <a:gd name="connsiteY463" fmla="*/ 1340750 h 2062941"/>
                  <a:gd name="connsiteX464" fmla="*/ 1377213 w 1782150"/>
                  <a:gd name="connsiteY464" fmla="*/ 1254047 h 2062941"/>
                  <a:gd name="connsiteX465" fmla="*/ 1330639 w 1782150"/>
                  <a:gd name="connsiteY465" fmla="*/ 1415878 h 2062941"/>
                  <a:gd name="connsiteX466" fmla="*/ 1227174 w 1782150"/>
                  <a:gd name="connsiteY466" fmla="*/ 1322941 h 2062941"/>
                  <a:gd name="connsiteX467" fmla="*/ 1213151 w 1782150"/>
                  <a:gd name="connsiteY467" fmla="*/ 1266769 h 2062941"/>
                  <a:gd name="connsiteX468" fmla="*/ 1183652 w 1782150"/>
                  <a:gd name="connsiteY468" fmla="*/ 1210583 h 2062941"/>
                  <a:gd name="connsiteX469" fmla="*/ 1169048 w 1782150"/>
                  <a:gd name="connsiteY469" fmla="*/ 1212465 h 2062941"/>
                  <a:gd name="connsiteX470" fmla="*/ 1186995 w 1782150"/>
                  <a:gd name="connsiteY470" fmla="*/ 1359539 h 2062941"/>
                  <a:gd name="connsiteX471" fmla="*/ 1111067 w 1782150"/>
                  <a:gd name="connsiteY471" fmla="*/ 1287528 h 2062941"/>
                  <a:gd name="connsiteX472" fmla="*/ 1068809 w 1782150"/>
                  <a:gd name="connsiteY472" fmla="*/ 1147574 h 2062941"/>
                  <a:gd name="connsiteX473" fmla="*/ 1047077 w 1782150"/>
                  <a:gd name="connsiteY473" fmla="*/ 1182457 h 2062941"/>
                  <a:gd name="connsiteX474" fmla="*/ 1037203 w 1782150"/>
                  <a:gd name="connsiteY474" fmla="*/ 1273606 h 2062941"/>
                  <a:gd name="connsiteX475" fmla="*/ 1025984 w 1782150"/>
                  <a:gd name="connsiteY475" fmla="*/ 1313590 h 2062941"/>
                  <a:gd name="connsiteX476" fmla="*/ 908220 w 1782150"/>
                  <a:gd name="connsiteY476" fmla="*/ 1205075 h 2062941"/>
                  <a:gd name="connsiteX477" fmla="*/ 835489 w 1782150"/>
                  <a:gd name="connsiteY477" fmla="*/ 1020408 h 2062941"/>
                  <a:gd name="connsiteX478" fmla="*/ 914200 w 1782150"/>
                  <a:gd name="connsiteY478" fmla="*/ 932528 h 2062941"/>
                  <a:gd name="connsiteX479" fmla="*/ 1006570 w 1782150"/>
                  <a:gd name="connsiteY479" fmla="*/ 972250 h 2062941"/>
                  <a:gd name="connsiteX480" fmla="*/ 1053115 w 1782150"/>
                  <a:gd name="connsiteY480" fmla="*/ 913084 h 2062941"/>
                  <a:gd name="connsiteX481" fmla="*/ 1138168 w 1782150"/>
                  <a:gd name="connsiteY481" fmla="*/ 926039 h 2062941"/>
                  <a:gd name="connsiteX482" fmla="*/ 1166432 w 1782150"/>
                  <a:gd name="connsiteY482" fmla="*/ 909604 h 2062941"/>
                  <a:gd name="connsiteX483" fmla="*/ 1147105 w 1782150"/>
                  <a:gd name="connsiteY483" fmla="*/ 947968 h 2062941"/>
                  <a:gd name="connsiteX484" fmla="*/ 1191281 w 1782150"/>
                  <a:gd name="connsiteY484" fmla="*/ 1025886 h 2062941"/>
                  <a:gd name="connsiteX485" fmla="*/ 1255511 w 1782150"/>
                  <a:gd name="connsiteY485" fmla="*/ 996445 h 2062941"/>
                  <a:gd name="connsiteX486" fmla="*/ 1280432 w 1782150"/>
                  <a:gd name="connsiteY486" fmla="*/ 976391 h 2062941"/>
                  <a:gd name="connsiteX487" fmla="*/ 1273676 w 1782150"/>
                  <a:gd name="connsiteY487" fmla="*/ 1069939 h 2062941"/>
                  <a:gd name="connsiteX488" fmla="*/ 1355125 w 1782150"/>
                  <a:gd name="connsiteY488" fmla="*/ 1164009 h 2062941"/>
                  <a:gd name="connsiteX489" fmla="*/ 1377213 w 1782150"/>
                  <a:gd name="connsiteY489" fmla="*/ 1254047 h 206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1782150" h="2062941">
                    <a:moveTo>
                      <a:pt x="1769785" y="1061387"/>
                    </a:moveTo>
                    <a:cubicBezTo>
                      <a:pt x="1731567" y="971436"/>
                      <a:pt x="1613933" y="982168"/>
                      <a:pt x="1532556" y="978673"/>
                    </a:cubicBezTo>
                    <a:cubicBezTo>
                      <a:pt x="1509088" y="978433"/>
                      <a:pt x="1485618" y="976849"/>
                      <a:pt x="1462223" y="976849"/>
                    </a:cubicBezTo>
                    <a:cubicBezTo>
                      <a:pt x="1451615" y="976849"/>
                      <a:pt x="1451542" y="993342"/>
                      <a:pt x="1462223" y="993342"/>
                    </a:cubicBezTo>
                    <a:cubicBezTo>
                      <a:pt x="1542219" y="1000412"/>
                      <a:pt x="1709478" y="976348"/>
                      <a:pt x="1750748" y="1059185"/>
                    </a:cubicBezTo>
                    <a:cubicBezTo>
                      <a:pt x="1758377" y="1076572"/>
                      <a:pt x="1771964" y="1101262"/>
                      <a:pt x="1762228" y="1119891"/>
                    </a:cubicBezTo>
                    <a:cubicBezTo>
                      <a:pt x="1754236" y="1128007"/>
                      <a:pt x="1742174" y="1114500"/>
                      <a:pt x="1735417" y="1110264"/>
                    </a:cubicBezTo>
                    <a:cubicBezTo>
                      <a:pt x="1719141" y="1098261"/>
                      <a:pt x="1704465" y="1083497"/>
                      <a:pt x="1687100" y="1072976"/>
                    </a:cubicBezTo>
                    <a:cubicBezTo>
                      <a:pt x="1653967" y="1052486"/>
                      <a:pt x="1569393" y="1048577"/>
                      <a:pt x="1552683" y="1091540"/>
                    </a:cubicBezTo>
                    <a:cubicBezTo>
                      <a:pt x="1544036" y="1090385"/>
                      <a:pt x="1541202" y="1103441"/>
                      <a:pt x="1550575" y="1103921"/>
                    </a:cubicBezTo>
                    <a:cubicBezTo>
                      <a:pt x="1609501" y="1103797"/>
                      <a:pt x="1691241" y="1110162"/>
                      <a:pt x="1713619" y="1175293"/>
                    </a:cubicBezTo>
                    <a:cubicBezTo>
                      <a:pt x="1725027" y="1216948"/>
                      <a:pt x="1707953" y="1259496"/>
                      <a:pt x="1708170" y="1301514"/>
                    </a:cubicBezTo>
                    <a:cubicBezTo>
                      <a:pt x="1668935" y="1285493"/>
                      <a:pt x="1614805" y="1252928"/>
                      <a:pt x="1590029" y="1218241"/>
                    </a:cubicBezTo>
                    <a:cubicBezTo>
                      <a:pt x="1579638" y="1202692"/>
                      <a:pt x="1571210" y="1185959"/>
                      <a:pt x="1561110" y="1170272"/>
                    </a:cubicBezTo>
                    <a:cubicBezTo>
                      <a:pt x="1555444" y="1159570"/>
                      <a:pt x="1520349" y="1115197"/>
                      <a:pt x="1508506" y="1131444"/>
                    </a:cubicBezTo>
                    <a:cubicBezTo>
                      <a:pt x="1499860" y="1149746"/>
                      <a:pt x="1501386" y="1167613"/>
                      <a:pt x="1511922" y="1184753"/>
                    </a:cubicBezTo>
                    <a:cubicBezTo>
                      <a:pt x="1519405" y="1196945"/>
                      <a:pt x="1529941" y="1207771"/>
                      <a:pt x="1535680" y="1220915"/>
                    </a:cubicBezTo>
                    <a:cubicBezTo>
                      <a:pt x="1498552" y="1215051"/>
                      <a:pt x="1448563" y="1165041"/>
                      <a:pt x="1432724" y="1131865"/>
                    </a:cubicBezTo>
                    <a:cubicBezTo>
                      <a:pt x="1417683" y="1096183"/>
                      <a:pt x="1419791" y="1050619"/>
                      <a:pt x="1388112" y="1023844"/>
                    </a:cubicBezTo>
                    <a:cubicBezTo>
                      <a:pt x="1384625" y="1021040"/>
                      <a:pt x="1378231" y="1020459"/>
                      <a:pt x="1375978" y="1025407"/>
                    </a:cubicBezTo>
                    <a:cubicBezTo>
                      <a:pt x="1361228" y="1062251"/>
                      <a:pt x="1377649" y="1105534"/>
                      <a:pt x="1365733" y="1142618"/>
                    </a:cubicBezTo>
                    <a:cubicBezTo>
                      <a:pt x="1365370" y="1143963"/>
                      <a:pt x="1364062" y="1146251"/>
                      <a:pt x="1363190" y="1146978"/>
                    </a:cubicBezTo>
                    <a:cubicBezTo>
                      <a:pt x="1362245" y="1147850"/>
                      <a:pt x="1360139" y="1148525"/>
                      <a:pt x="1358612" y="1148177"/>
                    </a:cubicBezTo>
                    <a:cubicBezTo>
                      <a:pt x="1331511" y="1140025"/>
                      <a:pt x="1298380" y="1101581"/>
                      <a:pt x="1291840" y="1074058"/>
                    </a:cubicBezTo>
                    <a:cubicBezTo>
                      <a:pt x="1282831" y="1040105"/>
                      <a:pt x="1293584" y="1003478"/>
                      <a:pt x="1298089" y="969620"/>
                    </a:cubicBezTo>
                    <a:cubicBezTo>
                      <a:pt x="1298524" y="966139"/>
                      <a:pt x="1295182" y="962456"/>
                      <a:pt x="1291986" y="961635"/>
                    </a:cubicBezTo>
                    <a:cubicBezTo>
                      <a:pt x="1237783" y="949406"/>
                      <a:pt x="1242360" y="1010025"/>
                      <a:pt x="1222670" y="1023321"/>
                    </a:cubicBezTo>
                    <a:cubicBezTo>
                      <a:pt x="1212352" y="1023496"/>
                      <a:pt x="1202834" y="1013396"/>
                      <a:pt x="1194841" y="1006261"/>
                    </a:cubicBezTo>
                    <a:cubicBezTo>
                      <a:pt x="1180019" y="992318"/>
                      <a:pt x="1162291" y="972831"/>
                      <a:pt x="1163381" y="951419"/>
                    </a:cubicBezTo>
                    <a:cubicBezTo>
                      <a:pt x="1167522" y="936858"/>
                      <a:pt x="1179656" y="925531"/>
                      <a:pt x="1184451" y="911210"/>
                    </a:cubicBezTo>
                    <a:cubicBezTo>
                      <a:pt x="1189174" y="896177"/>
                      <a:pt x="1170864" y="888744"/>
                      <a:pt x="1159167" y="894985"/>
                    </a:cubicBezTo>
                    <a:cubicBezTo>
                      <a:pt x="1135407" y="904271"/>
                      <a:pt x="1116589" y="926853"/>
                      <a:pt x="1090723" y="930660"/>
                    </a:cubicBezTo>
                    <a:cubicBezTo>
                      <a:pt x="1078276" y="931808"/>
                      <a:pt x="1073350" y="920314"/>
                      <a:pt x="1069913" y="909975"/>
                    </a:cubicBezTo>
                    <a:cubicBezTo>
                      <a:pt x="1066382" y="898829"/>
                      <a:pt x="1066055" y="887422"/>
                      <a:pt x="1074244" y="878238"/>
                    </a:cubicBezTo>
                    <a:cubicBezTo>
                      <a:pt x="1088979" y="861759"/>
                      <a:pt x="1119277" y="860051"/>
                      <a:pt x="1137805" y="870253"/>
                    </a:cubicBezTo>
                    <a:cubicBezTo>
                      <a:pt x="1146597" y="875092"/>
                      <a:pt x="1154444" y="861643"/>
                      <a:pt x="1145652" y="856804"/>
                    </a:cubicBezTo>
                    <a:cubicBezTo>
                      <a:pt x="1139767" y="853570"/>
                      <a:pt x="1133445" y="851347"/>
                      <a:pt x="1126834" y="850010"/>
                    </a:cubicBezTo>
                    <a:cubicBezTo>
                      <a:pt x="1146887" y="797696"/>
                      <a:pt x="1169992" y="792182"/>
                      <a:pt x="1222742" y="797406"/>
                    </a:cubicBezTo>
                    <a:cubicBezTo>
                      <a:pt x="1232478" y="798575"/>
                      <a:pt x="1245775" y="795546"/>
                      <a:pt x="1252895" y="803618"/>
                    </a:cubicBezTo>
                    <a:cubicBezTo>
                      <a:pt x="1238218" y="813122"/>
                      <a:pt x="1231389" y="833895"/>
                      <a:pt x="1234803" y="850424"/>
                    </a:cubicBezTo>
                    <a:cubicBezTo>
                      <a:pt x="1235603" y="853992"/>
                      <a:pt x="1239672" y="857203"/>
                      <a:pt x="1243377" y="856942"/>
                    </a:cubicBezTo>
                    <a:cubicBezTo>
                      <a:pt x="1277454" y="854558"/>
                      <a:pt x="1291114" y="821063"/>
                      <a:pt x="1314146" y="801315"/>
                    </a:cubicBezTo>
                    <a:cubicBezTo>
                      <a:pt x="1339359" y="778239"/>
                      <a:pt x="1363626" y="797239"/>
                      <a:pt x="1390509" y="805405"/>
                    </a:cubicBezTo>
                    <a:cubicBezTo>
                      <a:pt x="1378666" y="810593"/>
                      <a:pt x="1367767" y="817437"/>
                      <a:pt x="1357523" y="825444"/>
                    </a:cubicBezTo>
                    <a:cubicBezTo>
                      <a:pt x="1345171" y="836285"/>
                      <a:pt x="1330276" y="846392"/>
                      <a:pt x="1323664" y="861904"/>
                    </a:cubicBezTo>
                    <a:cubicBezTo>
                      <a:pt x="1321702" y="867477"/>
                      <a:pt x="1328315" y="870747"/>
                      <a:pt x="1332674" y="868807"/>
                    </a:cubicBezTo>
                    <a:cubicBezTo>
                      <a:pt x="1344808" y="862427"/>
                      <a:pt x="1352509" y="850235"/>
                      <a:pt x="1363263" y="841872"/>
                    </a:cubicBezTo>
                    <a:cubicBezTo>
                      <a:pt x="1373217" y="833103"/>
                      <a:pt x="1384261" y="825444"/>
                      <a:pt x="1396322" y="819792"/>
                    </a:cubicBezTo>
                    <a:cubicBezTo>
                      <a:pt x="1456919" y="791971"/>
                      <a:pt x="1473993" y="830966"/>
                      <a:pt x="1526380" y="845687"/>
                    </a:cubicBezTo>
                    <a:cubicBezTo>
                      <a:pt x="1563581" y="857102"/>
                      <a:pt x="1611826" y="864113"/>
                      <a:pt x="1627447" y="905325"/>
                    </a:cubicBezTo>
                    <a:cubicBezTo>
                      <a:pt x="1581673" y="885976"/>
                      <a:pt x="1530158" y="884166"/>
                      <a:pt x="1483294" y="900515"/>
                    </a:cubicBezTo>
                    <a:cubicBezTo>
                      <a:pt x="1462949" y="892377"/>
                      <a:pt x="1440135" y="888897"/>
                      <a:pt x="1418338" y="885307"/>
                    </a:cubicBezTo>
                    <a:cubicBezTo>
                      <a:pt x="1398212" y="882525"/>
                      <a:pt x="1369584" y="878136"/>
                      <a:pt x="1352364" y="892326"/>
                    </a:cubicBezTo>
                    <a:cubicBezTo>
                      <a:pt x="1346261" y="897361"/>
                      <a:pt x="1339431" y="910905"/>
                      <a:pt x="1344808" y="918396"/>
                    </a:cubicBezTo>
                    <a:cubicBezTo>
                      <a:pt x="1341320" y="932506"/>
                      <a:pt x="1366096" y="937047"/>
                      <a:pt x="1376269" y="937774"/>
                    </a:cubicBezTo>
                    <a:cubicBezTo>
                      <a:pt x="1430326" y="942228"/>
                      <a:pt x="1479443" y="913201"/>
                      <a:pt x="1531539" y="904453"/>
                    </a:cubicBezTo>
                    <a:cubicBezTo>
                      <a:pt x="1573390" y="900072"/>
                      <a:pt x="1616912" y="910570"/>
                      <a:pt x="1652805" y="932353"/>
                    </a:cubicBezTo>
                    <a:cubicBezTo>
                      <a:pt x="1680197" y="949152"/>
                      <a:pt x="1703375" y="973558"/>
                      <a:pt x="1719869" y="1001102"/>
                    </a:cubicBezTo>
                    <a:cubicBezTo>
                      <a:pt x="1720450" y="1002120"/>
                      <a:pt x="1722193" y="1001458"/>
                      <a:pt x="1721830" y="1000281"/>
                    </a:cubicBezTo>
                    <a:cubicBezTo>
                      <a:pt x="1708897" y="958416"/>
                      <a:pt x="1675910" y="927899"/>
                      <a:pt x="1637111" y="909590"/>
                    </a:cubicBezTo>
                    <a:cubicBezTo>
                      <a:pt x="1626430" y="848659"/>
                      <a:pt x="1553191" y="846115"/>
                      <a:pt x="1507416" y="824914"/>
                    </a:cubicBezTo>
                    <a:cubicBezTo>
                      <a:pt x="1478281" y="808072"/>
                      <a:pt x="1457064" y="790721"/>
                      <a:pt x="1421316" y="796519"/>
                    </a:cubicBezTo>
                    <a:cubicBezTo>
                      <a:pt x="1381427" y="795306"/>
                      <a:pt x="1348077" y="755838"/>
                      <a:pt x="1308769" y="784378"/>
                    </a:cubicBezTo>
                    <a:cubicBezTo>
                      <a:pt x="1286682" y="798641"/>
                      <a:pt x="1275565" y="826055"/>
                      <a:pt x="1251515" y="837295"/>
                    </a:cubicBezTo>
                    <a:cubicBezTo>
                      <a:pt x="1252823" y="825641"/>
                      <a:pt x="1262268" y="817190"/>
                      <a:pt x="1267136" y="806132"/>
                    </a:cubicBezTo>
                    <a:cubicBezTo>
                      <a:pt x="1267644" y="804962"/>
                      <a:pt x="1267717" y="803698"/>
                      <a:pt x="1267427" y="802579"/>
                    </a:cubicBezTo>
                    <a:cubicBezTo>
                      <a:pt x="1295473" y="783361"/>
                      <a:pt x="1360574" y="749931"/>
                      <a:pt x="1356869" y="710848"/>
                    </a:cubicBezTo>
                    <a:cubicBezTo>
                      <a:pt x="1354253" y="695299"/>
                      <a:pt x="1344226" y="681872"/>
                      <a:pt x="1340666" y="666592"/>
                    </a:cubicBezTo>
                    <a:cubicBezTo>
                      <a:pt x="1340012" y="663243"/>
                      <a:pt x="1342192" y="658462"/>
                      <a:pt x="1343718" y="654502"/>
                    </a:cubicBezTo>
                    <a:cubicBezTo>
                      <a:pt x="1348586" y="641409"/>
                      <a:pt x="1349603" y="628439"/>
                      <a:pt x="1343427" y="615506"/>
                    </a:cubicBezTo>
                    <a:cubicBezTo>
                      <a:pt x="1329404" y="586203"/>
                      <a:pt x="1297652" y="601818"/>
                      <a:pt x="1275056" y="610362"/>
                    </a:cubicBezTo>
                    <a:cubicBezTo>
                      <a:pt x="1243813" y="622169"/>
                      <a:pt x="1209228" y="622038"/>
                      <a:pt x="1176096" y="626325"/>
                    </a:cubicBezTo>
                    <a:cubicBezTo>
                      <a:pt x="1203706" y="590803"/>
                      <a:pt x="1293875" y="602936"/>
                      <a:pt x="1297508" y="549300"/>
                    </a:cubicBezTo>
                    <a:cubicBezTo>
                      <a:pt x="1297289" y="523768"/>
                      <a:pt x="1279851" y="496747"/>
                      <a:pt x="1251515" y="509077"/>
                    </a:cubicBezTo>
                    <a:cubicBezTo>
                      <a:pt x="1235966" y="515434"/>
                      <a:pt x="1223832" y="528164"/>
                      <a:pt x="1209228" y="536360"/>
                    </a:cubicBezTo>
                    <a:cubicBezTo>
                      <a:pt x="1195205" y="544229"/>
                      <a:pt x="1180237" y="550034"/>
                      <a:pt x="1164761" y="554314"/>
                    </a:cubicBezTo>
                    <a:cubicBezTo>
                      <a:pt x="1170428" y="542732"/>
                      <a:pt x="1179075" y="532364"/>
                      <a:pt x="1186122" y="521828"/>
                    </a:cubicBezTo>
                    <a:cubicBezTo>
                      <a:pt x="1236475" y="447506"/>
                      <a:pt x="1113174" y="448073"/>
                      <a:pt x="1068206" y="450638"/>
                    </a:cubicBezTo>
                    <a:cubicBezTo>
                      <a:pt x="1040538" y="450144"/>
                      <a:pt x="987635" y="451888"/>
                      <a:pt x="1002966" y="493412"/>
                    </a:cubicBezTo>
                    <a:cubicBezTo>
                      <a:pt x="1009593" y="515115"/>
                      <a:pt x="1045994" y="548501"/>
                      <a:pt x="1041642" y="568482"/>
                    </a:cubicBezTo>
                    <a:cubicBezTo>
                      <a:pt x="1035771" y="570240"/>
                      <a:pt x="1028244" y="567116"/>
                      <a:pt x="1021283" y="565460"/>
                    </a:cubicBezTo>
                    <a:cubicBezTo>
                      <a:pt x="994683" y="557053"/>
                      <a:pt x="954881" y="541940"/>
                      <a:pt x="937727" y="573394"/>
                    </a:cubicBezTo>
                    <a:cubicBezTo>
                      <a:pt x="927634" y="595838"/>
                      <a:pt x="922090" y="620600"/>
                      <a:pt x="917099" y="644635"/>
                    </a:cubicBezTo>
                    <a:cubicBezTo>
                      <a:pt x="907421" y="698387"/>
                      <a:pt x="912870" y="766010"/>
                      <a:pt x="969812" y="790852"/>
                    </a:cubicBezTo>
                    <a:cubicBezTo>
                      <a:pt x="1001128" y="804512"/>
                      <a:pt x="1047564" y="803938"/>
                      <a:pt x="1073677" y="778863"/>
                    </a:cubicBezTo>
                    <a:cubicBezTo>
                      <a:pt x="1074287" y="780505"/>
                      <a:pt x="1074970" y="782126"/>
                      <a:pt x="1075668" y="783731"/>
                    </a:cubicBezTo>
                    <a:cubicBezTo>
                      <a:pt x="1041751" y="807069"/>
                      <a:pt x="1025686" y="905630"/>
                      <a:pt x="993383" y="944843"/>
                    </a:cubicBezTo>
                    <a:cubicBezTo>
                      <a:pt x="978793" y="936560"/>
                      <a:pt x="965060" y="926628"/>
                      <a:pt x="949461" y="920248"/>
                    </a:cubicBezTo>
                    <a:cubicBezTo>
                      <a:pt x="911737" y="904758"/>
                      <a:pt x="865701" y="918490"/>
                      <a:pt x="839536" y="948948"/>
                    </a:cubicBezTo>
                    <a:cubicBezTo>
                      <a:pt x="830687" y="711887"/>
                      <a:pt x="795985" y="462728"/>
                      <a:pt x="664089" y="260252"/>
                    </a:cubicBezTo>
                    <a:cubicBezTo>
                      <a:pt x="730477" y="262708"/>
                      <a:pt x="815683" y="242589"/>
                      <a:pt x="839464" y="172380"/>
                    </a:cubicBezTo>
                    <a:cubicBezTo>
                      <a:pt x="850246" y="131989"/>
                      <a:pt x="808235" y="114558"/>
                      <a:pt x="775183" y="126525"/>
                    </a:cubicBezTo>
                    <a:cubicBezTo>
                      <a:pt x="764009" y="129657"/>
                      <a:pt x="752550" y="133994"/>
                      <a:pt x="741681" y="131284"/>
                    </a:cubicBezTo>
                    <a:cubicBezTo>
                      <a:pt x="772023" y="106733"/>
                      <a:pt x="800948" y="93633"/>
                      <a:pt x="768753" y="52487"/>
                    </a:cubicBezTo>
                    <a:cubicBezTo>
                      <a:pt x="730753" y="10890"/>
                      <a:pt x="692876" y="52174"/>
                      <a:pt x="678962" y="91780"/>
                    </a:cubicBezTo>
                    <a:cubicBezTo>
                      <a:pt x="670795" y="109618"/>
                      <a:pt x="659824" y="136661"/>
                      <a:pt x="638695" y="141108"/>
                    </a:cubicBezTo>
                    <a:cubicBezTo>
                      <a:pt x="633515" y="139967"/>
                      <a:pt x="635070" y="128523"/>
                      <a:pt x="635680" y="124818"/>
                    </a:cubicBezTo>
                    <a:cubicBezTo>
                      <a:pt x="637337" y="114813"/>
                      <a:pt x="641028" y="105062"/>
                      <a:pt x="648148" y="97745"/>
                    </a:cubicBezTo>
                    <a:cubicBezTo>
                      <a:pt x="660130" y="85437"/>
                      <a:pt x="677655" y="75984"/>
                      <a:pt x="684368" y="59418"/>
                    </a:cubicBezTo>
                    <a:cubicBezTo>
                      <a:pt x="692470" y="39423"/>
                      <a:pt x="674523" y="19987"/>
                      <a:pt x="656155" y="14530"/>
                    </a:cubicBezTo>
                    <a:cubicBezTo>
                      <a:pt x="634844" y="8201"/>
                      <a:pt x="612691" y="20226"/>
                      <a:pt x="597629" y="34613"/>
                    </a:cubicBezTo>
                    <a:cubicBezTo>
                      <a:pt x="580395" y="50409"/>
                      <a:pt x="573172" y="77445"/>
                      <a:pt x="551811" y="88547"/>
                    </a:cubicBezTo>
                    <a:cubicBezTo>
                      <a:pt x="551680" y="88518"/>
                      <a:pt x="551571" y="88496"/>
                      <a:pt x="551440" y="88467"/>
                    </a:cubicBezTo>
                    <a:cubicBezTo>
                      <a:pt x="542627" y="77699"/>
                      <a:pt x="557006" y="64068"/>
                      <a:pt x="563603" y="55851"/>
                    </a:cubicBezTo>
                    <a:cubicBezTo>
                      <a:pt x="571559" y="45868"/>
                      <a:pt x="581993" y="32302"/>
                      <a:pt x="573419" y="19471"/>
                    </a:cubicBezTo>
                    <a:cubicBezTo>
                      <a:pt x="568486" y="12089"/>
                      <a:pt x="558939" y="7540"/>
                      <a:pt x="550263" y="7010"/>
                    </a:cubicBezTo>
                    <a:cubicBezTo>
                      <a:pt x="531052" y="4678"/>
                      <a:pt x="512234" y="27994"/>
                      <a:pt x="494963" y="16804"/>
                    </a:cubicBezTo>
                    <a:cubicBezTo>
                      <a:pt x="478179" y="6843"/>
                      <a:pt x="448891" y="-15630"/>
                      <a:pt x="442897" y="17197"/>
                    </a:cubicBezTo>
                    <a:cubicBezTo>
                      <a:pt x="440550" y="30333"/>
                      <a:pt x="442708" y="44138"/>
                      <a:pt x="439605" y="57108"/>
                    </a:cubicBezTo>
                    <a:cubicBezTo>
                      <a:pt x="439038" y="59491"/>
                      <a:pt x="438334" y="60755"/>
                      <a:pt x="437847" y="61889"/>
                    </a:cubicBezTo>
                    <a:cubicBezTo>
                      <a:pt x="437781" y="62041"/>
                      <a:pt x="437752" y="61794"/>
                      <a:pt x="437621" y="61751"/>
                    </a:cubicBezTo>
                    <a:cubicBezTo>
                      <a:pt x="432172" y="59890"/>
                      <a:pt x="428946" y="58001"/>
                      <a:pt x="427239" y="52312"/>
                    </a:cubicBezTo>
                    <a:cubicBezTo>
                      <a:pt x="424747" y="39357"/>
                      <a:pt x="421971" y="25203"/>
                      <a:pt x="407846" y="20292"/>
                    </a:cubicBezTo>
                    <a:cubicBezTo>
                      <a:pt x="384182" y="12670"/>
                      <a:pt x="358177" y="16775"/>
                      <a:pt x="333989" y="19849"/>
                    </a:cubicBezTo>
                    <a:cubicBezTo>
                      <a:pt x="320388" y="21810"/>
                      <a:pt x="306771" y="23641"/>
                      <a:pt x="293003" y="23700"/>
                    </a:cubicBezTo>
                    <a:cubicBezTo>
                      <a:pt x="288375" y="23721"/>
                      <a:pt x="284015" y="27717"/>
                      <a:pt x="284197" y="32506"/>
                    </a:cubicBezTo>
                    <a:cubicBezTo>
                      <a:pt x="284880" y="50583"/>
                      <a:pt x="298917" y="58684"/>
                      <a:pt x="311262" y="68668"/>
                    </a:cubicBezTo>
                    <a:cubicBezTo>
                      <a:pt x="283841" y="69002"/>
                      <a:pt x="259239" y="57435"/>
                      <a:pt x="233700" y="49682"/>
                    </a:cubicBezTo>
                    <a:cubicBezTo>
                      <a:pt x="192590" y="36269"/>
                      <a:pt x="147970" y="35303"/>
                      <a:pt x="107093" y="50089"/>
                    </a:cubicBezTo>
                    <a:cubicBezTo>
                      <a:pt x="101048" y="52276"/>
                      <a:pt x="97327" y="60653"/>
                      <a:pt x="103002" y="65587"/>
                    </a:cubicBezTo>
                    <a:cubicBezTo>
                      <a:pt x="133446" y="90726"/>
                      <a:pt x="175319" y="88634"/>
                      <a:pt x="209926" y="105222"/>
                    </a:cubicBezTo>
                    <a:cubicBezTo>
                      <a:pt x="194355" y="124120"/>
                      <a:pt x="211074" y="138979"/>
                      <a:pt x="230575" y="142045"/>
                    </a:cubicBezTo>
                    <a:cubicBezTo>
                      <a:pt x="284255" y="151389"/>
                      <a:pt x="336794" y="133922"/>
                      <a:pt x="390408" y="135171"/>
                    </a:cubicBezTo>
                    <a:cubicBezTo>
                      <a:pt x="388359" y="146448"/>
                      <a:pt x="366249" y="145576"/>
                      <a:pt x="356985" y="147465"/>
                    </a:cubicBezTo>
                    <a:cubicBezTo>
                      <a:pt x="339540" y="149674"/>
                      <a:pt x="317271" y="155007"/>
                      <a:pt x="317918" y="177357"/>
                    </a:cubicBezTo>
                    <a:cubicBezTo>
                      <a:pt x="318535" y="198725"/>
                      <a:pt x="345382" y="207415"/>
                      <a:pt x="362340" y="211361"/>
                    </a:cubicBezTo>
                    <a:cubicBezTo>
                      <a:pt x="447481" y="233252"/>
                      <a:pt x="503748" y="175155"/>
                      <a:pt x="529301" y="194678"/>
                    </a:cubicBezTo>
                    <a:cubicBezTo>
                      <a:pt x="508478" y="202416"/>
                      <a:pt x="477147" y="215103"/>
                      <a:pt x="491868" y="242756"/>
                    </a:cubicBezTo>
                    <a:cubicBezTo>
                      <a:pt x="509698" y="270141"/>
                      <a:pt x="561111" y="253807"/>
                      <a:pt x="589157" y="254723"/>
                    </a:cubicBezTo>
                    <a:cubicBezTo>
                      <a:pt x="604836" y="254040"/>
                      <a:pt x="620632" y="253589"/>
                      <a:pt x="636407" y="253866"/>
                    </a:cubicBezTo>
                    <a:cubicBezTo>
                      <a:pt x="635694" y="256910"/>
                      <a:pt x="636341" y="260289"/>
                      <a:pt x="639131" y="263238"/>
                    </a:cubicBezTo>
                    <a:cubicBezTo>
                      <a:pt x="648555" y="273200"/>
                      <a:pt x="654528" y="285624"/>
                      <a:pt x="661524" y="297286"/>
                    </a:cubicBezTo>
                    <a:cubicBezTo>
                      <a:pt x="680379" y="326880"/>
                      <a:pt x="696625" y="358064"/>
                      <a:pt x="710605" y="390252"/>
                    </a:cubicBezTo>
                    <a:cubicBezTo>
                      <a:pt x="789708" y="580042"/>
                      <a:pt x="819345" y="789900"/>
                      <a:pt x="819846" y="994076"/>
                    </a:cubicBezTo>
                    <a:cubicBezTo>
                      <a:pt x="781105" y="824231"/>
                      <a:pt x="695674" y="669150"/>
                      <a:pt x="590981" y="531368"/>
                    </a:cubicBezTo>
                    <a:cubicBezTo>
                      <a:pt x="607111" y="524241"/>
                      <a:pt x="623589" y="530010"/>
                      <a:pt x="638666" y="536600"/>
                    </a:cubicBezTo>
                    <a:cubicBezTo>
                      <a:pt x="686947" y="558223"/>
                      <a:pt x="707066" y="517905"/>
                      <a:pt x="680234" y="479069"/>
                    </a:cubicBezTo>
                    <a:cubicBezTo>
                      <a:pt x="657528" y="447790"/>
                      <a:pt x="613243" y="448473"/>
                      <a:pt x="578317" y="450863"/>
                    </a:cubicBezTo>
                    <a:cubicBezTo>
                      <a:pt x="572228" y="451401"/>
                      <a:pt x="565819" y="451662"/>
                      <a:pt x="559825" y="452861"/>
                    </a:cubicBezTo>
                    <a:cubicBezTo>
                      <a:pt x="553853" y="454053"/>
                      <a:pt x="547851" y="456727"/>
                      <a:pt x="542053" y="458710"/>
                    </a:cubicBezTo>
                    <a:cubicBezTo>
                      <a:pt x="539117" y="459713"/>
                      <a:pt x="539772" y="463680"/>
                      <a:pt x="542765" y="463964"/>
                    </a:cubicBezTo>
                    <a:cubicBezTo>
                      <a:pt x="581346" y="469507"/>
                      <a:pt x="629206" y="453632"/>
                      <a:pt x="662004" y="481169"/>
                    </a:cubicBezTo>
                    <a:cubicBezTo>
                      <a:pt x="670439" y="489459"/>
                      <a:pt x="682327" y="510835"/>
                      <a:pt x="674385" y="522497"/>
                    </a:cubicBezTo>
                    <a:cubicBezTo>
                      <a:pt x="664373" y="535176"/>
                      <a:pt x="641790" y="519307"/>
                      <a:pt x="629555" y="516226"/>
                    </a:cubicBezTo>
                    <a:cubicBezTo>
                      <a:pt x="610722" y="509658"/>
                      <a:pt x="593102" y="512114"/>
                      <a:pt x="575127" y="520361"/>
                    </a:cubicBezTo>
                    <a:cubicBezTo>
                      <a:pt x="555916" y="531964"/>
                      <a:pt x="544560" y="530329"/>
                      <a:pt x="528095" y="515187"/>
                    </a:cubicBezTo>
                    <a:cubicBezTo>
                      <a:pt x="506988" y="490970"/>
                      <a:pt x="499693" y="478045"/>
                      <a:pt x="467992" y="499319"/>
                    </a:cubicBezTo>
                    <a:cubicBezTo>
                      <a:pt x="452153" y="508837"/>
                      <a:pt x="439954" y="523311"/>
                      <a:pt x="423889" y="532407"/>
                    </a:cubicBezTo>
                    <a:cubicBezTo>
                      <a:pt x="400849" y="543248"/>
                      <a:pt x="353643" y="540254"/>
                      <a:pt x="329513" y="532313"/>
                    </a:cubicBezTo>
                    <a:cubicBezTo>
                      <a:pt x="353425" y="514991"/>
                      <a:pt x="405267" y="489793"/>
                      <a:pt x="409510" y="458819"/>
                    </a:cubicBezTo>
                    <a:cubicBezTo>
                      <a:pt x="410832" y="410378"/>
                      <a:pt x="349058" y="423900"/>
                      <a:pt x="319654" y="433513"/>
                    </a:cubicBezTo>
                    <a:cubicBezTo>
                      <a:pt x="285904" y="443968"/>
                      <a:pt x="264899" y="441846"/>
                      <a:pt x="235116" y="422519"/>
                    </a:cubicBezTo>
                    <a:cubicBezTo>
                      <a:pt x="190984" y="391727"/>
                      <a:pt x="149184" y="408337"/>
                      <a:pt x="100561" y="406077"/>
                    </a:cubicBezTo>
                    <a:cubicBezTo>
                      <a:pt x="117505" y="346664"/>
                      <a:pt x="58696" y="295259"/>
                      <a:pt x="165815" y="298587"/>
                    </a:cubicBezTo>
                    <a:cubicBezTo>
                      <a:pt x="194878" y="301529"/>
                      <a:pt x="219749" y="291248"/>
                      <a:pt x="242455" y="273759"/>
                    </a:cubicBezTo>
                    <a:cubicBezTo>
                      <a:pt x="251457" y="267257"/>
                      <a:pt x="260576" y="260993"/>
                      <a:pt x="271409" y="258007"/>
                    </a:cubicBezTo>
                    <a:cubicBezTo>
                      <a:pt x="315723" y="246600"/>
                      <a:pt x="351486" y="271274"/>
                      <a:pt x="390234" y="287383"/>
                    </a:cubicBezTo>
                    <a:cubicBezTo>
                      <a:pt x="415003" y="296189"/>
                      <a:pt x="441465" y="293740"/>
                      <a:pt x="466953" y="298681"/>
                    </a:cubicBezTo>
                    <a:cubicBezTo>
                      <a:pt x="509240" y="307385"/>
                      <a:pt x="552690" y="327802"/>
                      <a:pt x="578070" y="363899"/>
                    </a:cubicBezTo>
                    <a:cubicBezTo>
                      <a:pt x="607692" y="407603"/>
                      <a:pt x="569576" y="430744"/>
                      <a:pt x="531735" y="444484"/>
                    </a:cubicBezTo>
                    <a:cubicBezTo>
                      <a:pt x="522035" y="448407"/>
                      <a:pt x="526235" y="464341"/>
                      <a:pt x="536124" y="460389"/>
                    </a:cubicBezTo>
                    <a:cubicBezTo>
                      <a:pt x="654658" y="421183"/>
                      <a:pt x="602083" y="331181"/>
                      <a:pt x="514334" y="294888"/>
                    </a:cubicBezTo>
                    <a:cubicBezTo>
                      <a:pt x="500558" y="289126"/>
                      <a:pt x="486259" y="284709"/>
                      <a:pt x="471597" y="281861"/>
                    </a:cubicBezTo>
                    <a:cubicBezTo>
                      <a:pt x="444902" y="276593"/>
                      <a:pt x="416776" y="279674"/>
                      <a:pt x="391200" y="269131"/>
                    </a:cubicBezTo>
                    <a:cubicBezTo>
                      <a:pt x="363961" y="257012"/>
                      <a:pt x="338211" y="240170"/>
                      <a:pt x="307491" y="238913"/>
                    </a:cubicBezTo>
                    <a:cubicBezTo>
                      <a:pt x="247875" y="230978"/>
                      <a:pt x="239221" y="267533"/>
                      <a:pt x="192691" y="281723"/>
                    </a:cubicBezTo>
                    <a:cubicBezTo>
                      <a:pt x="175617" y="285479"/>
                      <a:pt x="157787" y="281744"/>
                      <a:pt x="140516" y="283757"/>
                    </a:cubicBezTo>
                    <a:cubicBezTo>
                      <a:pt x="104121" y="287049"/>
                      <a:pt x="80732" y="305743"/>
                      <a:pt x="86458" y="344608"/>
                    </a:cubicBezTo>
                    <a:cubicBezTo>
                      <a:pt x="88623" y="366042"/>
                      <a:pt x="93433" y="388610"/>
                      <a:pt x="82927" y="408700"/>
                    </a:cubicBezTo>
                    <a:cubicBezTo>
                      <a:pt x="80790" y="412791"/>
                      <a:pt x="82375" y="419264"/>
                      <a:pt x="87606" y="420202"/>
                    </a:cubicBezTo>
                    <a:cubicBezTo>
                      <a:pt x="128142" y="427438"/>
                      <a:pt x="173008" y="409172"/>
                      <a:pt x="211248" y="428150"/>
                    </a:cubicBezTo>
                    <a:cubicBezTo>
                      <a:pt x="243421" y="445966"/>
                      <a:pt x="267420" y="462823"/>
                      <a:pt x="306212" y="453566"/>
                    </a:cubicBezTo>
                    <a:cubicBezTo>
                      <a:pt x="326222" y="450718"/>
                      <a:pt x="379720" y="427707"/>
                      <a:pt x="392014" y="450115"/>
                    </a:cubicBezTo>
                    <a:cubicBezTo>
                      <a:pt x="399759" y="479084"/>
                      <a:pt x="325139" y="509150"/>
                      <a:pt x="306815" y="528113"/>
                    </a:cubicBezTo>
                    <a:cubicBezTo>
                      <a:pt x="302507" y="531753"/>
                      <a:pt x="304091" y="539034"/>
                      <a:pt x="308559" y="541657"/>
                    </a:cubicBezTo>
                    <a:cubicBezTo>
                      <a:pt x="339620" y="559582"/>
                      <a:pt x="411908" y="563738"/>
                      <a:pt x="441342" y="541759"/>
                    </a:cubicBezTo>
                    <a:cubicBezTo>
                      <a:pt x="457719" y="530024"/>
                      <a:pt x="471836" y="512848"/>
                      <a:pt x="491417" y="506316"/>
                    </a:cubicBezTo>
                    <a:cubicBezTo>
                      <a:pt x="497470" y="504528"/>
                      <a:pt x="499621" y="508408"/>
                      <a:pt x="503588" y="513247"/>
                    </a:cubicBezTo>
                    <a:cubicBezTo>
                      <a:pt x="510149" y="521247"/>
                      <a:pt x="516986" y="528535"/>
                      <a:pt x="525603" y="534391"/>
                    </a:cubicBezTo>
                    <a:cubicBezTo>
                      <a:pt x="539953" y="545261"/>
                      <a:pt x="558721" y="548399"/>
                      <a:pt x="574604" y="538787"/>
                    </a:cubicBezTo>
                    <a:cubicBezTo>
                      <a:pt x="656090" y="657851"/>
                      <a:pt x="734822" y="781683"/>
                      <a:pt x="776920" y="921498"/>
                    </a:cubicBezTo>
                    <a:cubicBezTo>
                      <a:pt x="815785" y="1052639"/>
                      <a:pt x="833934" y="1189585"/>
                      <a:pt x="843707" y="1325753"/>
                    </a:cubicBezTo>
                    <a:cubicBezTo>
                      <a:pt x="821169" y="1264495"/>
                      <a:pt x="777487" y="1211782"/>
                      <a:pt x="723792" y="1175111"/>
                    </a:cubicBezTo>
                    <a:cubicBezTo>
                      <a:pt x="749339" y="1165099"/>
                      <a:pt x="764481" y="1138629"/>
                      <a:pt x="738411" y="1119441"/>
                    </a:cubicBezTo>
                    <a:cubicBezTo>
                      <a:pt x="738120" y="1119230"/>
                      <a:pt x="738201" y="1118779"/>
                      <a:pt x="738549" y="1118685"/>
                    </a:cubicBezTo>
                    <a:cubicBezTo>
                      <a:pt x="806237" y="1100150"/>
                      <a:pt x="823901" y="1040883"/>
                      <a:pt x="780306" y="987443"/>
                    </a:cubicBezTo>
                    <a:cubicBezTo>
                      <a:pt x="767700" y="971175"/>
                      <a:pt x="745895" y="952160"/>
                      <a:pt x="723378" y="958183"/>
                    </a:cubicBezTo>
                    <a:cubicBezTo>
                      <a:pt x="705831" y="963160"/>
                      <a:pt x="698624" y="982037"/>
                      <a:pt x="686351" y="993713"/>
                    </a:cubicBezTo>
                    <a:cubicBezTo>
                      <a:pt x="686054" y="993997"/>
                      <a:pt x="685538" y="993728"/>
                      <a:pt x="685610" y="993321"/>
                    </a:cubicBezTo>
                    <a:cubicBezTo>
                      <a:pt x="687376" y="982727"/>
                      <a:pt x="693312" y="972969"/>
                      <a:pt x="694366" y="962172"/>
                    </a:cubicBezTo>
                    <a:cubicBezTo>
                      <a:pt x="695834" y="929294"/>
                      <a:pt x="650488" y="908180"/>
                      <a:pt x="625740" y="894542"/>
                    </a:cubicBezTo>
                    <a:cubicBezTo>
                      <a:pt x="616433" y="890393"/>
                      <a:pt x="574836" y="868538"/>
                      <a:pt x="570869" y="883651"/>
                    </a:cubicBezTo>
                    <a:cubicBezTo>
                      <a:pt x="558096" y="918105"/>
                      <a:pt x="606588" y="967745"/>
                      <a:pt x="577474" y="994970"/>
                    </a:cubicBezTo>
                    <a:cubicBezTo>
                      <a:pt x="577285" y="995152"/>
                      <a:pt x="576965" y="995123"/>
                      <a:pt x="576798" y="994919"/>
                    </a:cubicBezTo>
                    <a:cubicBezTo>
                      <a:pt x="551360" y="961743"/>
                      <a:pt x="600768" y="901147"/>
                      <a:pt x="539888" y="887647"/>
                    </a:cubicBezTo>
                    <a:cubicBezTo>
                      <a:pt x="526889" y="884857"/>
                      <a:pt x="514174" y="884741"/>
                      <a:pt x="501124" y="887000"/>
                    </a:cubicBezTo>
                    <a:cubicBezTo>
                      <a:pt x="494672" y="888119"/>
                      <a:pt x="488351" y="888439"/>
                      <a:pt x="481892" y="887167"/>
                    </a:cubicBezTo>
                    <a:cubicBezTo>
                      <a:pt x="475171" y="885845"/>
                      <a:pt x="468937" y="882459"/>
                      <a:pt x="462427" y="880439"/>
                    </a:cubicBezTo>
                    <a:cubicBezTo>
                      <a:pt x="444088" y="874736"/>
                      <a:pt x="418229" y="884537"/>
                      <a:pt x="428423" y="907097"/>
                    </a:cubicBezTo>
                    <a:cubicBezTo>
                      <a:pt x="437055" y="924216"/>
                      <a:pt x="451579" y="937984"/>
                      <a:pt x="458227" y="956287"/>
                    </a:cubicBezTo>
                    <a:cubicBezTo>
                      <a:pt x="461286" y="963894"/>
                      <a:pt x="465006" y="973071"/>
                      <a:pt x="463241" y="981376"/>
                    </a:cubicBezTo>
                    <a:cubicBezTo>
                      <a:pt x="463234" y="981398"/>
                      <a:pt x="463197" y="981587"/>
                      <a:pt x="463103" y="981666"/>
                    </a:cubicBezTo>
                    <a:cubicBezTo>
                      <a:pt x="462994" y="981753"/>
                      <a:pt x="462826" y="981732"/>
                      <a:pt x="462819" y="981732"/>
                    </a:cubicBezTo>
                    <a:cubicBezTo>
                      <a:pt x="442569" y="979000"/>
                      <a:pt x="442337" y="946551"/>
                      <a:pt x="427660" y="934802"/>
                    </a:cubicBezTo>
                    <a:cubicBezTo>
                      <a:pt x="405485" y="914203"/>
                      <a:pt x="372730" y="929556"/>
                      <a:pt x="347555" y="934482"/>
                    </a:cubicBezTo>
                    <a:cubicBezTo>
                      <a:pt x="317111" y="940440"/>
                      <a:pt x="285715" y="925182"/>
                      <a:pt x="255744" y="936204"/>
                    </a:cubicBezTo>
                    <a:cubicBezTo>
                      <a:pt x="243247" y="942620"/>
                      <a:pt x="256500" y="953293"/>
                      <a:pt x="264535" y="958764"/>
                    </a:cubicBezTo>
                    <a:cubicBezTo>
                      <a:pt x="264935" y="959041"/>
                      <a:pt x="264644" y="959658"/>
                      <a:pt x="264179" y="959527"/>
                    </a:cubicBezTo>
                    <a:cubicBezTo>
                      <a:pt x="228047" y="949334"/>
                      <a:pt x="194195" y="973725"/>
                      <a:pt x="160620" y="984130"/>
                    </a:cubicBezTo>
                    <a:cubicBezTo>
                      <a:pt x="150673" y="987101"/>
                      <a:pt x="132095" y="988939"/>
                      <a:pt x="126631" y="999293"/>
                    </a:cubicBezTo>
                    <a:cubicBezTo>
                      <a:pt x="120585" y="1010744"/>
                      <a:pt x="134136" y="1018613"/>
                      <a:pt x="146197" y="1023932"/>
                    </a:cubicBezTo>
                    <a:cubicBezTo>
                      <a:pt x="122758" y="1029250"/>
                      <a:pt x="98098" y="1028822"/>
                      <a:pt x="76162" y="1040265"/>
                    </a:cubicBezTo>
                    <a:cubicBezTo>
                      <a:pt x="48988" y="1054448"/>
                      <a:pt x="25774" y="1075025"/>
                      <a:pt x="2342" y="1094490"/>
                    </a:cubicBezTo>
                    <a:cubicBezTo>
                      <a:pt x="-2214" y="1098275"/>
                      <a:pt x="380" y="1106340"/>
                      <a:pt x="5807" y="1107626"/>
                    </a:cubicBezTo>
                    <a:cubicBezTo>
                      <a:pt x="22998" y="1111702"/>
                      <a:pt x="37973" y="1106180"/>
                      <a:pt x="54837" y="1103964"/>
                    </a:cubicBezTo>
                    <a:cubicBezTo>
                      <a:pt x="104455" y="1096771"/>
                      <a:pt x="150891" y="1072104"/>
                      <a:pt x="201730" y="1072373"/>
                    </a:cubicBezTo>
                    <a:cubicBezTo>
                      <a:pt x="176634" y="1090893"/>
                      <a:pt x="142012" y="1089803"/>
                      <a:pt x="118725" y="1111419"/>
                    </a:cubicBezTo>
                    <a:cubicBezTo>
                      <a:pt x="114162" y="1115532"/>
                      <a:pt x="116073" y="1122347"/>
                      <a:pt x="120535" y="1125435"/>
                    </a:cubicBezTo>
                    <a:cubicBezTo>
                      <a:pt x="150317" y="1146055"/>
                      <a:pt x="185803" y="1140497"/>
                      <a:pt x="217627" y="1128021"/>
                    </a:cubicBezTo>
                    <a:cubicBezTo>
                      <a:pt x="266461" y="1110177"/>
                      <a:pt x="310993" y="1071733"/>
                      <a:pt x="365051" y="1073339"/>
                    </a:cubicBezTo>
                    <a:cubicBezTo>
                      <a:pt x="358788" y="1087020"/>
                      <a:pt x="339606" y="1093240"/>
                      <a:pt x="326941" y="1098355"/>
                    </a:cubicBezTo>
                    <a:cubicBezTo>
                      <a:pt x="309206" y="1105512"/>
                      <a:pt x="288513" y="1113061"/>
                      <a:pt x="279401" y="1131327"/>
                    </a:cubicBezTo>
                    <a:cubicBezTo>
                      <a:pt x="277636" y="1134866"/>
                      <a:pt x="278086" y="1140562"/>
                      <a:pt x="282300" y="1142386"/>
                    </a:cubicBezTo>
                    <a:cubicBezTo>
                      <a:pt x="305144" y="1152260"/>
                      <a:pt x="329492" y="1156474"/>
                      <a:pt x="354305" y="1157056"/>
                    </a:cubicBezTo>
                    <a:cubicBezTo>
                      <a:pt x="402963" y="1159802"/>
                      <a:pt x="428445" y="1150676"/>
                      <a:pt x="466685" y="1121170"/>
                    </a:cubicBezTo>
                    <a:cubicBezTo>
                      <a:pt x="479051" y="1112669"/>
                      <a:pt x="491832" y="1105265"/>
                      <a:pt x="506451" y="1103754"/>
                    </a:cubicBezTo>
                    <a:cubicBezTo>
                      <a:pt x="502149" y="1114028"/>
                      <a:pt x="490858" y="1121243"/>
                      <a:pt x="482052" y="1127244"/>
                    </a:cubicBezTo>
                    <a:cubicBezTo>
                      <a:pt x="472911" y="1133820"/>
                      <a:pt x="434809" y="1156394"/>
                      <a:pt x="450337" y="1168790"/>
                    </a:cubicBezTo>
                    <a:cubicBezTo>
                      <a:pt x="485764" y="1188080"/>
                      <a:pt x="565725" y="1206993"/>
                      <a:pt x="599925" y="1180321"/>
                    </a:cubicBezTo>
                    <a:cubicBezTo>
                      <a:pt x="609937" y="1168616"/>
                      <a:pt x="618547" y="1154803"/>
                      <a:pt x="623444" y="1140148"/>
                    </a:cubicBezTo>
                    <a:cubicBezTo>
                      <a:pt x="637191" y="1157383"/>
                      <a:pt x="622056" y="1163689"/>
                      <a:pt x="632222" y="1175503"/>
                    </a:cubicBezTo>
                    <a:cubicBezTo>
                      <a:pt x="651497" y="1192593"/>
                      <a:pt x="680786" y="1186576"/>
                      <a:pt x="703710" y="1181941"/>
                    </a:cubicBezTo>
                    <a:cubicBezTo>
                      <a:pt x="704182" y="1184237"/>
                      <a:pt x="705519" y="1186424"/>
                      <a:pt x="708004" y="1188044"/>
                    </a:cubicBezTo>
                    <a:cubicBezTo>
                      <a:pt x="745757" y="1212668"/>
                      <a:pt x="778148" y="1245728"/>
                      <a:pt x="801783" y="1284120"/>
                    </a:cubicBezTo>
                    <a:cubicBezTo>
                      <a:pt x="819766" y="1313031"/>
                      <a:pt x="831188" y="1345080"/>
                      <a:pt x="839246" y="1378009"/>
                    </a:cubicBezTo>
                    <a:cubicBezTo>
                      <a:pt x="842356" y="1389743"/>
                      <a:pt x="844158" y="1402182"/>
                      <a:pt x="844397" y="1414265"/>
                    </a:cubicBezTo>
                    <a:cubicBezTo>
                      <a:pt x="837604" y="1465925"/>
                      <a:pt x="836202" y="1518282"/>
                      <a:pt x="836674" y="1570363"/>
                    </a:cubicBezTo>
                    <a:cubicBezTo>
                      <a:pt x="792759" y="1574955"/>
                      <a:pt x="692695" y="1595278"/>
                      <a:pt x="660391" y="1622997"/>
                    </a:cubicBezTo>
                    <a:cubicBezTo>
                      <a:pt x="654629" y="1625090"/>
                      <a:pt x="650022" y="1630691"/>
                      <a:pt x="651752" y="1638364"/>
                    </a:cubicBezTo>
                    <a:cubicBezTo>
                      <a:pt x="657710" y="1664812"/>
                      <a:pt x="661277" y="1691869"/>
                      <a:pt x="665107" y="1718680"/>
                    </a:cubicBezTo>
                    <a:cubicBezTo>
                      <a:pt x="686177" y="1813702"/>
                      <a:pt x="668652" y="1961932"/>
                      <a:pt x="750800" y="2025551"/>
                    </a:cubicBezTo>
                    <a:cubicBezTo>
                      <a:pt x="813954" y="2070861"/>
                      <a:pt x="899392" y="2066879"/>
                      <a:pt x="972726" y="2055378"/>
                    </a:cubicBezTo>
                    <a:cubicBezTo>
                      <a:pt x="1070618" y="2033333"/>
                      <a:pt x="1095518" y="1959309"/>
                      <a:pt x="1104891" y="1869111"/>
                    </a:cubicBezTo>
                    <a:cubicBezTo>
                      <a:pt x="1113755" y="1805310"/>
                      <a:pt x="1122765" y="1736823"/>
                      <a:pt x="1134754" y="1672695"/>
                    </a:cubicBezTo>
                    <a:cubicBezTo>
                      <a:pt x="1135553" y="1664390"/>
                      <a:pt x="1141220" y="1654131"/>
                      <a:pt x="1136497" y="1646625"/>
                    </a:cubicBezTo>
                    <a:cubicBezTo>
                      <a:pt x="1137660" y="1644729"/>
                      <a:pt x="1138023" y="1642317"/>
                      <a:pt x="1136570" y="1640050"/>
                    </a:cubicBezTo>
                    <a:cubicBezTo>
                      <a:pt x="1100531" y="1589342"/>
                      <a:pt x="1026841" y="1582148"/>
                      <a:pt x="969870" y="1571846"/>
                    </a:cubicBezTo>
                    <a:cubicBezTo>
                      <a:pt x="978582" y="1491864"/>
                      <a:pt x="974208" y="1410799"/>
                      <a:pt x="987832" y="1331311"/>
                    </a:cubicBezTo>
                    <a:cubicBezTo>
                      <a:pt x="1056065" y="1363724"/>
                      <a:pt x="1055055" y="1274936"/>
                      <a:pt x="1057983" y="1231116"/>
                    </a:cubicBezTo>
                    <a:cubicBezTo>
                      <a:pt x="1058550" y="1208759"/>
                      <a:pt x="1059988" y="1184455"/>
                      <a:pt x="1073619" y="1165753"/>
                    </a:cubicBezTo>
                    <a:cubicBezTo>
                      <a:pt x="1085055" y="1199909"/>
                      <a:pt x="1080115" y="1237248"/>
                      <a:pt x="1088543" y="1272015"/>
                    </a:cubicBezTo>
                    <a:cubicBezTo>
                      <a:pt x="1100459" y="1325201"/>
                      <a:pt x="1142673" y="1365788"/>
                      <a:pt x="1194624" y="1380326"/>
                    </a:cubicBezTo>
                    <a:cubicBezTo>
                      <a:pt x="1224123" y="1383175"/>
                      <a:pt x="1187358" y="1308460"/>
                      <a:pt x="1182199" y="1295854"/>
                    </a:cubicBezTo>
                    <a:cubicBezTo>
                      <a:pt x="1173117" y="1276222"/>
                      <a:pt x="1168249" y="1252281"/>
                      <a:pt x="1178929" y="1232482"/>
                    </a:cubicBezTo>
                    <a:cubicBezTo>
                      <a:pt x="1200218" y="1261189"/>
                      <a:pt x="1195713" y="1300889"/>
                      <a:pt x="1210972" y="1332416"/>
                    </a:cubicBezTo>
                    <a:cubicBezTo>
                      <a:pt x="1233496" y="1373889"/>
                      <a:pt x="1296345" y="1423587"/>
                      <a:pt x="1340302" y="1440669"/>
                    </a:cubicBezTo>
                    <a:cubicBezTo>
                      <a:pt x="1347424" y="1443212"/>
                      <a:pt x="1353527" y="1435561"/>
                      <a:pt x="1351928" y="1429051"/>
                    </a:cubicBezTo>
                    <a:cubicBezTo>
                      <a:pt x="1346769" y="1407857"/>
                      <a:pt x="1347568" y="1387156"/>
                      <a:pt x="1355707" y="1366848"/>
                    </a:cubicBezTo>
                    <a:cubicBezTo>
                      <a:pt x="1368058" y="1332045"/>
                      <a:pt x="1407875" y="1293100"/>
                      <a:pt x="1397267" y="1254672"/>
                    </a:cubicBezTo>
                    <a:cubicBezTo>
                      <a:pt x="1391672" y="1238934"/>
                      <a:pt x="1377794" y="1227977"/>
                      <a:pt x="1371764" y="1212370"/>
                    </a:cubicBezTo>
                    <a:cubicBezTo>
                      <a:pt x="1366315" y="1196342"/>
                      <a:pt x="1370383" y="1178926"/>
                      <a:pt x="1369584" y="1162352"/>
                    </a:cubicBezTo>
                    <a:cubicBezTo>
                      <a:pt x="1398139" y="1145910"/>
                      <a:pt x="1380773" y="1074829"/>
                      <a:pt x="1386514" y="1044559"/>
                    </a:cubicBezTo>
                    <a:cubicBezTo>
                      <a:pt x="1406785" y="1073070"/>
                      <a:pt x="1405477" y="1111027"/>
                      <a:pt x="1420444" y="1142059"/>
                    </a:cubicBezTo>
                    <a:cubicBezTo>
                      <a:pt x="1437447" y="1173651"/>
                      <a:pt x="1464984" y="1199720"/>
                      <a:pt x="1494338" y="1219948"/>
                    </a:cubicBezTo>
                    <a:cubicBezTo>
                      <a:pt x="1510322" y="1230309"/>
                      <a:pt x="1528778" y="1238512"/>
                      <a:pt x="1548251" y="1235664"/>
                    </a:cubicBezTo>
                    <a:cubicBezTo>
                      <a:pt x="1552464" y="1235039"/>
                      <a:pt x="1554426" y="1229830"/>
                      <a:pt x="1553627" y="1226175"/>
                    </a:cubicBezTo>
                    <a:cubicBezTo>
                      <a:pt x="1548613" y="1197359"/>
                      <a:pt x="1512284" y="1177465"/>
                      <a:pt x="1519259" y="1146680"/>
                    </a:cubicBezTo>
                    <a:cubicBezTo>
                      <a:pt x="1546942" y="1166458"/>
                      <a:pt x="1558495" y="1200665"/>
                      <a:pt x="1577458" y="1227679"/>
                    </a:cubicBezTo>
                    <a:cubicBezTo>
                      <a:pt x="1603906" y="1264771"/>
                      <a:pt x="1670606" y="1306949"/>
                      <a:pt x="1714274" y="1319730"/>
                    </a:cubicBezTo>
                    <a:cubicBezTo>
                      <a:pt x="1718851" y="1320914"/>
                      <a:pt x="1724518" y="1317390"/>
                      <a:pt x="1724155" y="1312210"/>
                    </a:cubicBezTo>
                    <a:cubicBezTo>
                      <a:pt x="1720668" y="1265810"/>
                      <a:pt x="1741375" y="1219236"/>
                      <a:pt x="1728878" y="1173186"/>
                    </a:cubicBezTo>
                    <a:cubicBezTo>
                      <a:pt x="1709406" y="1107212"/>
                      <a:pt x="1631589" y="1089338"/>
                      <a:pt x="1570483" y="1090675"/>
                    </a:cubicBezTo>
                    <a:cubicBezTo>
                      <a:pt x="1569612" y="1090697"/>
                      <a:pt x="1569248" y="1089571"/>
                      <a:pt x="1569975" y="1089019"/>
                    </a:cubicBezTo>
                    <a:cubicBezTo>
                      <a:pt x="1598675" y="1066734"/>
                      <a:pt x="1656220" y="1071719"/>
                      <a:pt x="1684629" y="1091365"/>
                    </a:cubicBezTo>
                    <a:cubicBezTo>
                      <a:pt x="1702503" y="1104182"/>
                      <a:pt x="1718342" y="1119768"/>
                      <a:pt x="1737016" y="1131516"/>
                    </a:cubicBezTo>
                    <a:cubicBezTo>
                      <a:pt x="1753000" y="1143607"/>
                      <a:pt x="1772400" y="1141652"/>
                      <a:pt x="1779883" y="1121584"/>
                    </a:cubicBezTo>
                    <a:cubicBezTo>
                      <a:pt x="1786496" y="1102366"/>
                      <a:pt x="1777268" y="1079006"/>
                      <a:pt x="1769785" y="1061387"/>
                    </a:cubicBezTo>
                    <a:close/>
                    <a:moveTo>
                      <a:pt x="1388693" y="921702"/>
                    </a:moveTo>
                    <a:cubicBezTo>
                      <a:pt x="1379102" y="922080"/>
                      <a:pt x="1369438" y="920285"/>
                      <a:pt x="1360429" y="917335"/>
                    </a:cubicBezTo>
                    <a:cubicBezTo>
                      <a:pt x="1359340" y="916986"/>
                      <a:pt x="1358758" y="915867"/>
                      <a:pt x="1358976" y="914777"/>
                    </a:cubicBezTo>
                    <a:cubicBezTo>
                      <a:pt x="1360502" y="908006"/>
                      <a:pt x="1361156" y="904111"/>
                      <a:pt x="1369076" y="901859"/>
                    </a:cubicBezTo>
                    <a:cubicBezTo>
                      <a:pt x="1402644" y="893074"/>
                      <a:pt x="1437810" y="906908"/>
                      <a:pt x="1471814" y="903929"/>
                    </a:cubicBezTo>
                    <a:cubicBezTo>
                      <a:pt x="1444640" y="911842"/>
                      <a:pt x="1417248" y="921011"/>
                      <a:pt x="1388693" y="921702"/>
                    </a:cubicBezTo>
                    <a:close/>
                    <a:moveTo>
                      <a:pt x="616040" y="235781"/>
                    </a:moveTo>
                    <a:cubicBezTo>
                      <a:pt x="595769" y="236333"/>
                      <a:pt x="575265" y="237009"/>
                      <a:pt x="555109" y="239320"/>
                    </a:cubicBezTo>
                    <a:cubicBezTo>
                      <a:pt x="541777" y="240845"/>
                      <a:pt x="525204" y="244333"/>
                      <a:pt x="512263" y="239239"/>
                    </a:cubicBezTo>
                    <a:cubicBezTo>
                      <a:pt x="501902" y="235091"/>
                      <a:pt x="501495" y="224650"/>
                      <a:pt x="511478" y="219665"/>
                    </a:cubicBezTo>
                    <a:cubicBezTo>
                      <a:pt x="519827" y="212879"/>
                      <a:pt x="553591" y="206507"/>
                      <a:pt x="546950" y="192324"/>
                    </a:cubicBezTo>
                    <a:cubicBezTo>
                      <a:pt x="539016" y="181077"/>
                      <a:pt x="527863" y="174589"/>
                      <a:pt x="513861" y="175300"/>
                    </a:cubicBezTo>
                    <a:cubicBezTo>
                      <a:pt x="500826" y="175962"/>
                      <a:pt x="488765" y="181302"/>
                      <a:pt x="476719" y="185807"/>
                    </a:cubicBezTo>
                    <a:cubicBezTo>
                      <a:pt x="460945" y="191699"/>
                      <a:pt x="444422" y="196691"/>
                      <a:pt x="427784" y="199350"/>
                    </a:cubicBezTo>
                    <a:cubicBezTo>
                      <a:pt x="406160" y="203383"/>
                      <a:pt x="348252" y="196408"/>
                      <a:pt x="335529" y="178599"/>
                    </a:cubicBezTo>
                    <a:cubicBezTo>
                      <a:pt x="328475" y="157688"/>
                      <a:pt x="387015" y="165041"/>
                      <a:pt x="397660" y="151796"/>
                    </a:cubicBezTo>
                    <a:cubicBezTo>
                      <a:pt x="406764" y="146455"/>
                      <a:pt x="409939" y="120952"/>
                      <a:pt x="396897" y="120008"/>
                    </a:cubicBezTo>
                    <a:cubicBezTo>
                      <a:pt x="372970" y="120138"/>
                      <a:pt x="349211" y="122340"/>
                      <a:pt x="325481" y="125304"/>
                    </a:cubicBezTo>
                    <a:cubicBezTo>
                      <a:pt x="300327" y="129199"/>
                      <a:pt x="274918" y="131974"/>
                      <a:pt x="249517" y="128872"/>
                    </a:cubicBezTo>
                    <a:cubicBezTo>
                      <a:pt x="239628" y="127499"/>
                      <a:pt x="226891" y="127324"/>
                      <a:pt x="219495" y="120553"/>
                    </a:cubicBezTo>
                    <a:cubicBezTo>
                      <a:pt x="219466" y="120524"/>
                      <a:pt x="219139" y="120167"/>
                      <a:pt x="219160" y="119594"/>
                    </a:cubicBezTo>
                    <a:cubicBezTo>
                      <a:pt x="219182" y="119063"/>
                      <a:pt x="219553" y="118329"/>
                      <a:pt x="219568" y="118300"/>
                    </a:cubicBezTo>
                    <a:cubicBezTo>
                      <a:pt x="222670" y="110889"/>
                      <a:pt x="236569" y="104960"/>
                      <a:pt x="226092" y="96743"/>
                    </a:cubicBezTo>
                    <a:cubicBezTo>
                      <a:pt x="196520" y="79828"/>
                      <a:pt x="159509" y="79988"/>
                      <a:pt x="130365" y="62935"/>
                    </a:cubicBezTo>
                    <a:cubicBezTo>
                      <a:pt x="186007" y="48708"/>
                      <a:pt x="232849" y="69016"/>
                      <a:pt x="286130" y="81717"/>
                    </a:cubicBezTo>
                    <a:cubicBezTo>
                      <a:pt x="296302" y="84725"/>
                      <a:pt x="343849" y="87014"/>
                      <a:pt x="331533" y="66938"/>
                    </a:cubicBezTo>
                    <a:cubicBezTo>
                      <a:pt x="323250" y="57515"/>
                      <a:pt x="312127" y="51186"/>
                      <a:pt x="304774" y="40810"/>
                    </a:cubicBezTo>
                    <a:cubicBezTo>
                      <a:pt x="330901" y="40992"/>
                      <a:pt x="385475" y="22435"/>
                      <a:pt x="404983" y="33930"/>
                    </a:cubicBezTo>
                    <a:cubicBezTo>
                      <a:pt x="416660" y="43477"/>
                      <a:pt x="405579" y="70469"/>
                      <a:pt x="432681" y="77837"/>
                    </a:cubicBezTo>
                    <a:cubicBezTo>
                      <a:pt x="466692" y="82458"/>
                      <a:pt x="452887" y="34250"/>
                      <a:pt x="459782" y="16099"/>
                    </a:cubicBezTo>
                    <a:cubicBezTo>
                      <a:pt x="459840" y="15947"/>
                      <a:pt x="459891" y="15838"/>
                      <a:pt x="459935" y="15729"/>
                    </a:cubicBezTo>
                    <a:cubicBezTo>
                      <a:pt x="469424" y="18802"/>
                      <a:pt x="477634" y="25305"/>
                      <a:pt x="486310" y="30108"/>
                    </a:cubicBezTo>
                    <a:cubicBezTo>
                      <a:pt x="505099" y="42649"/>
                      <a:pt x="522580" y="30653"/>
                      <a:pt x="540760" y="24048"/>
                    </a:cubicBezTo>
                    <a:cubicBezTo>
                      <a:pt x="546979" y="21680"/>
                      <a:pt x="563429" y="22551"/>
                      <a:pt x="560247" y="32557"/>
                    </a:cubicBezTo>
                    <a:cubicBezTo>
                      <a:pt x="553031" y="47611"/>
                      <a:pt x="536923" y="58074"/>
                      <a:pt x="533072" y="74989"/>
                    </a:cubicBezTo>
                    <a:cubicBezTo>
                      <a:pt x="530028" y="88002"/>
                      <a:pt x="538209" y="106333"/>
                      <a:pt x="553671" y="104582"/>
                    </a:cubicBezTo>
                    <a:cubicBezTo>
                      <a:pt x="581426" y="98341"/>
                      <a:pt x="591794" y="60755"/>
                      <a:pt x="610758" y="44175"/>
                    </a:cubicBezTo>
                    <a:cubicBezTo>
                      <a:pt x="626264" y="30093"/>
                      <a:pt x="652675" y="19849"/>
                      <a:pt x="667693" y="40767"/>
                    </a:cubicBezTo>
                    <a:cubicBezTo>
                      <a:pt x="681374" y="61518"/>
                      <a:pt x="639509" y="78215"/>
                      <a:pt x="630739" y="94316"/>
                    </a:cubicBezTo>
                    <a:cubicBezTo>
                      <a:pt x="617777" y="111870"/>
                      <a:pt x="609799" y="159628"/>
                      <a:pt x="643331" y="156722"/>
                    </a:cubicBezTo>
                    <a:cubicBezTo>
                      <a:pt x="693131" y="145496"/>
                      <a:pt x="685567" y="78019"/>
                      <a:pt x="722325" y="53809"/>
                    </a:cubicBezTo>
                    <a:cubicBezTo>
                      <a:pt x="741216" y="42649"/>
                      <a:pt x="760056" y="59193"/>
                      <a:pt x="766588" y="77198"/>
                    </a:cubicBezTo>
                    <a:cubicBezTo>
                      <a:pt x="774399" y="98806"/>
                      <a:pt x="732925" y="111601"/>
                      <a:pt x="722601" y="128363"/>
                    </a:cubicBezTo>
                    <a:cubicBezTo>
                      <a:pt x="711128" y="143636"/>
                      <a:pt x="745226" y="151817"/>
                      <a:pt x="755827" y="149311"/>
                    </a:cubicBezTo>
                    <a:cubicBezTo>
                      <a:pt x="767976" y="147836"/>
                      <a:pt x="779390" y="143026"/>
                      <a:pt x="791481" y="141405"/>
                    </a:cubicBezTo>
                    <a:cubicBezTo>
                      <a:pt x="806448" y="139400"/>
                      <a:pt x="823842" y="146201"/>
                      <a:pt x="821575" y="163007"/>
                    </a:cubicBezTo>
                    <a:cubicBezTo>
                      <a:pt x="807196" y="218568"/>
                      <a:pt x="741673" y="236108"/>
                      <a:pt x="691300" y="241688"/>
                    </a:cubicBezTo>
                    <a:cubicBezTo>
                      <a:pt x="666741" y="235476"/>
                      <a:pt x="641267" y="235403"/>
                      <a:pt x="616040" y="235781"/>
                    </a:cubicBezTo>
                    <a:close/>
                    <a:moveTo>
                      <a:pt x="661256" y="1170766"/>
                    </a:moveTo>
                    <a:cubicBezTo>
                      <a:pt x="655545" y="1170694"/>
                      <a:pt x="650357" y="1167765"/>
                      <a:pt x="645285" y="1165389"/>
                    </a:cubicBezTo>
                    <a:cubicBezTo>
                      <a:pt x="644283" y="1164917"/>
                      <a:pt x="643840" y="1163776"/>
                      <a:pt x="644166" y="1162716"/>
                    </a:cubicBezTo>
                    <a:cubicBezTo>
                      <a:pt x="649550" y="1145118"/>
                      <a:pt x="624607" y="1100746"/>
                      <a:pt x="610736" y="1129402"/>
                    </a:cubicBezTo>
                    <a:cubicBezTo>
                      <a:pt x="607823" y="1140693"/>
                      <a:pt x="602432" y="1150901"/>
                      <a:pt x="595587" y="1160354"/>
                    </a:cubicBezTo>
                    <a:cubicBezTo>
                      <a:pt x="578513" y="1192331"/>
                      <a:pt x="493227" y="1172481"/>
                      <a:pt x="466343" y="1158967"/>
                    </a:cubicBezTo>
                    <a:cubicBezTo>
                      <a:pt x="486237" y="1138448"/>
                      <a:pt x="522973" y="1128908"/>
                      <a:pt x="524259" y="1095609"/>
                    </a:cubicBezTo>
                    <a:cubicBezTo>
                      <a:pt x="524382" y="1091017"/>
                      <a:pt x="520466" y="1087943"/>
                      <a:pt x="516237" y="1087587"/>
                    </a:cubicBezTo>
                    <a:cubicBezTo>
                      <a:pt x="478121" y="1084390"/>
                      <a:pt x="452705" y="1115786"/>
                      <a:pt x="421404" y="1131451"/>
                    </a:cubicBezTo>
                    <a:cubicBezTo>
                      <a:pt x="386368" y="1146687"/>
                      <a:pt x="334796" y="1142575"/>
                      <a:pt x="298867" y="1131494"/>
                    </a:cubicBezTo>
                    <a:cubicBezTo>
                      <a:pt x="324522" y="1106696"/>
                      <a:pt x="376908" y="1109704"/>
                      <a:pt x="382670" y="1066873"/>
                    </a:cubicBezTo>
                    <a:cubicBezTo>
                      <a:pt x="383099" y="1063654"/>
                      <a:pt x="379931" y="1059934"/>
                      <a:pt x="376879" y="1059272"/>
                    </a:cubicBezTo>
                    <a:cubicBezTo>
                      <a:pt x="294434" y="1041348"/>
                      <a:pt x="220824" y="1146549"/>
                      <a:pt x="141453" y="1116977"/>
                    </a:cubicBezTo>
                    <a:cubicBezTo>
                      <a:pt x="168380" y="1101501"/>
                      <a:pt x="206118" y="1100455"/>
                      <a:pt x="221565" y="1070331"/>
                    </a:cubicBezTo>
                    <a:cubicBezTo>
                      <a:pt x="224051" y="1065492"/>
                      <a:pt x="220926" y="1060450"/>
                      <a:pt x="215651" y="1060028"/>
                    </a:cubicBezTo>
                    <a:cubicBezTo>
                      <a:pt x="150542" y="1052675"/>
                      <a:pt x="80754" y="1105396"/>
                      <a:pt x="25752" y="1096640"/>
                    </a:cubicBezTo>
                    <a:cubicBezTo>
                      <a:pt x="25382" y="1096582"/>
                      <a:pt x="25258" y="1096103"/>
                      <a:pt x="25541" y="1095870"/>
                    </a:cubicBezTo>
                    <a:cubicBezTo>
                      <a:pt x="44156" y="1080539"/>
                      <a:pt x="62285" y="1064402"/>
                      <a:pt x="83297" y="1052479"/>
                    </a:cubicBezTo>
                    <a:cubicBezTo>
                      <a:pt x="108139" y="1038390"/>
                      <a:pt x="138089" y="1041159"/>
                      <a:pt x="164086" y="1030260"/>
                    </a:cubicBezTo>
                    <a:cubicBezTo>
                      <a:pt x="167944" y="1028640"/>
                      <a:pt x="170305" y="1022326"/>
                      <a:pt x="165416" y="1020066"/>
                    </a:cubicBezTo>
                    <a:cubicBezTo>
                      <a:pt x="157692" y="1016484"/>
                      <a:pt x="149976" y="1012386"/>
                      <a:pt x="143596" y="1006632"/>
                    </a:cubicBezTo>
                    <a:cubicBezTo>
                      <a:pt x="154320" y="1002112"/>
                      <a:pt x="165714" y="999206"/>
                      <a:pt x="176598" y="995028"/>
                    </a:cubicBezTo>
                    <a:cubicBezTo>
                      <a:pt x="194987" y="987973"/>
                      <a:pt x="212076" y="977336"/>
                      <a:pt x="231461" y="973035"/>
                    </a:cubicBezTo>
                    <a:cubicBezTo>
                      <a:pt x="276655" y="961351"/>
                      <a:pt x="297145" y="1009124"/>
                      <a:pt x="337208" y="1014413"/>
                    </a:cubicBezTo>
                    <a:cubicBezTo>
                      <a:pt x="340863" y="1014806"/>
                      <a:pt x="344721" y="1010781"/>
                      <a:pt x="344416" y="1007206"/>
                    </a:cubicBezTo>
                    <a:cubicBezTo>
                      <a:pt x="341161" y="969351"/>
                      <a:pt x="298423" y="965536"/>
                      <a:pt x="272448" y="946841"/>
                    </a:cubicBezTo>
                    <a:cubicBezTo>
                      <a:pt x="294420" y="943891"/>
                      <a:pt x="317212" y="951986"/>
                      <a:pt x="339315" y="949806"/>
                    </a:cubicBezTo>
                    <a:cubicBezTo>
                      <a:pt x="353157" y="948440"/>
                      <a:pt x="366387" y="944102"/>
                      <a:pt x="379873" y="940963"/>
                    </a:cubicBezTo>
                    <a:cubicBezTo>
                      <a:pt x="391128" y="938340"/>
                      <a:pt x="404896" y="935470"/>
                      <a:pt x="415279" y="942278"/>
                    </a:cubicBezTo>
                    <a:cubicBezTo>
                      <a:pt x="430152" y="952029"/>
                      <a:pt x="430232" y="973783"/>
                      <a:pt x="441450" y="986658"/>
                    </a:cubicBezTo>
                    <a:cubicBezTo>
                      <a:pt x="451608" y="998312"/>
                      <a:pt x="474917" y="1002112"/>
                      <a:pt x="478172" y="982676"/>
                    </a:cubicBezTo>
                    <a:cubicBezTo>
                      <a:pt x="480613" y="956330"/>
                      <a:pt x="462507" y="932702"/>
                      <a:pt x="448280" y="912169"/>
                    </a:cubicBezTo>
                    <a:cubicBezTo>
                      <a:pt x="445686" y="908529"/>
                      <a:pt x="436582" y="898466"/>
                      <a:pt x="441865" y="894789"/>
                    </a:cubicBezTo>
                    <a:cubicBezTo>
                      <a:pt x="451579" y="888017"/>
                      <a:pt x="464991" y="896591"/>
                      <a:pt x="474459" y="899476"/>
                    </a:cubicBezTo>
                    <a:cubicBezTo>
                      <a:pt x="487872" y="903559"/>
                      <a:pt x="499824" y="900042"/>
                      <a:pt x="513251" y="898822"/>
                    </a:cubicBezTo>
                    <a:cubicBezTo>
                      <a:pt x="603311" y="894586"/>
                      <a:pt x="524985" y="972301"/>
                      <a:pt x="570499" y="1010395"/>
                    </a:cubicBezTo>
                    <a:cubicBezTo>
                      <a:pt x="573230" y="1012764"/>
                      <a:pt x="576522" y="1013200"/>
                      <a:pt x="579748" y="1011587"/>
                    </a:cubicBezTo>
                    <a:cubicBezTo>
                      <a:pt x="626816" y="985539"/>
                      <a:pt x="584783" y="932622"/>
                      <a:pt x="584216" y="894157"/>
                    </a:cubicBezTo>
                    <a:cubicBezTo>
                      <a:pt x="606268" y="899062"/>
                      <a:pt x="688815" y="937352"/>
                      <a:pt x="678701" y="965413"/>
                    </a:cubicBezTo>
                    <a:cubicBezTo>
                      <a:pt x="674770" y="980584"/>
                      <a:pt x="668427" y="993168"/>
                      <a:pt x="670156" y="1009422"/>
                    </a:cubicBezTo>
                    <a:cubicBezTo>
                      <a:pt x="670759" y="1015060"/>
                      <a:pt x="675969" y="1018577"/>
                      <a:pt x="681302" y="1015816"/>
                    </a:cubicBezTo>
                    <a:cubicBezTo>
                      <a:pt x="714645" y="997622"/>
                      <a:pt x="718532" y="945737"/>
                      <a:pt x="761916" y="989288"/>
                    </a:cubicBezTo>
                    <a:cubicBezTo>
                      <a:pt x="811963" y="1044283"/>
                      <a:pt x="790463" y="1092586"/>
                      <a:pt x="721402" y="1110315"/>
                    </a:cubicBezTo>
                    <a:cubicBezTo>
                      <a:pt x="712777" y="1107074"/>
                      <a:pt x="698667" y="1099910"/>
                      <a:pt x="698863" y="1114565"/>
                    </a:cubicBezTo>
                    <a:cubicBezTo>
                      <a:pt x="691685" y="1114035"/>
                      <a:pt x="689672" y="1124992"/>
                      <a:pt x="697454" y="1125122"/>
                    </a:cubicBezTo>
                    <a:cubicBezTo>
                      <a:pt x="702591" y="1125035"/>
                      <a:pt x="707989" y="1124650"/>
                      <a:pt x="713511" y="1123945"/>
                    </a:cubicBezTo>
                    <a:cubicBezTo>
                      <a:pt x="776644" y="1149579"/>
                      <a:pt x="687601" y="1174392"/>
                      <a:pt x="661256" y="1170766"/>
                    </a:cubicBezTo>
                    <a:close/>
                    <a:moveTo>
                      <a:pt x="294325" y="974292"/>
                    </a:moveTo>
                    <a:cubicBezTo>
                      <a:pt x="305645" y="979705"/>
                      <a:pt x="319102" y="985503"/>
                      <a:pt x="326171" y="996220"/>
                    </a:cubicBezTo>
                    <a:cubicBezTo>
                      <a:pt x="326404" y="996576"/>
                      <a:pt x="326019" y="997041"/>
                      <a:pt x="325626" y="996874"/>
                    </a:cubicBezTo>
                    <a:cubicBezTo>
                      <a:pt x="314074" y="991969"/>
                      <a:pt x="304033" y="982531"/>
                      <a:pt x="294027" y="974786"/>
                    </a:cubicBezTo>
                    <a:cubicBezTo>
                      <a:pt x="293751" y="974575"/>
                      <a:pt x="294013" y="974146"/>
                      <a:pt x="294325" y="974292"/>
                    </a:cubicBezTo>
                    <a:close/>
                    <a:moveTo>
                      <a:pt x="1074498" y="762719"/>
                    </a:moveTo>
                    <a:cubicBezTo>
                      <a:pt x="1072791" y="763075"/>
                      <a:pt x="1071708" y="764571"/>
                      <a:pt x="1071694" y="766293"/>
                    </a:cubicBezTo>
                    <a:cubicBezTo>
                      <a:pt x="1064151" y="775674"/>
                      <a:pt x="1050935" y="780825"/>
                      <a:pt x="1039077" y="783513"/>
                    </a:cubicBezTo>
                    <a:cubicBezTo>
                      <a:pt x="1004172" y="791971"/>
                      <a:pt x="962924" y="781072"/>
                      <a:pt x="943728" y="748892"/>
                    </a:cubicBezTo>
                    <a:cubicBezTo>
                      <a:pt x="914941" y="698642"/>
                      <a:pt x="934152" y="629093"/>
                      <a:pt x="954917" y="578959"/>
                    </a:cubicBezTo>
                    <a:cubicBezTo>
                      <a:pt x="976366" y="556610"/>
                      <a:pt x="1017868" y="592299"/>
                      <a:pt x="1044272" y="586283"/>
                    </a:cubicBezTo>
                    <a:cubicBezTo>
                      <a:pt x="1057525" y="583559"/>
                      <a:pt x="1061637" y="570393"/>
                      <a:pt x="1059530" y="558368"/>
                    </a:cubicBezTo>
                    <a:cubicBezTo>
                      <a:pt x="1058935" y="536593"/>
                      <a:pt x="1007471" y="486415"/>
                      <a:pt x="1020368" y="475698"/>
                    </a:cubicBezTo>
                    <a:cubicBezTo>
                      <a:pt x="1038467" y="464363"/>
                      <a:pt x="1131484" y="466979"/>
                      <a:pt x="1154226" y="473809"/>
                    </a:cubicBezTo>
                    <a:cubicBezTo>
                      <a:pt x="1162073" y="475937"/>
                      <a:pt x="1172826" y="479280"/>
                      <a:pt x="1177985" y="486124"/>
                    </a:cubicBezTo>
                    <a:cubicBezTo>
                      <a:pt x="1186486" y="500525"/>
                      <a:pt x="1156987" y="527539"/>
                      <a:pt x="1150738" y="541163"/>
                    </a:cubicBezTo>
                    <a:cubicBezTo>
                      <a:pt x="1145216" y="550826"/>
                      <a:pt x="1131992" y="577855"/>
                      <a:pt x="1153063" y="576409"/>
                    </a:cubicBezTo>
                    <a:cubicBezTo>
                      <a:pt x="1187721" y="569913"/>
                      <a:pt x="1219763" y="554583"/>
                      <a:pt x="1247518" y="532989"/>
                    </a:cubicBezTo>
                    <a:cubicBezTo>
                      <a:pt x="1253259" y="528934"/>
                      <a:pt x="1263503" y="522613"/>
                      <a:pt x="1268734" y="525737"/>
                    </a:cubicBezTo>
                    <a:cubicBezTo>
                      <a:pt x="1276146" y="531296"/>
                      <a:pt x="1278471" y="543335"/>
                      <a:pt x="1278399" y="551763"/>
                    </a:cubicBezTo>
                    <a:cubicBezTo>
                      <a:pt x="1275638" y="564624"/>
                      <a:pt x="1259362" y="569165"/>
                      <a:pt x="1248609" y="573445"/>
                    </a:cubicBezTo>
                    <a:cubicBezTo>
                      <a:pt x="1212861" y="586654"/>
                      <a:pt x="1159167" y="592517"/>
                      <a:pt x="1152191" y="638110"/>
                    </a:cubicBezTo>
                    <a:cubicBezTo>
                      <a:pt x="1151319" y="644664"/>
                      <a:pt x="1158876" y="648217"/>
                      <a:pt x="1164107" y="647192"/>
                    </a:cubicBezTo>
                    <a:cubicBezTo>
                      <a:pt x="1208792" y="638895"/>
                      <a:pt x="1255657" y="640973"/>
                      <a:pt x="1297652" y="621522"/>
                    </a:cubicBezTo>
                    <a:cubicBezTo>
                      <a:pt x="1314728" y="614417"/>
                      <a:pt x="1328823" y="611401"/>
                      <a:pt x="1329476" y="635269"/>
                    </a:cubicBezTo>
                    <a:cubicBezTo>
                      <a:pt x="1329186" y="645136"/>
                      <a:pt x="1322792" y="653579"/>
                      <a:pt x="1322066" y="663373"/>
                    </a:cubicBezTo>
                    <a:cubicBezTo>
                      <a:pt x="1322574" y="679358"/>
                      <a:pt x="1333255" y="693018"/>
                      <a:pt x="1338051" y="707906"/>
                    </a:cubicBezTo>
                    <a:cubicBezTo>
                      <a:pt x="1346842" y="727022"/>
                      <a:pt x="1319305" y="745085"/>
                      <a:pt x="1307171" y="756383"/>
                    </a:cubicBezTo>
                    <a:cubicBezTo>
                      <a:pt x="1292131" y="769069"/>
                      <a:pt x="1276073" y="780607"/>
                      <a:pt x="1261251" y="793533"/>
                    </a:cubicBezTo>
                    <a:cubicBezTo>
                      <a:pt x="1246211" y="778427"/>
                      <a:pt x="1220780" y="780469"/>
                      <a:pt x="1201018" y="778253"/>
                    </a:cubicBezTo>
                    <a:cubicBezTo>
                      <a:pt x="1166796" y="774729"/>
                      <a:pt x="1134099" y="788723"/>
                      <a:pt x="1118986" y="820744"/>
                    </a:cubicBezTo>
                    <a:cubicBezTo>
                      <a:pt x="1097698" y="813064"/>
                      <a:pt x="1088179" y="789319"/>
                      <a:pt x="1081495" y="769185"/>
                    </a:cubicBezTo>
                    <a:cubicBezTo>
                      <a:pt x="1084910" y="764317"/>
                      <a:pt x="1078451" y="759340"/>
                      <a:pt x="1074498" y="762719"/>
                    </a:cubicBezTo>
                    <a:close/>
                    <a:moveTo>
                      <a:pt x="1066026" y="827232"/>
                    </a:moveTo>
                    <a:cubicBezTo>
                      <a:pt x="1070509" y="815563"/>
                      <a:pt x="1075399" y="805420"/>
                      <a:pt x="1080042" y="793540"/>
                    </a:cubicBezTo>
                    <a:cubicBezTo>
                      <a:pt x="1087308" y="808261"/>
                      <a:pt x="1098715" y="824100"/>
                      <a:pt x="1115063" y="828314"/>
                    </a:cubicBezTo>
                    <a:cubicBezTo>
                      <a:pt x="1111793" y="835021"/>
                      <a:pt x="1108960" y="841923"/>
                      <a:pt x="1106344" y="848760"/>
                    </a:cubicBezTo>
                    <a:cubicBezTo>
                      <a:pt x="1081568" y="849770"/>
                      <a:pt x="1054147" y="866394"/>
                      <a:pt x="1051771" y="891599"/>
                    </a:cubicBezTo>
                    <a:cubicBezTo>
                      <a:pt x="1047280" y="894143"/>
                      <a:pt x="1043037" y="896962"/>
                      <a:pt x="1039092" y="900122"/>
                    </a:cubicBezTo>
                    <a:cubicBezTo>
                      <a:pt x="1048705" y="875971"/>
                      <a:pt x="1056188" y="851245"/>
                      <a:pt x="1066026" y="827232"/>
                    </a:cubicBezTo>
                    <a:close/>
                    <a:moveTo>
                      <a:pt x="841302" y="1111928"/>
                    </a:moveTo>
                    <a:cubicBezTo>
                      <a:pt x="859568" y="1154011"/>
                      <a:pt x="882114" y="1194177"/>
                      <a:pt x="905343" y="1233681"/>
                    </a:cubicBezTo>
                    <a:cubicBezTo>
                      <a:pt x="883494" y="1257324"/>
                      <a:pt x="872952" y="1290310"/>
                      <a:pt x="863594" y="1320086"/>
                    </a:cubicBezTo>
                    <a:cubicBezTo>
                      <a:pt x="861334" y="1250269"/>
                      <a:pt x="851946" y="1180887"/>
                      <a:pt x="841302" y="1111928"/>
                    </a:cubicBezTo>
                    <a:close/>
                    <a:moveTo>
                      <a:pt x="840256" y="1680368"/>
                    </a:moveTo>
                    <a:cubicBezTo>
                      <a:pt x="840372" y="1680927"/>
                      <a:pt x="840547" y="1681443"/>
                      <a:pt x="840764" y="1681930"/>
                    </a:cubicBezTo>
                    <a:cubicBezTo>
                      <a:pt x="806426" y="1680121"/>
                      <a:pt x="772430" y="1674962"/>
                      <a:pt x="739784" y="1664724"/>
                    </a:cubicBezTo>
                    <a:cubicBezTo>
                      <a:pt x="755341" y="1657567"/>
                      <a:pt x="772066" y="1653099"/>
                      <a:pt x="788749" y="1649292"/>
                    </a:cubicBezTo>
                    <a:cubicBezTo>
                      <a:pt x="804908" y="1644337"/>
                      <a:pt x="821256" y="1641023"/>
                      <a:pt x="838061" y="1638567"/>
                    </a:cubicBezTo>
                    <a:cubicBezTo>
                      <a:pt x="838243" y="1652387"/>
                      <a:pt x="837509" y="1666948"/>
                      <a:pt x="840256" y="1680368"/>
                    </a:cubicBezTo>
                    <a:close/>
                    <a:moveTo>
                      <a:pt x="673978" y="1625642"/>
                    </a:moveTo>
                    <a:cubicBezTo>
                      <a:pt x="679326" y="1624414"/>
                      <a:pt x="684659" y="1623207"/>
                      <a:pt x="689905" y="1621340"/>
                    </a:cubicBezTo>
                    <a:cubicBezTo>
                      <a:pt x="737532" y="1604484"/>
                      <a:pt x="786503" y="1590708"/>
                      <a:pt x="836856" y="1585295"/>
                    </a:cubicBezTo>
                    <a:cubicBezTo>
                      <a:pt x="837110" y="1601810"/>
                      <a:pt x="837517" y="1618325"/>
                      <a:pt x="837967" y="1634833"/>
                    </a:cubicBezTo>
                    <a:cubicBezTo>
                      <a:pt x="805133" y="1642157"/>
                      <a:pt x="771754" y="1646851"/>
                      <a:pt x="738745" y="1652917"/>
                    </a:cubicBezTo>
                    <a:cubicBezTo>
                      <a:pt x="732439" y="1650963"/>
                      <a:pt x="722339" y="1650927"/>
                      <a:pt x="717544" y="1656550"/>
                    </a:cubicBezTo>
                    <a:cubicBezTo>
                      <a:pt x="703223" y="1650484"/>
                      <a:pt x="689440" y="1642709"/>
                      <a:pt x="677240" y="1633075"/>
                    </a:cubicBezTo>
                    <a:cubicBezTo>
                      <a:pt x="676804" y="1630328"/>
                      <a:pt x="675678" y="1627342"/>
                      <a:pt x="673978" y="1625642"/>
                    </a:cubicBezTo>
                    <a:close/>
                    <a:moveTo>
                      <a:pt x="1068380" y="1928335"/>
                    </a:moveTo>
                    <a:cubicBezTo>
                      <a:pt x="1049598" y="2018104"/>
                      <a:pt x="973387" y="2038419"/>
                      <a:pt x="891952" y="2035658"/>
                    </a:cubicBezTo>
                    <a:cubicBezTo>
                      <a:pt x="855710" y="2035658"/>
                      <a:pt x="820028" y="2033871"/>
                      <a:pt x="786947" y="2017232"/>
                    </a:cubicBezTo>
                    <a:cubicBezTo>
                      <a:pt x="710256" y="1980874"/>
                      <a:pt x="715117" y="1884028"/>
                      <a:pt x="703666" y="1811821"/>
                    </a:cubicBezTo>
                    <a:cubicBezTo>
                      <a:pt x="820398" y="1873696"/>
                      <a:pt x="970750" y="1876922"/>
                      <a:pt x="1086654" y="1811588"/>
                    </a:cubicBezTo>
                    <a:cubicBezTo>
                      <a:pt x="1080914" y="1850598"/>
                      <a:pt x="1077913" y="1890081"/>
                      <a:pt x="1068380" y="1928335"/>
                    </a:cubicBezTo>
                    <a:close/>
                    <a:moveTo>
                      <a:pt x="1089051" y="1793831"/>
                    </a:moveTo>
                    <a:cubicBezTo>
                      <a:pt x="967059" y="1854347"/>
                      <a:pt x="819890" y="1850823"/>
                      <a:pt x="700462" y="1786041"/>
                    </a:cubicBezTo>
                    <a:cubicBezTo>
                      <a:pt x="695245" y="1744154"/>
                      <a:pt x="689781" y="1702231"/>
                      <a:pt x="682494" y="1660699"/>
                    </a:cubicBezTo>
                    <a:cubicBezTo>
                      <a:pt x="796988" y="1725358"/>
                      <a:pt x="995489" y="1708653"/>
                      <a:pt x="1112012" y="1654058"/>
                    </a:cubicBezTo>
                    <a:cubicBezTo>
                      <a:pt x="1101912" y="1700051"/>
                      <a:pt x="1095373" y="1747031"/>
                      <a:pt x="1089051" y="1793831"/>
                    </a:cubicBezTo>
                    <a:close/>
                    <a:moveTo>
                      <a:pt x="1047985" y="1603772"/>
                    </a:moveTo>
                    <a:cubicBezTo>
                      <a:pt x="1072253" y="1610587"/>
                      <a:pt x="1096027" y="1619843"/>
                      <a:pt x="1114845" y="1636337"/>
                    </a:cubicBezTo>
                    <a:cubicBezTo>
                      <a:pt x="1032938" y="1668917"/>
                      <a:pt x="944971" y="1683783"/>
                      <a:pt x="856764" y="1682518"/>
                    </a:cubicBezTo>
                    <a:cubicBezTo>
                      <a:pt x="860651" y="1667551"/>
                      <a:pt x="857643" y="1651225"/>
                      <a:pt x="857912" y="1635865"/>
                    </a:cubicBezTo>
                    <a:cubicBezTo>
                      <a:pt x="884614" y="1632682"/>
                      <a:pt x="911228" y="1630946"/>
                      <a:pt x="938017" y="1631433"/>
                    </a:cubicBezTo>
                    <a:cubicBezTo>
                      <a:pt x="932800" y="1657749"/>
                      <a:pt x="957228" y="1655388"/>
                      <a:pt x="960120" y="1632311"/>
                    </a:cubicBezTo>
                    <a:cubicBezTo>
                      <a:pt x="995540" y="1634005"/>
                      <a:pt x="1029988" y="1642477"/>
                      <a:pt x="1063701" y="1653048"/>
                    </a:cubicBezTo>
                    <a:cubicBezTo>
                      <a:pt x="1068569" y="1654538"/>
                      <a:pt x="1070153" y="1647490"/>
                      <a:pt x="1065743" y="1645637"/>
                    </a:cubicBezTo>
                    <a:cubicBezTo>
                      <a:pt x="1033621" y="1632145"/>
                      <a:pt x="997844" y="1624421"/>
                      <a:pt x="962154" y="1622329"/>
                    </a:cubicBezTo>
                    <a:cubicBezTo>
                      <a:pt x="964712" y="1610718"/>
                      <a:pt x="966601" y="1598983"/>
                      <a:pt x="968076" y="1587191"/>
                    </a:cubicBezTo>
                    <a:cubicBezTo>
                      <a:pt x="995032" y="1590839"/>
                      <a:pt x="1021741" y="1596397"/>
                      <a:pt x="1047985" y="1603772"/>
                    </a:cubicBezTo>
                    <a:close/>
                    <a:moveTo>
                      <a:pt x="857222" y="1583449"/>
                    </a:moveTo>
                    <a:cubicBezTo>
                      <a:pt x="887331" y="1581335"/>
                      <a:pt x="917499" y="1581836"/>
                      <a:pt x="947441" y="1584772"/>
                    </a:cubicBezTo>
                    <a:cubicBezTo>
                      <a:pt x="946118" y="1594442"/>
                      <a:pt x="944527" y="1604091"/>
                      <a:pt x="942631" y="1613660"/>
                    </a:cubicBezTo>
                    <a:cubicBezTo>
                      <a:pt x="942129" y="1616175"/>
                      <a:pt x="941338" y="1618913"/>
                      <a:pt x="940517" y="1621747"/>
                    </a:cubicBezTo>
                    <a:cubicBezTo>
                      <a:pt x="912500" y="1621805"/>
                      <a:pt x="885289" y="1626063"/>
                      <a:pt x="857825" y="1630953"/>
                    </a:cubicBezTo>
                    <a:cubicBezTo>
                      <a:pt x="857541" y="1615121"/>
                      <a:pt x="857316" y="1599289"/>
                      <a:pt x="857222" y="1583449"/>
                    </a:cubicBezTo>
                    <a:close/>
                    <a:moveTo>
                      <a:pt x="968940" y="1340750"/>
                    </a:moveTo>
                    <a:cubicBezTo>
                      <a:pt x="956094" y="1416314"/>
                      <a:pt x="957650" y="1493433"/>
                      <a:pt x="949337" y="1569492"/>
                    </a:cubicBezTo>
                    <a:cubicBezTo>
                      <a:pt x="918654" y="1566549"/>
                      <a:pt x="887825" y="1566237"/>
                      <a:pt x="857163" y="1568467"/>
                    </a:cubicBezTo>
                    <a:cubicBezTo>
                      <a:pt x="857454" y="1458964"/>
                      <a:pt x="861436" y="1344397"/>
                      <a:pt x="912158" y="1244921"/>
                    </a:cubicBezTo>
                    <a:cubicBezTo>
                      <a:pt x="929633" y="1272756"/>
                      <a:pt x="948160" y="1300773"/>
                      <a:pt x="973787" y="1321851"/>
                    </a:cubicBezTo>
                    <a:cubicBezTo>
                      <a:pt x="971476" y="1327925"/>
                      <a:pt x="970190" y="1334443"/>
                      <a:pt x="968940" y="1340750"/>
                    </a:cubicBezTo>
                    <a:close/>
                    <a:moveTo>
                      <a:pt x="1377213" y="1254047"/>
                    </a:moveTo>
                    <a:cubicBezTo>
                      <a:pt x="1398212" y="1291248"/>
                      <a:pt x="1319160" y="1349098"/>
                      <a:pt x="1330639" y="1415878"/>
                    </a:cubicBezTo>
                    <a:cubicBezTo>
                      <a:pt x="1294674" y="1395367"/>
                      <a:pt x="1247083" y="1359568"/>
                      <a:pt x="1227174" y="1322941"/>
                    </a:cubicBezTo>
                    <a:cubicBezTo>
                      <a:pt x="1219182" y="1305547"/>
                      <a:pt x="1217366" y="1285253"/>
                      <a:pt x="1213151" y="1266769"/>
                    </a:cubicBezTo>
                    <a:cubicBezTo>
                      <a:pt x="1208356" y="1245916"/>
                      <a:pt x="1200799" y="1224511"/>
                      <a:pt x="1183652" y="1210583"/>
                    </a:cubicBezTo>
                    <a:cubicBezTo>
                      <a:pt x="1178857" y="1206659"/>
                      <a:pt x="1172681" y="1207117"/>
                      <a:pt x="1169048" y="1212465"/>
                    </a:cubicBezTo>
                    <a:cubicBezTo>
                      <a:pt x="1132646" y="1265418"/>
                      <a:pt x="1175079" y="1308330"/>
                      <a:pt x="1186995" y="1359539"/>
                    </a:cubicBezTo>
                    <a:cubicBezTo>
                      <a:pt x="1152700" y="1347100"/>
                      <a:pt x="1124436" y="1322374"/>
                      <a:pt x="1111067" y="1287528"/>
                    </a:cubicBezTo>
                    <a:cubicBezTo>
                      <a:pt x="1094719" y="1263667"/>
                      <a:pt x="1107579" y="1132468"/>
                      <a:pt x="1068809" y="1147574"/>
                    </a:cubicBezTo>
                    <a:cubicBezTo>
                      <a:pt x="1056675" y="1152812"/>
                      <a:pt x="1051008" y="1171260"/>
                      <a:pt x="1047077" y="1182457"/>
                    </a:cubicBezTo>
                    <a:cubicBezTo>
                      <a:pt x="1038648" y="1211912"/>
                      <a:pt x="1041809" y="1243468"/>
                      <a:pt x="1037203" y="1273606"/>
                    </a:cubicBezTo>
                    <a:cubicBezTo>
                      <a:pt x="1035560" y="1286837"/>
                      <a:pt x="1033591" y="1302255"/>
                      <a:pt x="1025984" y="1313590"/>
                    </a:cubicBezTo>
                    <a:cubicBezTo>
                      <a:pt x="989837" y="1350144"/>
                      <a:pt x="922890" y="1231719"/>
                      <a:pt x="908220" y="1205075"/>
                    </a:cubicBezTo>
                    <a:cubicBezTo>
                      <a:pt x="877217" y="1147167"/>
                      <a:pt x="838352" y="1087834"/>
                      <a:pt x="835489" y="1020408"/>
                    </a:cubicBezTo>
                    <a:cubicBezTo>
                      <a:pt x="832728" y="972090"/>
                      <a:pt x="864749" y="933211"/>
                      <a:pt x="914200" y="932528"/>
                    </a:cubicBezTo>
                    <a:cubicBezTo>
                      <a:pt x="949606" y="932382"/>
                      <a:pt x="974659" y="961213"/>
                      <a:pt x="1006570" y="972250"/>
                    </a:cubicBezTo>
                    <a:cubicBezTo>
                      <a:pt x="1022940" y="977859"/>
                      <a:pt x="1023942" y="933378"/>
                      <a:pt x="1053115" y="913084"/>
                    </a:cubicBezTo>
                    <a:cubicBezTo>
                      <a:pt x="1066455" y="962717"/>
                      <a:pt x="1106199" y="950118"/>
                      <a:pt x="1138168" y="926039"/>
                    </a:cubicBezTo>
                    <a:cubicBezTo>
                      <a:pt x="1147105" y="920307"/>
                      <a:pt x="1156405" y="912917"/>
                      <a:pt x="1166432" y="909604"/>
                    </a:cubicBezTo>
                    <a:cubicBezTo>
                      <a:pt x="1160402" y="923119"/>
                      <a:pt x="1150302" y="933559"/>
                      <a:pt x="1147105" y="947968"/>
                    </a:cubicBezTo>
                    <a:cubicBezTo>
                      <a:pt x="1143036" y="979763"/>
                      <a:pt x="1169411" y="1006435"/>
                      <a:pt x="1191281" y="1025886"/>
                    </a:cubicBezTo>
                    <a:cubicBezTo>
                      <a:pt x="1228918" y="1057412"/>
                      <a:pt x="1243522" y="1033079"/>
                      <a:pt x="1255511" y="996445"/>
                    </a:cubicBezTo>
                    <a:cubicBezTo>
                      <a:pt x="1261323" y="983497"/>
                      <a:pt x="1268081" y="975650"/>
                      <a:pt x="1280432" y="976391"/>
                    </a:cubicBezTo>
                    <a:cubicBezTo>
                      <a:pt x="1275419" y="1007249"/>
                      <a:pt x="1268299" y="1038819"/>
                      <a:pt x="1273676" y="1069939"/>
                    </a:cubicBezTo>
                    <a:cubicBezTo>
                      <a:pt x="1281304" y="1109944"/>
                      <a:pt x="1315817" y="1152079"/>
                      <a:pt x="1355125" y="1164009"/>
                    </a:cubicBezTo>
                    <a:cubicBezTo>
                      <a:pt x="1348876" y="1209100"/>
                      <a:pt x="1350984" y="1217623"/>
                      <a:pt x="1377213" y="12540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 133">
                <a:extLst>
                  <a:ext uri="{FF2B5EF4-FFF2-40B4-BE49-F238E27FC236}">
                    <a16:creationId xmlns:a16="http://schemas.microsoft.com/office/drawing/2014/main" id="{586B8E79-3811-5905-6D2F-D790C97A4B19}"/>
                  </a:ext>
                </a:extLst>
              </p:cNvPr>
              <p:cNvSpPr/>
              <p:nvPr/>
            </p:nvSpPr>
            <p:spPr>
              <a:xfrm>
                <a:off x="10864891" y="4697508"/>
                <a:ext cx="69335" cy="49738"/>
              </a:xfrm>
              <a:custGeom>
                <a:avLst/>
                <a:gdLst>
                  <a:gd name="connsiteX0" fmla="*/ 68126 w 69335"/>
                  <a:gd name="connsiteY0" fmla="*/ 19087 h 49738"/>
                  <a:gd name="connsiteX1" fmla="*/ 46183 w 69335"/>
                  <a:gd name="connsiteY1" fmla="*/ 5594 h 49738"/>
                  <a:gd name="connsiteX2" fmla="*/ 43277 w 69335"/>
                  <a:gd name="connsiteY2" fmla="*/ 28 h 49738"/>
                  <a:gd name="connsiteX3" fmla="*/ 2298 w 69335"/>
                  <a:gd name="connsiteY3" fmla="*/ 18215 h 49738"/>
                  <a:gd name="connsiteX4" fmla="*/ 9128 w 69335"/>
                  <a:gd name="connsiteY4" fmla="*/ 43093 h 49738"/>
                  <a:gd name="connsiteX5" fmla="*/ 42696 w 69335"/>
                  <a:gd name="connsiteY5" fmla="*/ 48113 h 49738"/>
                  <a:gd name="connsiteX6" fmla="*/ 68126 w 69335"/>
                  <a:gd name="connsiteY6" fmla="*/ 19087 h 49738"/>
                  <a:gd name="connsiteX7" fmla="*/ 60424 w 69335"/>
                  <a:gd name="connsiteY7" fmla="*/ 26541 h 49738"/>
                  <a:gd name="connsiteX8" fmla="*/ 24604 w 69335"/>
                  <a:gd name="connsiteY8" fmla="*/ 39395 h 49738"/>
                  <a:gd name="connsiteX9" fmla="*/ 10145 w 69335"/>
                  <a:gd name="connsiteY9" fmla="*/ 25568 h 49738"/>
                  <a:gd name="connsiteX10" fmla="*/ 32233 w 69335"/>
                  <a:gd name="connsiteY10" fmla="*/ 10658 h 49738"/>
                  <a:gd name="connsiteX11" fmla="*/ 49671 w 69335"/>
                  <a:gd name="connsiteY11" fmla="*/ 13645 h 49738"/>
                  <a:gd name="connsiteX12" fmla="*/ 60424 w 69335"/>
                  <a:gd name="connsiteY12" fmla="*/ 26541 h 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335" h="49738">
                    <a:moveTo>
                      <a:pt x="68126" y="19087"/>
                    </a:moveTo>
                    <a:cubicBezTo>
                      <a:pt x="64421" y="10746"/>
                      <a:pt x="55556" y="6524"/>
                      <a:pt x="46183" y="5594"/>
                    </a:cubicBezTo>
                    <a:cubicBezTo>
                      <a:pt x="47564" y="3400"/>
                      <a:pt x="46547" y="145"/>
                      <a:pt x="43277" y="28"/>
                    </a:cubicBezTo>
                    <a:cubicBezTo>
                      <a:pt x="29326" y="-451"/>
                      <a:pt x="9709" y="5107"/>
                      <a:pt x="2298" y="18215"/>
                    </a:cubicBezTo>
                    <a:cubicBezTo>
                      <a:pt x="-2861" y="27253"/>
                      <a:pt x="1208" y="37309"/>
                      <a:pt x="9128" y="43093"/>
                    </a:cubicBezTo>
                    <a:cubicBezTo>
                      <a:pt x="18573" y="50053"/>
                      <a:pt x="31579" y="51216"/>
                      <a:pt x="42696" y="48113"/>
                    </a:cubicBezTo>
                    <a:cubicBezTo>
                      <a:pt x="54030" y="44960"/>
                      <a:pt x="74519" y="33778"/>
                      <a:pt x="68126" y="19087"/>
                    </a:cubicBezTo>
                    <a:close/>
                    <a:moveTo>
                      <a:pt x="60424" y="26541"/>
                    </a:moveTo>
                    <a:cubicBezTo>
                      <a:pt x="53594" y="37258"/>
                      <a:pt x="36665" y="41858"/>
                      <a:pt x="24604" y="39395"/>
                    </a:cubicBezTo>
                    <a:cubicBezTo>
                      <a:pt x="18646" y="38021"/>
                      <a:pt x="8692" y="33269"/>
                      <a:pt x="10145" y="25568"/>
                    </a:cubicBezTo>
                    <a:cubicBezTo>
                      <a:pt x="11743" y="17277"/>
                      <a:pt x="22569" y="13361"/>
                      <a:pt x="32233" y="10658"/>
                    </a:cubicBezTo>
                    <a:cubicBezTo>
                      <a:pt x="38191" y="10527"/>
                      <a:pt x="44294" y="11617"/>
                      <a:pt x="49671" y="13645"/>
                    </a:cubicBezTo>
                    <a:cubicBezTo>
                      <a:pt x="54539" y="15490"/>
                      <a:pt x="63403" y="19995"/>
                      <a:pt x="60424" y="265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 134">
                <a:extLst>
                  <a:ext uri="{FF2B5EF4-FFF2-40B4-BE49-F238E27FC236}">
                    <a16:creationId xmlns:a16="http://schemas.microsoft.com/office/drawing/2014/main" id="{39A0AB64-D154-07E2-00E5-D8B27AA90944}"/>
                  </a:ext>
                </a:extLst>
              </p:cNvPr>
              <p:cNvSpPr/>
              <p:nvPr/>
            </p:nvSpPr>
            <p:spPr>
              <a:xfrm>
                <a:off x="10909719" y="4786907"/>
                <a:ext cx="78692" cy="74860"/>
              </a:xfrm>
              <a:custGeom>
                <a:avLst/>
                <a:gdLst>
                  <a:gd name="connsiteX0" fmla="*/ 21409 w 78692"/>
                  <a:gd name="connsiteY0" fmla="*/ 3095 h 74860"/>
                  <a:gd name="connsiteX1" fmla="*/ 3680 w 78692"/>
                  <a:gd name="connsiteY1" fmla="*/ 2150 h 74860"/>
                  <a:gd name="connsiteX2" fmla="*/ 49527 w 78692"/>
                  <a:gd name="connsiteY2" fmla="*/ 71052 h 74860"/>
                  <a:gd name="connsiteX3" fmla="*/ 76192 w 78692"/>
                  <a:gd name="connsiteY3" fmla="*/ 66315 h 74860"/>
                  <a:gd name="connsiteX4" fmla="*/ 21409 w 78692"/>
                  <a:gd name="connsiteY4" fmla="*/ 3095 h 74860"/>
                  <a:gd name="connsiteX5" fmla="*/ 67619 w 78692"/>
                  <a:gd name="connsiteY5" fmla="*/ 61098 h 74860"/>
                  <a:gd name="connsiteX6" fmla="*/ 11091 w 78692"/>
                  <a:gd name="connsiteY6" fmla="*/ 10470 h 74860"/>
                  <a:gd name="connsiteX7" fmla="*/ 18211 w 78692"/>
                  <a:gd name="connsiteY7" fmla="*/ 8915 h 74860"/>
                  <a:gd name="connsiteX8" fmla="*/ 67619 w 78692"/>
                  <a:gd name="connsiteY8" fmla="*/ 61098 h 7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92" h="74860">
                    <a:moveTo>
                      <a:pt x="21409" y="3095"/>
                    </a:moveTo>
                    <a:cubicBezTo>
                      <a:pt x="17122" y="-1860"/>
                      <a:pt x="9056" y="152"/>
                      <a:pt x="3680" y="2150"/>
                    </a:cubicBezTo>
                    <a:cubicBezTo>
                      <a:pt x="-14049" y="10172"/>
                      <a:pt x="37393" y="67753"/>
                      <a:pt x="49527" y="71052"/>
                    </a:cubicBezTo>
                    <a:cubicBezTo>
                      <a:pt x="58900" y="76203"/>
                      <a:pt x="70743" y="77446"/>
                      <a:pt x="76192" y="66315"/>
                    </a:cubicBezTo>
                    <a:cubicBezTo>
                      <a:pt x="88980" y="36576"/>
                      <a:pt x="49963" y="2063"/>
                      <a:pt x="21409" y="3095"/>
                    </a:cubicBezTo>
                    <a:close/>
                    <a:moveTo>
                      <a:pt x="67619" y="61098"/>
                    </a:moveTo>
                    <a:cubicBezTo>
                      <a:pt x="57010" y="80025"/>
                      <a:pt x="12907" y="21870"/>
                      <a:pt x="11091" y="10470"/>
                    </a:cubicBezTo>
                    <a:cubicBezTo>
                      <a:pt x="13489" y="9903"/>
                      <a:pt x="15886" y="9605"/>
                      <a:pt x="18211" y="8915"/>
                    </a:cubicBezTo>
                    <a:cubicBezTo>
                      <a:pt x="39646" y="11952"/>
                      <a:pt x="75902" y="36089"/>
                      <a:pt x="67619" y="610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 135">
                <a:extLst>
                  <a:ext uri="{FF2B5EF4-FFF2-40B4-BE49-F238E27FC236}">
                    <a16:creationId xmlns:a16="http://schemas.microsoft.com/office/drawing/2014/main" id="{9E9ADE80-6957-7299-847B-193AA145C223}"/>
                  </a:ext>
                </a:extLst>
              </p:cNvPr>
              <p:cNvSpPr/>
              <p:nvPr/>
            </p:nvSpPr>
            <p:spPr>
              <a:xfrm>
                <a:off x="10602290" y="4735349"/>
                <a:ext cx="88053" cy="141120"/>
              </a:xfrm>
              <a:custGeom>
                <a:avLst/>
                <a:gdLst>
                  <a:gd name="connsiteX0" fmla="*/ 80710 w 88053"/>
                  <a:gd name="connsiteY0" fmla="*/ 7882 h 141120"/>
                  <a:gd name="connsiteX1" fmla="*/ 82817 w 88053"/>
                  <a:gd name="connsiteY1" fmla="*/ 5848 h 141120"/>
                  <a:gd name="connsiteX2" fmla="*/ 79496 w 88053"/>
                  <a:gd name="connsiteY2" fmla="*/ 144 h 141120"/>
                  <a:gd name="connsiteX3" fmla="*/ 58818 w 88053"/>
                  <a:gd name="connsiteY3" fmla="*/ 17648 h 141120"/>
                  <a:gd name="connsiteX4" fmla="*/ 9163 w 88053"/>
                  <a:gd name="connsiteY4" fmla="*/ 91715 h 141120"/>
                  <a:gd name="connsiteX5" fmla="*/ 14533 w 88053"/>
                  <a:gd name="connsiteY5" fmla="*/ 140890 h 141120"/>
                  <a:gd name="connsiteX6" fmla="*/ 32937 w 88053"/>
                  <a:gd name="connsiteY6" fmla="*/ 130631 h 141120"/>
                  <a:gd name="connsiteX7" fmla="*/ 80710 w 88053"/>
                  <a:gd name="connsiteY7" fmla="*/ 7882 h 141120"/>
                  <a:gd name="connsiteX8" fmla="*/ 69949 w 88053"/>
                  <a:gd name="connsiteY8" fmla="*/ 54347 h 141120"/>
                  <a:gd name="connsiteX9" fmla="*/ 18878 w 88053"/>
                  <a:gd name="connsiteY9" fmla="*/ 130071 h 141120"/>
                  <a:gd name="connsiteX10" fmla="*/ 18144 w 88053"/>
                  <a:gd name="connsiteY10" fmla="*/ 130682 h 141120"/>
                  <a:gd name="connsiteX11" fmla="*/ 17395 w 88053"/>
                  <a:gd name="connsiteY11" fmla="*/ 130863 h 141120"/>
                  <a:gd name="connsiteX12" fmla="*/ 76401 w 88053"/>
                  <a:gd name="connsiteY12" fmla="*/ 12053 h 141120"/>
                  <a:gd name="connsiteX13" fmla="*/ 69949 w 88053"/>
                  <a:gd name="connsiteY13" fmla="*/ 54347 h 14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053" h="141120">
                    <a:moveTo>
                      <a:pt x="80710" y="7882"/>
                    </a:moveTo>
                    <a:cubicBezTo>
                      <a:pt x="81415" y="7207"/>
                      <a:pt x="82105" y="6509"/>
                      <a:pt x="82817" y="5848"/>
                    </a:cubicBezTo>
                    <a:cubicBezTo>
                      <a:pt x="85302" y="3545"/>
                      <a:pt x="82723" y="-851"/>
                      <a:pt x="79496" y="144"/>
                    </a:cubicBezTo>
                    <a:cubicBezTo>
                      <a:pt x="70843" y="2825"/>
                      <a:pt x="64515" y="11057"/>
                      <a:pt x="58818" y="17648"/>
                    </a:cubicBezTo>
                    <a:cubicBezTo>
                      <a:pt x="39643" y="40361"/>
                      <a:pt x="22148" y="64904"/>
                      <a:pt x="9163" y="91715"/>
                    </a:cubicBezTo>
                    <a:cubicBezTo>
                      <a:pt x="1425" y="106487"/>
                      <a:pt x="-9117" y="135579"/>
                      <a:pt x="14533" y="140890"/>
                    </a:cubicBezTo>
                    <a:cubicBezTo>
                      <a:pt x="22773" y="142387"/>
                      <a:pt x="27924" y="136298"/>
                      <a:pt x="32937" y="130631"/>
                    </a:cubicBezTo>
                    <a:cubicBezTo>
                      <a:pt x="50441" y="111689"/>
                      <a:pt x="108320" y="28910"/>
                      <a:pt x="80710" y="7882"/>
                    </a:cubicBezTo>
                    <a:close/>
                    <a:moveTo>
                      <a:pt x="69949" y="54347"/>
                    </a:moveTo>
                    <a:cubicBezTo>
                      <a:pt x="56689" y="81536"/>
                      <a:pt x="40407" y="108623"/>
                      <a:pt x="18878" y="130071"/>
                    </a:cubicBezTo>
                    <a:cubicBezTo>
                      <a:pt x="18870" y="130079"/>
                      <a:pt x="18500" y="130493"/>
                      <a:pt x="18144" y="130682"/>
                    </a:cubicBezTo>
                    <a:cubicBezTo>
                      <a:pt x="17773" y="130878"/>
                      <a:pt x="17410" y="130863"/>
                      <a:pt x="17395" y="130863"/>
                    </a:cubicBezTo>
                    <a:cubicBezTo>
                      <a:pt x="-18221" y="129258"/>
                      <a:pt x="63860" y="21339"/>
                      <a:pt x="76401" y="12053"/>
                    </a:cubicBezTo>
                    <a:cubicBezTo>
                      <a:pt x="86021" y="21687"/>
                      <a:pt x="74454" y="44749"/>
                      <a:pt x="69949" y="5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136">
                <a:extLst>
                  <a:ext uri="{FF2B5EF4-FFF2-40B4-BE49-F238E27FC236}">
                    <a16:creationId xmlns:a16="http://schemas.microsoft.com/office/drawing/2014/main" id="{0144E212-DB3B-17A3-CBD0-E45DE08F6A69}"/>
                  </a:ext>
                </a:extLst>
              </p:cNvPr>
              <p:cNvSpPr/>
              <p:nvPr/>
            </p:nvSpPr>
            <p:spPr>
              <a:xfrm>
                <a:off x="10163409" y="3759221"/>
                <a:ext cx="49933" cy="44813"/>
              </a:xfrm>
              <a:custGeom>
                <a:avLst/>
                <a:gdLst>
                  <a:gd name="connsiteX0" fmla="*/ 40405 w 49933"/>
                  <a:gd name="connsiteY0" fmla="*/ 13561 h 44813"/>
                  <a:gd name="connsiteX1" fmla="*/ 36539 w 49933"/>
                  <a:gd name="connsiteY1" fmla="*/ 11055 h 44813"/>
                  <a:gd name="connsiteX2" fmla="*/ 784 w 49933"/>
                  <a:gd name="connsiteY2" fmla="*/ 12718 h 44813"/>
                  <a:gd name="connsiteX3" fmla="*/ 18208 w 49933"/>
                  <a:gd name="connsiteY3" fmla="*/ 43576 h 44813"/>
                  <a:gd name="connsiteX4" fmla="*/ 47053 w 49933"/>
                  <a:gd name="connsiteY4" fmla="*/ 38650 h 44813"/>
                  <a:gd name="connsiteX5" fmla="*/ 40405 w 49933"/>
                  <a:gd name="connsiteY5" fmla="*/ 13561 h 44813"/>
                  <a:gd name="connsiteX6" fmla="*/ 20453 w 49933"/>
                  <a:gd name="connsiteY6" fmla="*/ 31486 h 44813"/>
                  <a:gd name="connsiteX7" fmla="*/ 12976 w 49933"/>
                  <a:gd name="connsiteY7" fmla="*/ 12878 h 44813"/>
                  <a:gd name="connsiteX8" fmla="*/ 13587 w 49933"/>
                  <a:gd name="connsiteY8" fmla="*/ 12130 h 44813"/>
                  <a:gd name="connsiteX9" fmla="*/ 14357 w 49933"/>
                  <a:gd name="connsiteY9" fmla="*/ 11520 h 44813"/>
                  <a:gd name="connsiteX10" fmla="*/ 20824 w 49933"/>
                  <a:gd name="connsiteY10" fmla="*/ 10524 h 44813"/>
                  <a:gd name="connsiteX11" fmla="*/ 38152 w 49933"/>
                  <a:gd name="connsiteY11" fmla="*/ 29902 h 44813"/>
                  <a:gd name="connsiteX12" fmla="*/ 20453 w 49933"/>
                  <a:gd name="connsiteY12" fmla="*/ 31486 h 4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933" h="44813">
                    <a:moveTo>
                      <a:pt x="40405" y="13561"/>
                    </a:moveTo>
                    <a:cubicBezTo>
                      <a:pt x="39330" y="12704"/>
                      <a:pt x="38000" y="11832"/>
                      <a:pt x="36539" y="11055"/>
                    </a:cubicBezTo>
                    <a:cubicBezTo>
                      <a:pt x="39351" y="497"/>
                      <a:pt x="4970" y="-8054"/>
                      <a:pt x="784" y="12718"/>
                    </a:cubicBezTo>
                    <a:cubicBezTo>
                      <a:pt x="-2682" y="25630"/>
                      <a:pt x="5739" y="39609"/>
                      <a:pt x="18208" y="43576"/>
                    </a:cubicBezTo>
                    <a:cubicBezTo>
                      <a:pt x="27697" y="46599"/>
                      <a:pt x="38806" y="43751"/>
                      <a:pt x="47053" y="38650"/>
                    </a:cubicBezTo>
                    <a:cubicBezTo>
                      <a:pt x="54384" y="33731"/>
                      <a:pt x="46072" y="17565"/>
                      <a:pt x="40405" y="13561"/>
                    </a:cubicBezTo>
                    <a:close/>
                    <a:moveTo>
                      <a:pt x="20453" y="31486"/>
                    </a:moveTo>
                    <a:cubicBezTo>
                      <a:pt x="13565" y="28529"/>
                      <a:pt x="9183" y="19309"/>
                      <a:pt x="12976" y="12878"/>
                    </a:cubicBezTo>
                    <a:cubicBezTo>
                      <a:pt x="13005" y="12827"/>
                      <a:pt x="13267" y="12450"/>
                      <a:pt x="13587" y="12130"/>
                    </a:cubicBezTo>
                    <a:cubicBezTo>
                      <a:pt x="13906" y="11810"/>
                      <a:pt x="14299" y="11556"/>
                      <a:pt x="14357" y="11520"/>
                    </a:cubicBezTo>
                    <a:cubicBezTo>
                      <a:pt x="16195" y="10364"/>
                      <a:pt x="18251" y="10205"/>
                      <a:pt x="20824" y="10524"/>
                    </a:cubicBezTo>
                    <a:cubicBezTo>
                      <a:pt x="18527" y="16351"/>
                      <a:pt x="37753" y="14382"/>
                      <a:pt x="38152" y="29902"/>
                    </a:cubicBezTo>
                    <a:cubicBezTo>
                      <a:pt x="32994" y="32409"/>
                      <a:pt x="25582" y="33913"/>
                      <a:pt x="20453" y="31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 137">
                <a:extLst>
                  <a:ext uri="{FF2B5EF4-FFF2-40B4-BE49-F238E27FC236}">
                    <a16:creationId xmlns:a16="http://schemas.microsoft.com/office/drawing/2014/main" id="{3BFF9505-F3E6-9A52-7895-9FFDB990D954}"/>
                  </a:ext>
                </a:extLst>
              </p:cNvPr>
              <p:cNvSpPr/>
              <p:nvPr/>
            </p:nvSpPr>
            <p:spPr>
              <a:xfrm>
                <a:off x="10141461" y="3970561"/>
                <a:ext cx="38788" cy="91119"/>
              </a:xfrm>
              <a:custGeom>
                <a:avLst/>
                <a:gdLst>
                  <a:gd name="connsiteX0" fmla="*/ 26779 w 38788"/>
                  <a:gd name="connsiteY0" fmla="*/ 89693 h 91119"/>
                  <a:gd name="connsiteX1" fmla="*/ 38536 w 38788"/>
                  <a:gd name="connsiteY1" fmla="*/ 48357 h 91119"/>
                  <a:gd name="connsiteX2" fmla="*/ 28640 w 38788"/>
                  <a:gd name="connsiteY2" fmla="*/ 5402 h 91119"/>
                  <a:gd name="connsiteX3" fmla="*/ 1821 w 38788"/>
                  <a:gd name="connsiteY3" fmla="*/ 8984 h 91119"/>
                  <a:gd name="connsiteX4" fmla="*/ 5542 w 38788"/>
                  <a:gd name="connsiteY4" fmla="*/ 48110 h 91119"/>
                  <a:gd name="connsiteX5" fmla="*/ 17051 w 38788"/>
                  <a:gd name="connsiteY5" fmla="*/ 86590 h 91119"/>
                  <a:gd name="connsiteX6" fmla="*/ 26482 w 38788"/>
                  <a:gd name="connsiteY6" fmla="*/ 86583 h 91119"/>
                  <a:gd name="connsiteX7" fmla="*/ 26721 w 38788"/>
                  <a:gd name="connsiteY7" fmla="*/ 86605 h 91119"/>
                  <a:gd name="connsiteX8" fmla="*/ 26779 w 38788"/>
                  <a:gd name="connsiteY8" fmla="*/ 89693 h 91119"/>
                  <a:gd name="connsiteX9" fmla="*/ 19863 w 38788"/>
                  <a:gd name="connsiteY9" fmla="*/ 59133 h 91119"/>
                  <a:gd name="connsiteX10" fmla="*/ 20618 w 38788"/>
                  <a:gd name="connsiteY10" fmla="*/ 11760 h 91119"/>
                  <a:gd name="connsiteX11" fmla="*/ 27259 w 38788"/>
                  <a:gd name="connsiteY11" fmla="*/ 78917 h 91119"/>
                  <a:gd name="connsiteX12" fmla="*/ 26409 w 38788"/>
                  <a:gd name="connsiteY12" fmla="*/ 78947 h 91119"/>
                  <a:gd name="connsiteX13" fmla="*/ 19863 w 38788"/>
                  <a:gd name="connsiteY13" fmla="*/ 59133 h 9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788" h="91119">
                    <a:moveTo>
                      <a:pt x="26779" y="89693"/>
                    </a:moveTo>
                    <a:cubicBezTo>
                      <a:pt x="33435" y="99887"/>
                      <a:pt x="38957" y="52245"/>
                      <a:pt x="38536" y="48357"/>
                    </a:cubicBezTo>
                    <a:cubicBezTo>
                      <a:pt x="39219" y="34654"/>
                      <a:pt x="39262" y="15807"/>
                      <a:pt x="28640" y="5402"/>
                    </a:cubicBezTo>
                    <a:cubicBezTo>
                      <a:pt x="20771" y="-2300"/>
                      <a:pt x="6145" y="-2329"/>
                      <a:pt x="1821" y="8984"/>
                    </a:cubicBezTo>
                    <a:cubicBezTo>
                      <a:pt x="-2734" y="20893"/>
                      <a:pt x="2301" y="36492"/>
                      <a:pt x="5542" y="48110"/>
                    </a:cubicBezTo>
                    <a:cubicBezTo>
                      <a:pt x="9073" y="60767"/>
                      <a:pt x="15053" y="73577"/>
                      <a:pt x="17051" y="86590"/>
                    </a:cubicBezTo>
                    <a:cubicBezTo>
                      <a:pt x="17872" y="91945"/>
                      <a:pt x="24891" y="90739"/>
                      <a:pt x="26482" y="86583"/>
                    </a:cubicBezTo>
                    <a:cubicBezTo>
                      <a:pt x="26598" y="86278"/>
                      <a:pt x="26736" y="86365"/>
                      <a:pt x="26721" y="86605"/>
                    </a:cubicBezTo>
                    <a:cubicBezTo>
                      <a:pt x="26671" y="87673"/>
                      <a:pt x="26467" y="88959"/>
                      <a:pt x="26779" y="89693"/>
                    </a:cubicBezTo>
                    <a:close/>
                    <a:moveTo>
                      <a:pt x="19863" y="59133"/>
                    </a:moveTo>
                    <a:cubicBezTo>
                      <a:pt x="17298" y="52143"/>
                      <a:pt x="13" y="-91"/>
                      <a:pt x="20618" y="11760"/>
                    </a:cubicBezTo>
                    <a:cubicBezTo>
                      <a:pt x="34060" y="22796"/>
                      <a:pt x="29039" y="59147"/>
                      <a:pt x="27259" y="78917"/>
                    </a:cubicBezTo>
                    <a:cubicBezTo>
                      <a:pt x="27215" y="79426"/>
                      <a:pt x="26496" y="79441"/>
                      <a:pt x="26409" y="78947"/>
                    </a:cubicBezTo>
                    <a:cubicBezTo>
                      <a:pt x="25181" y="72175"/>
                      <a:pt x="21766" y="65054"/>
                      <a:pt x="19863" y="591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 138">
                <a:extLst>
                  <a:ext uri="{FF2B5EF4-FFF2-40B4-BE49-F238E27FC236}">
                    <a16:creationId xmlns:a16="http://schemas.microsoft.com/office/drawing/2014/main" id="{86822BA2-B57E-A12F-8890-A8C9C7EF7E9D}"/>
                  </a:ext>
                </a:extLst>
              </p:cNvPr>
              <p:cNvSpPr/>
              <p:nvPr/>
            </p:nvSpPr>
            <p:spPr>
              <a:xfrm>
                <a:off x="10004094" y="3955949"/>
                <a:ext cx="78341" cy="83187"/>
              </a:xfrm>
              <a:custGeom>
                <a:avLst/>
                <a:gdLst>
                  <a:gd name="connsiteX0" fmla="*/ 24171 w 78341"/>
                  <a:gd name="connsiteY0" fmla="*/ 9624 h 83187"/>
                  <a:gd name="connsiteX1" fmla="*/ 72169 w 78341"/>
                  <a:gd name="connsiteY1" fmla="*/ 75568 h 83187"/>
                  <a:gd name="connsiteX2" fmla="*/ 78272 w 78341"/>
                  <a:gd name="connsiteY2" fmla="*/ 75568 h 83187"/>
                  <a:gd name="connsiteX3" fmla="*/ 62607 w 78341"/>
                  <a:gd name="connsiteY3" fmla="*/ 35504 h 83187"/>
                  <a:gd name="connsiteX4" fmla="*/ 28595 w 78341"/>
                  <a:gd name="connsiteY4" fmla="*/ 1653 h 83187"/>
                  <a:gd name="connsiteX5" fmla="*/ 150 w 78341"/>
                  <a:gd name="connsiteY5" fmla="*/ 15952 h 83187"/>
                  <a:gd name="connsiteX6" fmla="*/ 48271 w 78341"/>
                  <a:gd name="connsiteY6" fmla="*/ 70140 h 83187"/>
                  <a:gd name="connsiteX7" fmla="*/ 67744 w 78341"/>
                  <a:gd name="connsiteY7" fmla="*/ 83030 h 83187"/>
                  <a:gd name="connsiteX8" fmla="*/ 71631 w 78341"/>
                  <a:gd name="connsiteY8" fmla="*/ 79143 h 83187"/>
                  <a:gd name="connsiteX9" fmla="*/ 43992 w 78341"/>
                  <a:gd name="connsiteY9" fmla="*/ 54715 h 83187"/>
                  <a:gd name="connsiteX10" fmla="*/ 11572 w 78341"/>
                  <a:gd name="connsiteY10" fmla="*/ 25790 h 83187"/>
                  <a:gd name="connsiteX11" fmla="*/ 24171 w 78341"/>
                  <a:gd name="connsiteY11" fmla="*/ 9624 h 8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341" h="83187">
                    <a:moveTo>
                      <a:pt x="24171" y="9624"/>
                    </a:moveTo>
                    <a:cubicBezTo>
                      <a:pt x="43004" y="15698"/>
                      <a:pt x="69509" y="56306"/>
                      <a:pt x="72169" y="75568"/>
                    </a:cubicBezTo>
                    <a:cubicBezTo>
                      <a:pt x="72634" y="79411"/>
                      <a:pt x="77989" y="79571"/>
                      <a:pt x="78272" y="75568"/>
                    </a:cubicBezTo>
                    <a:cubicBezTo>
                      <a:pt x="79253" y="61843"/>
                      <a:pt x="69713" y="46505"/>
                      <a:pt x="62607" y="35504"/>
                    </a:cubicBezTo>
                    <a:cubicBezTo>
                      <a:pt x="54266" y="22600"/>
                      <a:pt x="43302" y="7684"/>
                      <a:pt x="28595" y="1653"/>
                    </a:cubicBezTo>
                    <a:cubicBezTo>
                      <a:pt x="16919" y="-3135"/>
                      <a:pt x="2621" y="2736"/>
                      <a:pt x="150" y="15952"/>
                    </a:cubicBezTo>
                    <a:cubicBezTo>
                      <a:pt x="-2575" y="39515"/>
                      <a:pt x="32526" y="57207"/>
                      <a:pt x="48271" y="70140"/>
                    </a:cubicBezTo>
                    <a:cubicBezTo>
                      <a:pt x="54375" y="74529"/>
                      <a:pt x="60529" y="80603"/>
                      <a:pt x="67744" y="83030"/>
                    </a:cubicBezTo>
                    <a:cubicBezTo>
                      <a:pt x="70171" y="83844"/>
                      <a:pt x="72096" y="81351"/>
                      <a:pt x="71631" y="79143"/>
                    </a:cubicBezTo>
                    <a:cubicBezTo>
                      <a:pt x="67337" y="67438"/>
                      <a:pt x="53132" y="62279"/>
                      <a:pt x="43992" y="54715"/>
                    </a:cubicBezTo>
                    <a:cubicBezTo>
                      <a:pt x="32701" y="46781"/>
                      <a:pt x="18678" y="38040"/>
                      <a:pt x="11572" y="25790"/>
                    </a:cubicBezTo>
                    <a:cubicBezTo>
                      <a:pt x="6261" y="16628"/>
                      <a:pt x="13584" y="6121"/>
                      <a:pt x="24171" y="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 139">
                <a:extLst>
                  <a:ext uri="{FF2B5EF4-FFF2-40B4-BE49-F238E27FC236}">
                    <a16:creationId xmlns:a16="http://schemas.microsoft.com/office/drawing/2014/main" id="{012CB4F3-6637-79F9-6C6A-284671EC4E03}"/>
                  </a:ext>
                </a:extLst>
              </p:cNvPr>
              <p:cNvSpPr/>
              <p:nvPr/>
            </p:nvSpPr>
            <p:spPr>
              <a:xfrm>
                <a:off x="9920147" y="3996363"/>
                <a:ext cx="45717" cy="41533"/>
              </a:xfrm>
              <a:custGeom>
                <a:avLst/>
                <a:gdLst>
                  <a:gd name="connsiteX0" fmla="*/ 13604 w 45717"/>
                  <a:gd name="connsiteY0" fmla="*/ 17469 h 41533"/>
                  <a:gd name="connsiteX1" fmla="*/ 9048 w 45717"/>
                  <a:gd name="connsiteY1" fmla="*/ 9302 h 41533"/>
                  <a:gd name="connsiteX2" fmla="*/ 111 w 45717"/>
                  <a:gd name="connsiteY2" fmla="*/ 13073 h 41533"/>
                  <a:gd name="connsiteX3" fmla="*/ 17506 w 45717"/>
                  <a:gd name="connsiteY3" fmla="*/ 38395 h 41533"/>
                  <a:gd name="connsiteX4" fmla="*/ 39020 w 45717"/>
                  <a:gd name="connsiteY4" fmla="*/ 7101 h 41533"/>
                  <a:gd name="connsiteX5" fmla="*/ 8881 w 45717"/>
                  <a:gd name="connsiteY5" fmla="*/ 424 h 41533"/>
                  <a:gd name="connsiteX6" fmla="*/ 8881 w 45717"/>
                  <a:gd name="connsiteY6" fmla="*/ 3584 h 41533"/>
                  <a:gd name="connsiteX7" fmla="*/ 30395 w 45717"/>
                  <a:gd name="connsiteY7" fmla="*/ 10785 h 41533"/>
                  <a:gd name="connsiteX8" fmla="*/ 36280 w 45717"/>
                  <a:gd name="connsiteY8" fmla="*/ 19467 h 41533"/>
                  <a:gd name="connsiteX9" fmla="*/ 36397 w 45717"/>
                  <a:gd name="connsiteY9" fmla="*/ 20470 h 41533"/>
                  <a:gd name="connsiteX10" fmla="*/ 29908 w 45717"/>
                  <a:gd name="connsiteY10" fmla="*/ 30853 h 41533"/>
                  <a:gd name="connsiteX11" fmla="*/ 28746 w 45717"/>
                  <a:gd name="connsiteY11" fmla="*/ 30991 h 41533"/>
                  <a:gd name="connsiteX12" fmla="*/ 18087 w 45717"/>
                  <a:gd name="connsiteY12" fmla="*/ 24357 h 41533"/>
                  <a:gd name="connsiteX13" fmla="*/ 13604 w 45717"/>
                  <a:gd name="connsiteY13" fmla="*/ 17469 h 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717" h="41533">
                    <a:moveTo>
                      <a:pt x="13604" y="17469"/>
                    </a:moveTo>
                    <a:cubicBezTo>
                      <a:pt x="12100" y="14701"/>
                      <a:pt x="10785" y="11940"/>
                      <a:pt x="9048" y="9302"/>
                    </a:cubicBezTo>
                    <a:cubicBezTo>
                      <a:pt x="5946" y="4580"/>
                      <a:pt x="-957" y="7617"/>
                      <a:pt x="111" y="13073"/>
                    </a:cubicBezTo>
                    <a:cubicBezTo>
                      <a:pt x="2494" y="23079"/>
                      <a:pt x="8918" y="32655"/>
                      <a:pt x="17506" y="38395"/>
                    </a:cubicBezTo>
                    <a:cubicBezTo>
                      <a:pt x="38184" y="51074"/>
                      <a:pt x="55811" y="22236"/>
                      <a:pt x="39020" y="7101"/>
                    </a:cubicBezTo>
                    <a:cubicBezTo>
                      <a:pt x="30911" y="-78"/>
                      <a:pt x="19104" y="-659"/>
                      <a:pt x="8881" y="424"/>
                    </a:cubicBezTo>
                    <a:cubicBezTo>
                      <a:pt x="6847" y="642"/>
                      <a:pt x="6854" y="3359"/>
                      <a:pt x="8881" y="3584"/>
                    </a:cubicBezTo>
                    <a:cubicBezTo>
                      <a:pt x="16401" y="4485"/>
                      <a:pt x="24154" y="6302"/>
                      <a:pt x="30395" y="10785"/>
                    </a:cubicBezTo>
                    <a:cubicBezTo>
                      <a:pt x="32960" y="12877"/>
                      <a:pt x="35699" y="15936"/>
                      <a:pt x="36280" y="19467"/>
                    </a:cubicBezTo>
                    <a:cubicBezTo>
                      <a:pt x="36288" y="19518"/>
                      <a:pt x="36397" y="20441"/>
                      <a:pt x="36397" y="20470"/>
                    </a:cubicBezTo>
                    <a:cubicBezTo>
                      <a:pt x="36789" y="24837"/>
                      <a:pt x="34246" y="29705"/>
                      <a:pt x="29908" y="30853"/>
                    </a:cubicBezTo>
                    <a:cubicBezTo>
                      <a:pt x="29545" y="30947"/>
                      <a:pt x="28826" y="30991"/>
                      <a:pt x="28746" y="30991"/>
                    </a:cubicBezTo>
                    <a:cubicBezTo>
                      <a:pt x="24270" y="31114"/>
                      <a:pt x="20841" y="27489"/>
                      <a:pt x="18087" y="24357"/>
                    </a:cubicBezTo>
                    <a:cubicBezTo>
                      <a:pt x="16351" y="22388"/>
                      <a:pt x="14745" y="19569"/>
                      <a:pt x="13604" y="174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 141">
                <a:extLst>
                  <a:ext uri="{FF2B5EF4-FFF2-40B4-BE49-F238E27FC236}">
                    <a16:creationId xmlns:a16="http://schemas.microsoft.com/office/drawing/2014/main" id="{CABCACDB-AB2F-9BD3-F034-30C6DF28D09B}"/>
                  </a:ext>
                </a:extLst>
              </p:cNvPr>
              <p:cNvSpPr/>
              <p:nvPr/>
            </p:nvSpPr>
            <p:spPr>
              <a:xfrm>
                <a:off x="10850391" y="4317847"/>
                <a:ext cx="117347" cy="49648"/>
              </a:xfrm>
              <a:custGeom>
                <a:avLst/>
                <a:gdLst>
                  <a:gd name="connsiteX0" fmla="*/ 2193 w 117347"/>
                  <a:gd name="connsiteY0" fmla="*/ 42833 h 49648"/>
                  <a:gd name="connsiteX1" fmla="*/ 113506 w 117347"/>
                  <a:gd name="connsiteY1" fmla="*/ 25126 h 49648"/>
                  <a:gd name="connsiteX2" fmla="*/ 63589 w 117347"/>
                  <a:gd name="connsiteY2" fmla="*/ 2341 h 49648"/>
                  <a:gd name="connsiteX3" fmla="*/ 35398 w 117347"/>
                  <a:gd name="connsiteY3" fmla="*/ 7805 h 49648"/>
                  <a:gd name="connsiteX4" fmla="*/ 19559 w 117347"/>
                  <a:gd name="connsiteY4" fmla="*/ 15724 h 49648"/>
                  <a:gd name="connsiteX5" fmla="*/ 2193 w 117347"/>
                  <a:gd name="connsiteY5" fmla="*/ 42833 h 49648"/>
                  <a:gd name="connsiteX6" fmla="*/ 29876 w 117347"/>
                  <a:gd name="connsiteY6" fmla="*/ 20861 h 49648"/>
                  <a:gd name="connsiteX7" fmla="*/ 91998 w 117347"/>
                  <a:gd name="connsiteY7" fmla="*/ 10631 h 49648"/>
                  <a:gd name="connsiteX8" fmla="*/ 105440 w 117347"/>
                  <a:gd name="connsiteY8" fmla="*/ 12804 h 49648"/>
                  <a:gd name="connsiteX9" fmla="*/ 106603 w 117347"/>
                  <a:gd name="connsiteY9" fmla="*/ 16327 h 49648"/>
                  <a:gd name="connsiteX10" fmla="*/ 11566 w 117347"/>
                  <a:gd name="connsiteY10" fmla="*/ 35437 h 49648"/>
                  <a:gd name="connsiteX11" fmla="*/ 29876 w 117347"/>
                  <a:gd name="connsiteY11" fmla="*/ 20861 h 4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347" h="49648">
                    <a:moveTo>
                      <a:pt x="2193" y="42833"/>
                    </a:moveTo>
                    <a:cubicBezTo>
                      <a:pt x="28350" y="55650"/>
                      <a:pt x="95995" y="50738"/>
                      <a:pt x="113506" y="25126"/>
                    </a:cubicBezTo>
                    <a:cubicBezTo>
                      <a:pt x="131670" y="-5550"/>
                      <a:pt x="80446" y="-878"/>
                      <a:pt x="63589" y="2341"/>
                    </a:cubicBezTo>
                    <a:cubicBezTo>
                      <a:pt x="53998" y="4077"/>
                      <a:pt x="44843" y="3532"/>
                      <a:pt x="35398" y="7805"/>
                    </a:cubicBezTo>
                    <a:cubicBezTo>
                      <a:pt x="33073" y="8938"/>
                      <a:pt x="14545" y="12120"/>
                      <a:pt x="19559" y="15724"/>
                    </a:cubicBezTo>
                    <a:cubicBezTo>
                      <a:pt x="13819" y="18820"/>
                      <a:pt x="-6671" y="36483"/>
                      <a:pt x="2193" y="42833"/>
                    </a:cubicBezTo>
                    <a:close/>
                    <a:moveTo>
                      <a:pt x="29876" y="20861"/>
                    </a:moveTo>
                    <a:cubicBezTo>
                      <a:pt x="49203" y="11285"/>
                      <a:pt x="70782" y="10014"/>
                      <a:pt x="91998" y="10631"/>
                    </a:cubicBezTo>
                    <a:cubicBezTo>
                      <a:pt x="96358" y="10791"/>
                      <a:pt x="101299" y="10987"/>
                      <a:pt x="105440" y="12804"/>
                    </a:cubicBezTo>
                    <a:cubicBezTo>
                      <a:pt x="108128" y="13988"/>
                      <a:pt x="107766" y="13792"/>
                      <a:pt x="106603" y="16327"/>
                    </a:cubicBezTo>
                    <a:cubicBezTo>
                      <a:pt x="94324" y="40893"/>
                      <a:pt x="35108" y="41453"/>
                      <a:pt x="11566" y="35437"/>
                    </a:cubicBezTo>
                    <a:cubicBezTo>
                      <a:pt x="15635" y="28846"/>
                      <a:pt x="23264" y="24167"/>
                      <a:pt x="29876" y="20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 142">
                <a:extLst>
                  <a:ext uri="{FF2B5EF4-FFF2-40B4-BE49-F238E27FC236}">
                    <a16:creationId xmlns:a16="http://schemas.microsoft.com/office/drawing/2014/main" id="{30FD8893-9E6D-51C1-5A0F-05246E996EE0}"/>
                  </a:ext>
                </a:extLst>
              </p:cNvPr>
              <p:cNvSpPr/>
              <p:nvPr/>
            </p:nvSpPr>
            <p:spPr>
              <a:xfrm>
                <a:off x="10659307" y="4259698"/>
                <a:ext cx="51172" cy="62380"/>
              </a:xfrm>
              <a:custGeom>
                <a:avLst/>
                <a:gdLst>
                  <a:gd name="connsiteX0" fmla="*/ 29812 w 51172"/>
                  <a:gd name="connsiteY0" fmla="*/ 10741 h 62380"/>
                  <a:gd name="connsiteX1" fmla="*/ 11429 w 51172"/>
                  <a:gd name="connsiteY1" fmla="*/ 140 h 62380"/>
                  <a:gd name="connsiteX2" fmla="*/ 35973 w 51172"/>
                  <a:gd name="connsiteY2" fmla="*/ 62350 h 62380"/>
                  <a:gd name="connsiteX3" fmla="*/ 48223 w 51172"/>
                  <a:gd name="connsiteY3" fmla="*/ 34892 h 62380"/>
                  <a:gd name="connsiteX4" fmla="*/ 29812 w 51172"/>
                  <a:gd name="connsiteY4" fmla="*/ 10741 h 62380"/>
                  <a:gd name="connsiteX5" fmla="*/ 37179 w 51172"/>
                  <a:gd name="connsiteY5" fmla="*/ 52214 h 62380"/>
                  <a:gd name="connsiteX6" fmla="*/ 17525 w 51172"/>
                  <a:gd name="connsiteY6" fmla="*/ 9055 h 62380"/>
                  <a:gd name="connsiteX7" fmla="*/ 37179 w 51172"/>
                  <a:gd name="connsiteY7" fmla="*/ 52214 h 6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72" h="62380">
                    <a:moveTo>
                      <a:pt x="29812" y="10741"/>
                    </a:moveTo>
                    <a:cubicBezTo>
                      <a:pt x="35261" y="4114"/>
                      <a:pt x="15876" y="-914"/>
                      <a:pt x="11429" y="140"/>
                    </a:cubicBezTo>
                    <a:cubicBezTo>
                      <a:pt x="-17416" y="6527"/>
                      <a:pt x="14938" y="63912"/>
                      <a:pt x="35973" y="62350"/>
                    </a:cubicBezTo>
                    <a:cubicBezTo>
                      <a:pt x="52023" y="62335"/>
                      <a:pt x="53978" y="46336"/>
                      <a:pt x="48223" y="34892"/>
                    </a:cubicBezTo>
                    <a:cubicBezTo>
                      <a:pt x="44154" y="26805"/>
                      <a:pt x="37578" y="17796"/>
                      <a:pt x="29812" y="10741"/>
                    </a:cubicBezTo>
                    <a:close/>
                    <a:moveTo>
                      <a:pt x="37179" y="52214"/>
                    </a:moveTo>
                    <a:cubicBezTo>
                      <a:pt x="25219" y="56152"/>
                      <a:pt x="-4018" y="6032"/>
                      <a:pt x="17525" y="9055"/>
                    </a:cubicBezTo>
                    <a:cubicBezTo>
                      <a:pt x="29506" y="21857"/>
                      <a:pt x="51485" y="49954"/>
                      <a:pt x="37179" y="522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143">
                <a:extLst>
                  <a:ext uri="{FF2B5EF4-FFF2-40B4-BE49-F238E27FC236}">
                    <a16:creationId xmlns:a16="http://schemas.microsoft.com/office/drawing/2014/main" id="{71F86B59-0BA3-9FCD-B229-9FFE61A7CC43}"/>
                  </a:ext>
                </a:extLst>
              </p:cNvPr>
              <p:cNvSpPr/>
              <p:nvPr/>
            </p:nvSpPr>
            <p:spPr>
              <a:xfrm>
                <a:off x="10797309" y="4381948"/>
                <a:ext cx="68967" cy="37498"/>
              </a:xfrm>
              <a:custGeom>
                <a:avLst/>
                <a:gdLst>
                  <a:gd name="connsiteX0" fmla="*/ 2307 w 68967"/>
                  <a:gd name="connsiteY0" fmla="*/ 29432 h 37498"/>
                  <a:gd name="connsiteX1" fmla="*/ 68499 w 68967"/>
                  <a:gd name="connsiteY1" fmla="*/ 18839 h 37498"/>
                  <a:gd name="connsiteX2" fmla="*/ 41325 w 68967"/>
                  <a:gd name="connsiteY2" fmla="*/ 2789 h 37498"/>
                  <a:gd name="connsiteX3" fmla="*/ 23814 w 68967"/>
                  <a:gd name="connsiteY3" fmla="*/ 4896 h 37498"/>
                  <a:gd name="connsiteX4" fmla="*/ 7902 w 68967"/>
                  <a:gd name="connsiteY4" fmla="*/ 15206 h 37498"/>
                  <a:gd name="connsiteX5" fmla="*/ 2307 w 68967"/>
                  <a:gd name="connsiteY5" fmla="*/ 29432 h 37498"/>
                  <a:gd name="connsiteX6" fmla="*/ 58109 w 68967"/>
                  <a:gd name="connsiteY6" fmla="*/ 17248 h 37498"/>
                  <a:gd name="connsiteX7" fmla="*/ 12625 w 68967"/>
                  <a:gd name="connsiteY7" fmla="*/ 23961 h 37498"/>
                  <a:gd name="connsiteX8" fmla="*/ 30789 w 68967"/>
                  <a:gd name="connsiteY8" fmla="*/ 11900 h 37498"/>
                  <a:gd name="connsiteX9" fmla="*/ 58109 w 68967"/>
                  <a:gd name="connsiteY9" fmla="*/ 17248 h 3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67" h="37498">
                    <a:moveTo>
                      <a:pt x="2307" y="29432"/>
                    </a:moveTo>
                    <a:cubicBezTo>
                      <a:pt x="22652" y="41573"/>
                      <a:pt x="55348" y="41501"/>
                      <a:pt x="68499" y="18839"/>
                    </a:cubicBezTo>
                    <a:cubicBezTo>
                      <a:pt x="72640" y="9335"/>
                      <a:pt x="48155" y="2527"/>
                      <a:pt x="41325" y="2789"/>
                    </a:cubicBezTo>
                    <a:cubicBezTo>
                      <a:pt x="39218" y="-3969"/>
                      <a:pt x="28319" y="3501"/>
                      <a:pt x="23814" y="4896"/>
                    </a:cubicBezTo>
                    <a:cubicBezTo>
                      <a:pt x="21561" y="4932"/>
                      <a:pt x="-381" y="14574"/>
                      <a:pt x="7902" y="15206"/>
                    </a:cubicBezTo>
                    <a:cubicBezTo>
                      <a:pt x="4269" y="18672"/>
                      <a:pt x="-4014" y="24804"/>
                      <a:pt x="2307" y="29432"/>
                    </a:cubicBezTo>
                    <a:close/>
                    <a:moveTo>
                      <a:pt x="58109" y="17248"/>
                    </a:moveTo>
                    <a:cubicBezTo>
                      <a:pt x="47500" y="30050"/>
                      <a:pt x="27519" y="30326"/>
                      <a:pt x="12625" y="23961"/>
                    </a:cubicBezTo>
                    <a:cubicBezTo>
                      <a:pt x="18074" y="19137"/>
                      <a:pt x="24468" y="15635"/>
                      <a:pt x="30789" y="11900"/>
                    </a:cubicBezTo>
                    <a:cubicBezTo>
                      <a:pt x="40453" y="10767"/>
                      <a:pt x="49826" y="11122"/>
                      <a:pt x="58109" y="17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9" name="Graphic 153">
                <a:extLst>
                  <a:ext uri="{FF2B5EF4-FFF2-40B4-BE49-F238E27FC236}">
                    <a16:creationId xmlns:a16="http://schemas.microsoft.com/office/drawing/2014/main" id="{13FA902F-DFBF-5DBC-113C-F604C047F0A3}"/>
                  </a:ext>
                </a:extLst>
              </p:cNvPr>
              <p:cNvGrpSpPr/>
              <p:nvPr/>
            </p:nvGrpSpPr>
            <p:grpSpPr>
              <a:xfrm>
                <a:off x="10378504" y="5374274"/>
                <a:ext cx="348120" cy="62279"/>
                <a:chOff x="10378504" y="5374274"/>
                <a:chExt cx="348120" cy="62279"/>
              </a:xfrm>
              <a:solidFill>
                <a:srgbClr val="000000"/>
              </a:solidFill>
            </p:grpSpPr>
            <p:sp>
              <p:nvSpPr>
                <p:cNvPr id="60" name="Freeform 145">
                  <a:extLst>
                    <a:ext uri="{FF2B5EF4-FFF2-40B4-BE49-F238E27FC236}">
                      <a16:creationId xmlns:a16="http://schemas.microsoft.com/office/drawing/2014/main" id="{C7068572-0921-DA66-F86A-EB31AE17C43D}"/>
                    </a:ext>
                  </a:extLst>
                </p:cNvPr>
                <p:cNvSpPr/>
                <p:nvPr/>
              </p:nvSpPr>
              <p:spPr>
                <a:xfrm>
                  <a:off x="10692623" y="5392852"/>
                  <a:ext cx="34000" cy="33804"/>
                </a:xfrm>
                <a:custGeom>
                  <a:avLst/>
                  <a:gdLst>
                    <a:gd name="connsiteX0" fmla="*/ 16999 w 34000"/>
                    <a:gd name="connsiteY0" fmla="*/ 0 h 33804"/>
                    <a:gd name="connsiteX1" fmla="*/ 1370 w 34000"/>
                    <a:gd name="connsiteY1" fmla="*/ 22350 h 33804"/>
                    <a:gd name="connsiteX2" fmla="*/ 33100 w 34000"/>
                    <a:gd name="connsiteY2" fmla="*/ 21136 h 33804"/>
                    <a:gd name="connsiteX3" fmla="*/ 16999 w 34000"/>
                    <a:gd name="connsiteY3" fmla="*/ 0 h 3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00" h="33804">
                      <a:moveTo>
                        <a:pt x="16999" y="0"/>
                      </a:moveTo>
                      <a:cubicBezTo>
                        <a:pt x="6413" y="-29"/>
                        <a:pt x="-3760" y="11872"/>
                        <a:pt x="1370" y="22350"/>
                      </a:cubicBezTo>
                      <a:cubicBezTo>
                        <a:pt x="7539" y="38349"/>
                        <a:pt x="27956" y="37259"/>
                        <a:pt x="33100" y="21136"/>
                      </a:cubicBezTo>
                      <a:cubicBezTo>
                        <a:pt x="37110" y="10818"/>
                        <a:pt x="27011" y="0"/>
                        <a:pt x="169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46">
                  <a:extLst>
                    <a:ext uri="{FF2B5EF4-FFF2-40B4-BE49-F238E27FC236}">
                      <a16:creationId xmlns:a16="http://schemas.microsoft.com/office/drawing/2014/main" id="{0668CCBD-F43B-5E46-0955-3DE43A44636B}"/>
                    </a:ext>
                  </a:extLst>
                </p:cNvPr>
                <p:cNvSpPr/>
                <p:nvPr/>
              </p:nvSpPr>
              <p:spPr>
                <a:xfrm>
                  <a:off x="10582409" y="5406548"/>
                  <a:ext cx="29432" cy="30005"/>
                </a:xfrm>
                <a:custGeom>
                  <a:avLst/>
                  <a:gdLst>
                    <a:gd name="connsiteX0" fmla="*/ 23487 w 29432"/>
                    <a:gd name="connsiteY0" fmla="*/ 3509 h 30005"/>
                    <a:gd name="connsiteX1" fmla="*/ 4334 w 29432"/>
                    <a:gd name="connsiteY1" fmla="*/ 25597 h 30005"/>
                    <a:gd name="connsiteX2" fmla="*/ 23487 w 29432"/>
                    <a:gd name="connsiteY2" fmla="*/ 3509 h 3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432" h="30005">
                      <a:moveTo>
                        <a:pt x="23487" y="3509"/>
                      </a:moveTo>
                      <a:cubicBezTo>
                        <a:pt x="9834" y="-8566"/>
                        <a:pt x="-8461" y="13427"/>
                        <a:pt x="4334" y="25597"/>
                      </a:cubicBezTo>
                      <a:cubicBezTo>
                        <a:pt x="19295" y="39780"/>
                        <a:pt x="39668" y="16312"/>
                        <a:pt x="23487" y="35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47">
                  <a:extLst>
                    <a:ext uri="{FF2B5EF4-FFF2-40B4-BE49-F238E27FC236}">
                      <a16:creationId xmlns:a16="http://schemas.microsoft.com/office/drawing/2014/main" id="{67946FED-6C70-88BE-E63D-CD812C3AECFE}"/>
                    </a:ext>
                  </a:extLst>
                </p:cNvPr>
                <p:cNvSpPr/>
                <p:nvPr/>
              </p:nvSpPr>
              <p:spPr>
                <a:xfrm>
                  <a:off x="10458148" y="5402646"/>
                  <a:ext cx="33326" cy="33369"/>
                </a:xfrm>
                <a:custGeom>
                  <a:avLst/>
                  <a:gdLst>
                    <a:gd name="connsiteX0" fmla="*/ 28399 w 33326"/>
                    <a:gd name="connsiteY0" fmla="*/ 4949 h 33369"/>
                    <a:gd name="connsiteX1" fmla="*/ 4931 w 33326"/>
                    <a:gd name="connsiteY1" fmla="*/ 28417 h 33369"/>
                    <a:gd name="connsiteX2" fmla="*/ 28399 w 33326"/>
                    <a:gd name="connsiteY2" fmla="*/ 4949 h 3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6" h="33369">
                      <a:moveTo>
                        <a:pt x="28399" y="4949"/>
                      </a:moveTo>
                      <a:cubicBezTo>
                        <a:pt x="12545" y="-10157"/>
                        <a:pt x="-10095" y="12687"/>
                        <a:pt x="4931" y="28417"/>
                      </a:cubicBezTo>
                      <a:cubicBezTo>
                        <a:pt x="20778" y="43530"/>
                        <a:pt x="43418" y="20686"/>
                        <a:pt x="28399" y="49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48">
                  <a:extLst>
                    <a:ext uri="{FF2B5EF4-FFF2-40B4-BE49-F238E27FC236}">
                      <a16:creationId xmlns:a16="http://schemas.microsoft.com/office/drawing/2014/main" id="{F6F97A18-50FE-8B54-0305-EDAAFB4BEFE3}"/>
                    </a:ext>
                  </a:extLst>
                </p:cNvPr>
                <p:cNvSpPr/>
                <p:nvPr/>
              </p:nvSpPr>
              <p:spPr>
                <a:xfrm>
                  <a:off x="10378504" y="5374274"/>
                  <a:ext cx="28396" cy="26510"/>
                </a:xfrm>
                <a:custGeom>
                  <a:avLst/>
                  <a:gdLst>
                    <a:gd name="connsiteX0" fmla="*/ 24516 w 28396"/>
                    <a:gd name="connsiteY0" fmla="*/ 4148 h 26510"/>
                    <a:gd name="connsiteX1" fmla="*/ 3924 w 28396"/>
                    <a:gd name="connsiteY1" fmla="*/ 22480 h 26510"/>
                    <a:gd name="connsiteX2" fmla="*/ 24516 w 28396"/>
                    <a:gd name="connsiteY2" fmla="*/ 4148 h 2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396" h="26510">
                      <a:moveTo>
                        <a:pt x="24516" y="4148"/>
                      </a:moveTo>
                      <a:cubicBezTo>
                        <a:pt x="11902" y="-7797"/>
                        <a:pt x="-8645" y="8464"/>
                        <a:pt x="3924" y="22480"/>
                      </a:cubicBezTo>
                      <a:cubicBezTo>
                        <a:pt x="16487" y="34207"/>
                        <a:pt x="36991" y="17968"/>
                        <a:pt x="24516" y="41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40B44-A546-24CD-0188-F0E67AA8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8" y="447140"/>
            <a:ext cx="5230916" cy="816685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1E344-942B-9F40-AB60-D5847CAF1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7" t="6519" r="34106" b="3210"/>
          <a:stretch/>
        </p:blipFill>
        <p:spPr>
          <a:xfrm>
            <a:off x="5793557" y="1691039"/>
            <a:ext cx="1442274" cy="4433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0A03D9-0330-C44C-005A-8BEFD6B94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0" t="20236" r="27161" b="10292"/>
          <a:stretch/>
        </p:blipFill>
        <p:spPr>
          <a:xfrm>
            <a:off x="2775355" y="2484825"/>
            <a:ext cx="2759273" cy="36407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339899-479C-13A4-4FEF-84931AED3F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40" t="21225" r="27449" b="9077"/>
          <a:stretch/>
        </p:blipFill>
        <p:spPr>
          <a:xfrm>
            <a:off x="2841109" y="2538950"/>
            <a:ext cx="2679956" cy="3632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32AA54-B483-D55F-B877-D78BCA616A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39" t="20680" r="27498" b="8533"/>
          <a:stretch/>
        </p:blipFill>
        <p:spPr>
          <a:xfrm>
            <a:off x="2854833" y="2480864"/>
            <a:ext cx="2696220" cy="3720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A98C93-6FAA-26C4-684A-041162A217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486" t="20802" r="27817" b="10016"/>
          <a:stretch/>
        </p:blipFill>
        <p:spPr>
          <a:xfrm>
            <a:off x="2849308" y="2476546"/>
            <a:ext cx="2683764" cy="3670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6022C-32AD-C147-B04E-FF889E698699}"/>
              </a:ext>
            </a:extLst>
          </p:cNvPr>
          <p:cNvSpPr txBox="1"/>
          <p:nvPr/>
        </p:nvSpPr>
        <p:spPr>
          <a:xfrm>
            <a:off x="3095574" y="1153421"/>
            <a:ext cx="1636614" cy="702766"/>
          </a:xfrm>
          <a:prstGeom prst="cloudCallout">
            <a:avLst>
              <a:gd name="adj1" fmla="val 8182"/>
              <a:gd name="adj2" fmla="val 13977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mic Sans MS" panose="030F0702030302020204" pitchFamily="66" charset="0"/>
              </a:rPr>
              <a:t>Registration Completed!!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38B55-1AFD-81AB-71F3-C7EB3AF85D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36" t="1191" r="20770" b="4059"/>
          <a:stretch/>
        </p:blipFill>
        <p:spPr>
          <a:xfrm>
            <a:off x="5468546" y="1412248"/>
            <a:ext cx="2877054" cy="4720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B60616-1999-0AFE-61F3-7EA42A6889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121" t="2448" r="30817" b="1225"/>
          <a:stretch/>
        </p:blipFill>
        <p:spPr>
          <a:xfrm>
            <a:off x="8036936" y="1043012"/>
            <a:ext cx="1845016" cy="5193826"/>
          </a:xfrm>
          <a:prstGeom prst="rect">
            <a:avLst/>
          </a:prstGeom>
        </p:spPr>
      </p:pic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D894501A-AF82-03F5-74B1-EA4B6482AEF7}"/>
              </a:ext>
            </a:extLst>
          </p:cNvPr>
          <p:cNvSpPr/>
          <p:nvPr/>
        </p:nvSpPr>
        <p:spPr>
          <a:xfrm>
            <a:off x="5907773" y="199527"/>
            <a:ext cx="2486077" cy="1351432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YAYYY!!</a:t>
            </a:r>
          </a:p>
        </p:txBody>
      </p:sp>
    </p:spTree>
    <p:extLst>
      <p:ext uri="{BB962C8B-B14F-4D97-AF65-F5344CB8AC3E}">
        <p14:creationId xmlns:p14="http://schemas.microsoft.com/office/powerpoint/2010/main" val="95952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527</TotalTime>
  <Words>217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Comic Sans MS</vt:lpstr>
      <vt:lpstr>Rockwell</vt:lpstr>
      <vt:lpstr>Rockwell Condensed</vt:lpstr>
      <vt:lpstr>Wingdings</vt:lpstr>
      <vt:lpstr>Wood Type</vt:lpstr>
      <vt:lpstr>STORYBOARD</vt:lpstr>
      <vt:lpstr>Backstory</vt:lpstr>
      <vt:lpstr>Problem</vt:lpstr>
      <vt:lpstr>Solution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rgnikita.1909@gmail.com</dc:creator>
  <cp:lastModifiedBy>Ashrey .</cp:lastModifiedBy>
  <cp:revision>2</cp:revision>
  <dcterms:created xsi:type="dcterms:W3CDTF">2023-10-02T11:05:50Z</dcterms:created>
  <dcterms:modified xsi:type="dcterms:W3CDTF">2023-10-12T15:54:49Z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