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Analysis of British Airways Reviews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2398426" y="6130977"/>
            <a:ext cx="764498" cy="494675"/>
          </a:xfrm>
        </p:spPr>
        <p:txBody>
          <a:bodyPr>
            <a:normAutofit/>
          </a:bodyPr>
          <a:lstStyle/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8A87F63-921E-B7AA-A82E-4861337872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985" y="365126"/>
            <a:ext cx="4783015" cy="306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CDC898-02B0-FFFB-90F5-34C42000D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918" y="3429000"/>
            <a:ext cx="5971082" cy="338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7ED3C5-EEFF-20AB-821A-21E4C32C38F7}"/>
              </a:ext>
            </a:extLst>
          </p:cNvPr>
          <p:cNvSpPr txBox="1"/>
          <p:nvPr/>
        </p:nvSpPr>
        <p:spPr>
          <a:xfrm>
            <a:off x="164123" y="365125"/>
            <a:ext cx="63070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More than half of the people are Not Verified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As shown in the Sentiment by Topic bar chart, all the values are positive which suggests positive sentiment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Since the values are close to zero, this shows mild positivity. This could indicate that the customers were satisfied but not extremely happy with the service provided.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A6DFA-3140-9E45-3590-430863668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52" y="3597336"/>
            <a:ext cx="5556738" cy="30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Analysis of British Airways Reviews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Ashri Das</cp:lastModifiedBy>
  <cp:revision>2</cp:revision>
  <dcterms:created xsi:type="dcterms:W3CDTF">2022-12-06T11:13:27Z</dcterms:created>
  <dcterms:modified xsi:type="dcterms:W3CDTF">2024-09-14T12:11:06Z</dcterms:modified>
</cp:coreProperties>
</file>