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29/09/2024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83569"/>
            <a:ext cx="9144000" cy="2574231"/>
          </a:xfrm>
        </p:spPr>
        <p:txBody>
          <a:bodyPr>
            <a:normAutofit/>
          </a:bodyPr>
          <a:lstStyle/>
          <a:p>
            <a:r>
              <a:rPr kumimoji="0" lang="en-US" altLang="en-US" sz="5400" b="1" i="0" u="none" strike="noStrike" cap="none" normalizeH="0" baseline="0" dirty="0">
                <a:ln>
                  <a:noFill/>
                </a:ln>
                <a:effectLst/>
                <a:latin typeface="Stencil" panose="040409050D0802020404" pitchFamily="82" charset="0"/>
              </a:rPr>
              <a:t>Predicting customer buying </a:t>
            </a:r>
            <a:r>
              <a:rPr kumimoji="0" lang="en-US" altLang="en-US" sz="5400" b="1" i="0" u="none" strike="noStrike" cap="none" normalizeH="0" baseline="0" dirty="0" err="1">
                <a:ln>
                  <a:noFill/>
                </a:ln>
                <a:effectLst/>
                <a:latin typeface="Stencil" panose="040409050D0802020404" pitchFamily="82" charset="0"/>
              </a:rPr>
              <a:t>behavioUr</a:t>
            </a:r>
            <a:endParaRPr lang="en-GB" sz="5400" dirty="0">
              <a:latin typeface="Stencil" panose="040409050D0802020404" pitchFamily="82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9884B54-F069-0341-5031-EDC36ACABA8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1524000" y="2068016"/>
            <a:ext cx="3167921" cy="6155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4000" dirty="0">
                <a:latin typeface="Stencil" panose="040409050D0802020404" pitchFamily="82" charset="0"/>
              </a:rPr>
              <a:t>TASK 2: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tencil" panose="040409050D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tencil" panose="040409050D0802020404" pitchFamily="82" charset="0"/>
              </a:rPr>
              <a:t>Accuracy of the model : </a:t>
            </a:r>
            <a:r>
              <a:rPr lang="en-IN" b="0" i="0" dirty="0">
                <a:solidFill>
                  <a:srgbClr val="D5D5D5"/>
                </a:solidFill>
                <a:effectLst/>
                <a:highlight>
                  <a:srgbClr val="000000"/>
                </a:highlight>
                <a:latin typeface="Stencil" panose="040409050D0802020404" pitchFamily="82" charset="0"/>
              </a:rPr>
              <a:t>85.62%</a:t>
            </a:r>
            <a:endParaRPr lang="en-GB" dirty="0">
              <a:highlight>
                <a:srgbClr val="000000"/>
              </a:highlight>
              <a:latin typeface="Stencil" panose="040409050D0802020404" pitchFamily="82" charset="0"/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104149A3-C2DE-9892-1DE6-FF8E0C6354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641" y="1953034"/>
            <a:ext cx="6849979" cy="4096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14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Stencil</vt:lpstr>
      <vt:lpstr>Office Theme</vt:lpstr>
      <vt:lpstr>TASK 2: </vt:lpstr>
      <vt:lpstr>Accuracy of the model : 85.62%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Ashri Das</cp:lastModifiedBy>
  <cp:revision>2</cp:revision>
  <dcterms:created xsi:type="dcterms:W3CDTF">2022-12-06T11:13:27Z</dcterms:created>
  <dcterms:modified xsi:type="dcterms:W3CDTF">2024-09-29T18:26:23Z</dcterms:modified>
</cp:coreProperties>
</file>