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4"/>
  </p:notesMasterIdLst>
  <p:sldIdLst>
    <p:sldId id="256" r:id="rId5"/>
    <p:sldId id="2146847054" r:id="rId6"/>
    <p:sldId id="262" r:id="rId7"/>
    <p:sldId id="2146847070" r:id="rId8"/>
    <p:sldId id="263" r:id="rId9"/>
    <p:sldId id="2146847058" r:id="rId10"/>
    <p:sldId id="2146847071" r:id="rId11"/>
    <p:sldId id="265" r:id="rId12"/>
    <p:sldId id="2146847057" r:id="rId13"/>
    <p:sldId id="2146847066" r:id="rId14"/>
    <p:sldId id="2146847060" r:id="rId15"/>
    <p:sldId id="2146847067" r:id="rId16"/>
    <p:sldId id="2146847068" r:id="rId17"/>
    <p:sldId id="2146847062" r:id="rId18"/>
    <p:sldId id="2146847055" r:id="rId19"/>
    <p:sldId id="2146847061" r:id="rId20"/>
    <p:sldId id="2146847059" r:id="rId21"/>
    <p:sldId id="2146847069" r:id="rId22"/>
    <p:sldId id="259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2522C5-0B34-8239-4EE4-793E8B6C05A9}" v="255" dt="2025-07-01T09:33:34.532"/>
    <p1510:client id="{D7F1B23C-5E68-AC61-D210-0912C84FE76E}" v="44" dt="2025-07-01T09:37:32.263"/>
    <p1510:client id="{D894958A-9A7A-283B-0ADF-D9632CD88E74}" v="14" dt="2025-07-01T10:57:40.2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shrii04/Nutrition_agent.git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/>
                <a:cs typeface="Arial"/>
              </a:rPr>
              <a:t>Nutrition agent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6312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 Ashritha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Ashritha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: City Engineering College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: CSE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71AD7-811C-1FA9-C04A-C47CE1BB46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520"/>
          <a:stretch>
            <a:fillRect/>
          </a:stretch>
        </p:blipFill>
        <p:spPr>
          <a:xfrm>
            <a:off x="4375355" y="1260635"/>
            <a:ext cx="7088442" cy="479603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7C0F58-0180-050E-6E4B-6A2B2F54C638}"/>
              </a:ext>
            </a:extLst>
          </p:cNvPr>
          <p:cNvSpPr txBox="1"/>
          <p:nvPr/>
        </p:nvSpPr>
        <p:spPr>
          <a:xfrm>
            <a:off x="581192" y="1232452"/>
            <a:ext cx="3912150" cy="50937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Firstly, I have login to my IBM Cloud account and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choosen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lite cloud version. With help of wastonx.ai I have created an sandbox. And created an project in it called Nutritionist agent. And I have developed in it Agent Lab. Here I have customized the agent icon and placeholder’s background. Added an Description to it.</a:t>
            </a:r>
          </a:p>
        </p:txBody>
      </p:sp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ECD1D3-6E52-7855-773F-DE1E413182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5202"/>
          <a:stretch>
            <a:fillRect/>
          </a:stretch>
        </p:blipFill>
        <p:spPr>
          <a:xfrm>
            <a:off x="4699819" y="1504334"/>
            <a:ext cx="6999479" cy="455233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744A10-391F-1B87-7D71-CDAF14DE2D7C}"/>
              </a:ext>
            </a:extLst>
          </p:cNvPr>
          <p:cNvSpPr txBox="1"/>
          <p:nvPr/>
        </p:nvSpPr>
        <p:spPr>
          <a:xfrm>
            <a:off x="511277" y="1504334"/>
            <a:ext cx="3844413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Under build section I have specified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Framework :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LangGraph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 :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Instructions : it includes what my agent have to do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kinda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information.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Configuration : it is configured to reply to only questions related to food and neglects questions like what is python? Or sports or any others.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Knowledge : here I have uploaded an pdf consisting of information about the  low protein in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childrens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: Enabled Google search, Wikipedia search, </a:t>
            </a:r>
            <a:r>
              <a:rPr lang="en-IN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DuckDuckgo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etc.</a:t>
            </a: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Results</a:t>
            </a:r>
            <a:r>
              <a:rPr lang="en-IN" dirty="0">
                <a:solidFill>
                  <a:schemeClr val="accent1"/>
                </a:solidFill>
              </a:rPr>
              <a:t> :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3CF899-6D0D-14A1-1120-0463C5B7F2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071" y="1600679"/>
            <a:ext cx="4513007" cy="455516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06E7BF0-94B2-23D0-1B4D-8D07EA8EBC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00678"/>
            <a:ext cx="5043949" cy="45551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42295F2-495D-8CBC-FE7D-F5E7077437BE}"/>
              </a:ext>
            </a:extLst>
          </p:cNvPr>
          <p:cNvSpPr txBox="1"/>
          <p:nvPr/>
        </p:nvSpPr>
        <p:spPr>
          <a:xfrm>
            <a:off x="2281083" y="782638"/>
            <a:ext cx="851473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Final preview of my Nutritionist Agent</a:t>
            </a:r>
          </a:p>
        </p:txBody>
      </p:sp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chemeClr val="accent1"/>
                </a:solidFill>
              </a:rPr>
              <a:t>Results: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B1A41EF-8C11-27CF-4B2B-B93CB343B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1" b="6303"/>
          <a:stretch>
            <a:fillRect/>
          </a:stretch>
        </p:blipFill>
        <p:spPr>
          <a:xfrm>
            <a:off x="1365591" y="1559382"/>
            <a:ext cx="8835921" cy="43851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39CFC5-E856-8C80-C35F-81B9E98A0487}"/>
              </a:ext>
            </a:extLst>
          </p:cNvPr>
          <p:cNvSpPr txBox="1"/>
          <p:nvPr/>
        </p:nvSpPr>
        <p:spPr>
          <a:xfrm>
            <a:off x="2241755" y="782638"/>
            <a:ext cx="90850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Successful deployment of my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Agent.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81" y="1563328"/>
            <a:ext cx="10717161" cy="4454014"/>
          </a:xfrm>
        </p:spPr>
        <p:txBody>
          <a:bodyPr>
            <a:norm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Nutrition AI Agent makes personalized, expert nutrition guidance available to everyone, anytime.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removes the guesswork of generic diets by adapting to each person’s unique health goals and lifestyle.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saves time for users and helps nutritionists and trainers reach more people effectively.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shows how AI can empower healthier living and build a future where smart eating is easy and accessible for all.</a:t>
            </a:r>
          </a:p>
          <a:p>
            <a:pPr marL="305435" indent="-305435"/>
            <a:endParaRPr lang="en-US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6F47737-12C8-8B48-E75E-B0EE12114D2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338057"/>
            <a:ext cx="7963040" cy="4601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voice support for hands-free interaction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Connect with fitness wearables for real-time data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multiple languages for global reach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Suggest recipes based on local, seasonal foods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Partner with grocery apps for easy ordering</a:t>
            </a:r>
          </a:p>
          <a:p>
            <a:pPr marL="324000" lvl="1" indent="0" defTabSz="91440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Predict health trends and suggest proactive changes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769807"/>
            <a:ext cx="11029615" cy="2622550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completed and uploaded my project details in my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account.</a:t>
            </a:r>
          </a:p>
          <a:p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link : 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/>
              </a:rPr>
              <a:t>NUTRITION AGENT GITHUB LINK</a:t>
            </a:r>
            <a:endParaRPr lang="en-IN" sz="2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 have attached few snapshots of my Agent development, preview and deployment stages, ppt of my project, as well as the </a:t>
            </a:r>
            <a:r>
              <a:rPr lang="en-IN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readmd</a:t>
            </a:r>
            <a:r>
              <a:rPr lang="en-IN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file.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9613-6E93-8A63-8EC7-750760D77F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109363" cy="679174"/>
          </a:xfrm>
        </p:spPr>
        <p:txBody>
          <a:bodyPr/>
          <a:lstStyle/>
          <a:p>
            <a:pPr marL="0" indent="0">
              <a:buNone/>
            </a:pP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my Getting Started with Artificial Intelligence of </a:t>
            </a:r>
            <a:r>
              <a:rPr lang="en-IN" sz="18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Credly</a:t>
            </a:r>
            <a:r>
              <a:rPr lang="en-IN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CA3DED-005F-8540-9648-F373D162C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666" y="1752599"/>
            <a:ext cx="8260667" cy="464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52941" y="1327354"/>
            <a:ext cx="227707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Here is my IBM Certificate of Retrieval Augmented Generation with </a:t>
            </a:r>
            <a:r>
              <a:rPr lang="en-IN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LangChain</a:t>
            </a:r>
            <a:endParaRPr lang="en-IN" sz="25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210705-E803-AF63-BEFA-BB9E344DB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8EDEA0-AF3F-F633-6026-A74636305B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267" y="1456267"/>
            <a:ext cx="7010400" cy="4643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500" b="1" dirty="0">
                <a:solidFill>
                  <a:srgbClr val="002060"/>
                </a:solidFill>
                <a:latin typeface="Harrington" panose="04040505050A02020702" pitchFamily="82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6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9573" y="1432671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sz="4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158405" cy="5115042"/>
          </a:xfrm>
        </p:spPr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Today, more people want to eat healthy — but most nutrition apps just give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one-size-fits-all meal plans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don’t adapt to each person’s unique health needs, allergies, cultural food habits, or changing goals.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dieticians too, it’s hard to scale personalized guidance for every client in real-time.</a:t>
            </a:r>
          </a:p>
          <a:p>
            <a:endParaRPr lang="en-US" sz="1100" dirty="0">
              <a:solidFill>
                <a:srgbClr val="40404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E890D-AC8E-6E70-3EE3-9E67F053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2558C-FC45-81A6-841A-1850F5D69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created a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 AI Agent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a smart virtual assistant that acts like your 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diet coach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It: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Designs daily and weekly meal plans just for you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Suggests recipes that fit your taste, culture, and health goals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Tracks what you eat and adjusts plans automatically</a:t>
            </a:r>
            <a:b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✔️ Answers nutrition questions anytime — like a 24/7 dietitian</a:t>
            </a:r>
            <a:endParaRPr lang="en-IN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8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Technology</a:t>
            </a:r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563" y="1463945"/>
            <a:ext cx="10428790" cy="5295670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built the agent using the various technology provided by IBM Cloud Service with the Lite version.</a:t>
            </a: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</a:t>
            </a:r>
            <a:r>
              <a:rPr lang="en-US" sz="25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to develop and train the AI</a:t>
            </a: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Natural Language Processing (NLP)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so it understands your queries naturally</a:t>
            </a: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Retrieval-Augmented Generation (RAG)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to find the best answers from trusted nutrition data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Language Model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for smart, human-like responses</a:t>
            </a:r>
          </a:p>
          <a:p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APIs to connect with health trackers or wearable devices</a:t>
            </a:r>
          </a:p>
          <a:p>
            <a:r>
              <a:rPr lang="en-US" sz="25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Tools 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Google search,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duckduckgo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Wikipedia search, </a:t>
            </a:r>
            <a:r>
              <a:rPr lang="en-US" sz="25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webcrawler</a:t>
            </a:r>
            <a:r>
              <a:rPr lang="en-US" sz="25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25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5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7"/>
            <a:ext cx="11029616" cy="530296"/>
          </a:xfrm>
        </p:spPr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8A38C51-79B0-9613-4923-D7F4A7A3646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89" y="2479749"/>
            <a:ext cx="10819871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Studio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collaborative environment where you can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build, train, and fine-tune AI models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with powerful tools and ready-made datasets. It lets developers and data scientists work together to turn ideas into AI-powered solutions — all in the cloud, with minimal setup.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BF08227-8E60-2C23-0CE2-CA58E421B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189" y="1156310"/>
            <a:ext cx="10819871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Watsonx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AI Runtime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secure, scalable environment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 and run AI models in production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It makes sure your AI models run reliably and deliver fast, accurate responses to real users — whether you have 10 or 10 million requests.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DBF9ED3-BF20-34F7-7619-AFB751F37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31" y="3754378"/>
            <a:ext cx="10819871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Agent Lab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 an interactive sandbox where you can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design, test, and manage AI-powered agents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like your Nutrition Assistant! It helps you connect different AI services, fine-tune conversations, and see how your agent responds in real time before launching it live.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199BE88C-6AF6-F597-F95E-BBC4DD3AAC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331" y="4959799"/>
            <a:ext cx="10819871" cy="1461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Granite Foundation Model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large, pre-trained language model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understands natural language and generates human-like responses. It’s AI Agent’s ability to understand questions, retrieve relevant nutrition info, and give clear, conversational answers.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5A2B-0836-F7CA-4622-A1FDB656B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4000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IBM cloud services used</a:t>
            </a:r>
            <a:endParaRPr lang="en-IN" sz="4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DA94A-AAFC-9B0D-511E-C1CE27662A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Lets see how the flow takes place: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You chat with the agent — share your goals, allergies, preferred cuisines.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NLP processes your input, checks your data.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 AI uses RAG to pull verified nutrition info.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generates a daily/weekly plan — you can accept, tweak, or ask for alternatives.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It keeps learning — if your weight drops, the plan adjusts!</a:t>
            </a:r>
            <a:b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Get smart grocery lists and recipe instructions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57348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689636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1" y="954784"/>
            <a:ext cx="11029615" cy="57469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Unlike generic diet apps, our AI agent delivers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truly personalized, real-time meal guidance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adapts as your lifestyle changes.”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“It’s like having a dedicated nutritionist in your pocket — smart, culturally aware, and always ready to help you eat better!”</a:t>
            </a:r>
          </a:p>
          <a:p>
            <a:pPr marL="0" indent="0">
              <a:buNone/>
            </a:pPr>
            <a:r>
              <a:rPr lang="en-IN" sz="2600" dirty="0">
                <a:solidFill>
                  <a:srgbClr val="0F0F0F"/>
                </a:solidFill>
                <a:latin typeface="Calibri"/>
                <a:ea typeface="Calibri"/>
                <a:cs typeface="Calibri"/>
              </a:rPr>
              <a:t>Unique features:</a:t>
            </a: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Fully customized meal plans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not generic charts.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Real-time updates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 your lifestyle changes.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Supports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regional &amp; cultural food preferences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not just western diets.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Detects food allergies &amp; medical restrictions automatically.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Connects with wearables for health insights.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Generates </a:t>
            </a:r>
            <a:r>
              <a:rPr lang="en-US" sz="2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shopping lists</a:t>
            </a: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tracks leftovers, reduces food waste.</a:t>
            </a:r>
            <a:b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2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✅ Available via easy chat option.</a:t>
            </a:r>
            <a:endParaRPr lang="en-IN" sz="2600" dirty="0">
              <a:solidFill>
                <a:srgbClr val="0F0F0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487547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41" y="1775001"/>
            <a:ext cx="11029615" cy="1160208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Anyone who cares about eating right — from individuals and families to dietitians and wellness coaches. Empowering everyday people and professionals with smarter, tailored nutrition guidance,</a:t>
            </a: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2DB4CC-EE37-95A2-97C3-83B9BE4D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245" y="2029743"/>
            <a:ext cx="7865806" cy="41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Individuals and families looking for daily personalized nutrition advice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Patients with dietary restrictions or medical conditions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Nutritionists and dieticians wanting an AI assistant to scale their services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Fitness trainers and gyms offering combined diet and workout plans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Health and wellness startups integrating smart meal planning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Schools, hostels, and institutions planning balanced menus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Corporate wellness programs supporting employee health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Remote or underserved communities with limited access to experts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with specific health goals like weight loss or fitness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207</TotalTime>
  <Words>1175</Words>
  <Application>Microsoft Office PowerPoint</Application>
  <PresentationFormat>Widescreen</PresentationFormat>
  <Paragraphs>94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Franklin Gothic Book</vt:lpstr>
      <vt:lpstr>Franklin Gothic Demi</vt:lpstr>
      <vt:lpstr>Harrington</vt:lpstr>
      <vt:lpstr>Wingdings</vt:lpstr>
      <vt:lpstr>Wingdings 2</vt:lpstr>
      <vt:lpstr>DividendVTI</vt:lpstr>
      <vt:lpstr>Nutrition agent</vt:lpstr>
      <vt:lpstr>OUTLINE</vt:lpstr>
      <vt:lpstr>Problem Statement</vt:lpstr>
      <vt:lpstr>Problem Statement</vt:lpstr>
      <vt:lpstr>Technology  used</vt:lpstr>
      <vt:lpstr>IBM cloud services used</vt:lpstr>
      <vt:lpstr>IBM cloud services used</vt:lpstr>
      <vt:lpstr>Wow factors</vt:lpstr>
      <vt:lpstr>End users</vt:lpstr>
      <vt:lpstr>Results</vt:lpstr>
      <vt:lpstr>Results</vt:lpstr>
      <vt:lpstr>Results :</vt:lpstr>
      <vt:lpstr>Results:</vt:lpstr>
      <vt:lpstr>Conclusion</vt:lpstr>
      <vt:lpstr>PowerPoint Presentation</vt:lpstr>
      <vt:lpstr>GitHub Link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Ashritha s</cp:lastModifiedBy>
  <cp:revision>146</cp:revision>
  <dcterms:created xsi:type="dcterms:W3CDTF">2021-05-26T16:50:10Z</dcterms:created>
  <dcterms:modified xsi:type="dcterms:W3CDTF">2025-08-04T08:41:41Z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