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29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E126-2CCB-162D-3CCB-05B534B08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XLA For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E0F9-A675-B120-DB3B-0FB40ED3A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JAX to create customized kernels to run functions on the GPU</a:t>
            </a:r>
          </a:p>
        </p:txBody>
      </p:sp>
    </p:spTree>
    <p:extLst>
      <p:ext uri="{BB962C8B-B14F-4D97-AF65-F5344CB8AC3E}">
        <p14:creationId xmlns:p14="http://schemas.microsoft.com/office/powerpoint/2010/main" val="130203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B803-BA03-0D57-AC35-79BC561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551A-6FCF-6E46-F2C0-9B3E2651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XLA → Accelerated Linear Algebra</a:t>
            </a:r>
          </a:p>
          <a:p>
            <a:r>
              <a:rPr lang="en-US" dirty="0"/>
              <a:t>Used mainly for optimizing machine learning models.</a:t>
            </a:r>
          </a:p>
          <a:p>
            <a:pPr lvl="1"/>
            <a:r>
              <a:rPr lang="en-US" dirty="0"/>
              <a:t>Converts a set of operations into optimized kernels depending on the device used.</a:t>
            </a:r>
          </a:p>
          <a:p>
            <a:pPr lvl="2"/>
            <a:r>
              <a:rPr lang="en-US" dirty="0"/>
              <a:t>Same Code → Optimized Code for CPU, GPU, TPU (Tensor Processing Unit)</a:t>
            </a:r>
          </a:p>
          <a:p>
            <a:pPr lvl="2"/>
            <a:r>
              <a:rPr lang="en-US" dirty="0"/>
              <a:t>Just in Time (JIT) compilation</a:t>
            </a:r>
          </a:p>
          <a:p>
            <a:pPr lvl="2"/>
            <a:endParaRPr lang="en-US" dirty="0"/>
          </a:p>
          <a:p>
            <a:r>
              <a:rPr lang="en-US" dirty="0"/>
              <a:t>Can be used to compile mathematical operations into optimized kernels.</a:t>
            </a:r>
          </a:p>
          <a:p>
            <a:pPr lvl="1"/>
            <a:r>
              <a:rPr lang="en-US" dirty="0"/>
              <a:t>Similar to automatically constructing the kernels used in the code through writing CUDA functions.</a:t>
            </a:r>
          </a:p>
        </p:txBody>
      </p:sp>
    </p:spTree>
    <p:extLst>
      <p:ext uri="{BB962C8B-B14F-4D97-AF65-F5344CB8AC3E}">
        <p14:creationId xmlns:p14="http://schemas.microsoft.com/office/powerpoint/2010/main" val="41336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3FBD-5E35-1058-7F1F-2732784E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AD64-8775-C066-3E80-0A85697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Google. Combines XLA and AUTOGRAD.</a:t>
            </a:r>
          </a:p>
          <a:p>
            <a:pPr lvl="1"/>
            <a:r>
              <a:rPr lang="en-US" dirty="0"/>
              <a:t>XLA → Accelerated Linear Algebra (</a:t>
            </a:r>
            <a:r>
              <a:rPr lang="en-US" dirty="0" err="1"/>
              <a:t>jax.jit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AUTOGRAD → Automatic differentiation of functions. (</a:t>
            </a:r>
            <a:r>
              <a:rPr lang="en-US" dirty="0" err="1"/>
              <a:t>jax.grad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Combines the NUMPY API (Matrix and Vector Multiplications) with XLA for calculation of regular python functions as XLA compiled kernels.</a:t>
            </a:r>
          </a:p>
        </p:txBody>
      </p:sp>
    </p:spTree>
    <p:extLst>
      <p:ext uri="{BB962C8B-B14F-4D97-AF65-F5344CB8AC3E}">
        <p14:creationId xmlns:p14="http://schemas.microsoft.com/office/powerpoint/2010/main" val="192404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21BB-1A73-0195-BF45-B0AE3D6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FB0-BD9D-3B3E-049E-3405393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jax.vmap</a:t>
            </a:r>
            <a:r>
              <a:rPr lang="en-US" dirty="0"/>
              <a:t> =&gt; Allows for batched processing of data.</a:t>
            </a:r>
          </a:p>
          <a:p>
            <a:r>
              <a:rPr lang="en-US" dirty="0" err="1"/>
              <a:t>jax.pmap</a:t>
            </a:r>
            <a:r>
              <a:rPr lang="en-US" dirty="0"/>
              <a:t> =&gt; Run JITTED functions on multiple GPUs/TPUs</a:t>
            </a:r>
          </a:p>
          <a:p>
            <a:r>
              <a:rPr lang="en-US" dirty="0" err="1"/>
              <a:t>jax.pjit</a:t>
            </a:r>
            <a:r>
              <a:rPr lang="en-US" dirty="0"/>
              <a:t> =&gt; Run a JITTED function on multiple GPUs at once. Unlike </a:t>
            </a:r>
            <a:r>
              <a:rPr lang="en-US" dirty="0" err="1"/>
              <a:t>pmap</a:t>
            </a:r>
            <a:r>
              <a:rPr lang="en-US" dirty="0"/>
              <a:t>, it allows for the same function to run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95025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E86A-2A15-836E-3986-A15A1CA5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</a:t>
            </a:r>
            <a:r>
              <a:rPr lang="en-US" dirty="0" err="1"/>
              <a:t>Numpy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39CD-8521-BDC2-CF80-373B549D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numerous numerical functions with parallel to the NUMPY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Import the package with: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jax.numpy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as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jnp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>
                <a:ea typeface="JetBrains Mono" panose="02000009000000000000" pitchFamily="49" charset="0"/>
                <a:cs typeface="JetBrains Mono" panose="02000009000000000000" pitchFamily="49" charset="0"/>
              </a:rPr>
              <a:t>Follow common convention and import </a:t>
            </a:r>
            <a:r>
              <a:rPr lang="en-US" dirty="0" err="1">
                <a:ea typeface="JetBrains Mono" panose="02000009000000000000" pitchFamily="49" charset="0"/>
                <a:cs typeface="JetBrains Mono" panose="02000009000000000000" pitchFamily="49" charset="0"/>
              </a:rPr>
              <a:t>numpy</a:t>
            </a:r>
            <a:r>
              <a:rPr lang="en-US" dirty="0">
                <a:ea typeface="JetBrains Mono" panose="02000009000000000000" pitchFamily="49" charset="0"/>
                <a:cs typeface="JetBrains Mono" panose="02000009000000000000" pitchFamily="49" charset="0"/>
              </a:rPr>
              <a:t> package as:</a:t>
            </a:r>
          </a:p>
          <a:p>
            <a:pPr lvl="1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numpy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214877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D1C4-6A6E-864D-C6CC-A38C320F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0181-D073-5F28-DE6B-206962B7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a programming paradigm which builds functions to manipulate data. Similar to mathematical functions which do not change the variables passed into the function but rather return the modified variables/outputs.</a:t>
            </a:r>
          </a:p>
          <a:p>
            <a:r>
              <a:rPr lang="en-US" dirty="0"/>
              <a:t>Why functional?</a:t>
            </a:r>
          </a:p>
          <a:p>
            <a:pPr lvl="1"/>
            <a:r>
              <a:rPr lang="en-US" dirty="0"/>
              <a:t>XLA compiles functions to primitive kernels.</a:t>
            </a:r>
          </a:p>
          <a:p>
            <a:pPr lvl="1"/>
            <a:r>
              <a:rPr lang="en-US" dirty="0"/>
              <a:t>Manipulating variables outside the function/impure functions cause problems for the compiler.</a:t>
            </a:r>
          </a:p>
        </p:txBody>
      </p:sp>
    </p:spTree>
    <p:extLst>
      <p:ext uri="{BB962C8B-B14F-4D97-AF65-F5344CB8AC3E}">
        <p14:creationId xmlns:p14="http://schemas.microsoft.com/office/powerpoint/2010/main" val="190341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CFD0-FD75-7043-33D8-35ABFAB4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2F48-0672-5E19-BDD6-0B2040DD0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D61A-CF4C-0589-BD22-5BED4C2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Basic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ED4A7-9F99-3584-0C45-A8C49999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029460"/>
            <a:ext cx="4851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D4E-A644-4EC8-756D-D5EBFDE4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GPU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2BB4-11FE-679B-C576-B64458F6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creating simple kernels on GPU in MATLAB, it becomes inefficient to utilize the GPU for simple calculations such as the example shown previously.</a:t>
            </a:r>
          </a:p>
          <a:p>
            <a:pPr lvl="1"/>
            <a:r>
              <a:rPr lang="en-US" dirty="0"/>
              <a:t>AKA, calling the XLA compiled function itself and then collecting the results from the computation.</a:t>
            </a:r>
          </a:p>
          <a:p>
            <a:pPr lvl="1"/>
            <a:r>
              <a:rPr lang="en-US" dirty="0"/>
              <a:t>As such, according to JAX docs, it is better to let the XLA compiler have a complex function to optimize rather than a set of simple functions.</a:t>
            </a:r>
          </a:p>
        </p:txBody>
      </p:sp>
    </p:spTree>
    <p:extLst>
      <p:ext uri="{BB962C8B-B14F-4D97-AF65-F5344CB8AC3E}">
        <p14:creationId xmlns:p14="http://schemas.microsoft.com/office/powerpoint/2010/main" val="3061106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1490</TotalTime>
  <Words>387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JetBrains Mono</vt:lpstr>
      <vt:lpstr>Gallery</vt:lpstr>
      <vt:lpstr>XLA For optimization</vt:lpstr>
      <vt:lpstr>What is XLA?</vt:lpstr>
      <vt:lpstr>JAX</vt:lpstr>
      <vt:lpstr>Other Functions</vt:lpstr>
      <vt:lpstr>JAX Numpy API</vt:lpstr>
      <vt:lpstr>Functional programming</vt:lpstr>
      <vt:lpstr>Demonstrated Examples</vt:lpstr>
      <vt:lpstr>Results – Basic function</vt:lpstr>
      <vt:lpstr>Note on GPU Speed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Ashrit Yarava</dc:creator>
  <cp:lastModifiedBy>Microsoft Office User</cp:lastModifiedBy>
  <cp:revision>14</cp:revision>
  <dcterms:created xsi:type="dcterms:W3CDTF">2022-06-02T16:20:21Z</dcterms:created>
  <dcterms:modified xsi:type="dcterms:W3CDTF">2022-06-07T15:23:29Z</dcterms:modified>
</cp:coreProperties>
</file>