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2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Roboto Mono Medium"/>
      <p:regular r:id="rId8"/>
      <p:bold r:id="rId9"/>
      <p:italic r:id="rId10"/>
      <p:boldItalic r:id="rId11"/>
    </p:embeddedFont>
    <p:embeddedFont>
      <p:font typeface="Roboto Mono Light"/>
      <p:regular r:id="rId12"/>
      <p:bold r:id="rId13"/>
      <p:italic r:id="rId14"/>
      <p:boldItalic r:id="rId15"/>
    </p:embeddedFont>
    <p:embeddedFont>
      <p:font typeface="Commissioner"/>
      <p:regular r:id="rId16"/>
      <p:bold r:id="rId17"/>
    </p:embeddedFont>
    <p:embeddedFont>
      <p:font typeface="Roboto Mono"/>
      <p:regular r:id="rId18"/>
      <p:bold r:id="rId19"/>
      <p:italic r:id="rId20"/>
      <p:boldItalic r:id="rId21"/>
    </p:embeddedFont>
    <p:embeddedFont>
      <p:font typeface="Playwrite US Modern"/>
      <p:regular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Mono-italic.fntdata"/><Relationship Id="rId22" Type="http://schemas.openxmlformats.org/officeDocument/2006/relationships/font" Target="fonts/PlaywriteUSModern-regular.fntdata"/><Relationship Id="rId21" Type="http://schemas.openxmlformats.org/officeDocument/2006/relationships/font" Target="fonts/RobotoMon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RobotoMonoMedium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RobotoMonoMedium-regular.fntdata"/><Relationship Id="rId11" Type="http://schemas.openxmlformats.org/officeDocument/2006/relationships/font" Target="fonts/RobotoMonoMedium-boldItalic.fntdata"/><Relationship Id="rId10" Type="http://schemas.openxmlformats.org/officeDocument/2006/relationships/font" Target="fonts/RobotoMonoMedium-italic.fntdata"/><Relationship Id="rId13" Type="http://schemas.openxmlformats.org/officeDocument/2006/relationships/font" Target="fonts/RobotoMonoLight-bold.fntdata"/><Relationship Id="rId12" Type="http://schemas.openxmlformats.org/officeDocument/2006/relationships/font" Target="fonts/RobotoMonoLight-regular.fntdata"/><Relationship Id="rId15" Type="http://schemas.openxmlformats.org/officeDocument/2006/relationships/font" Target="fonts/RobotoMonoLight-boldItalic.fntdata"/><Relationship Id="rId14" Type="http://schemas.openxmlformats.org/officeDocument/2006/relationships/font" Target="fonts/RobotoMonoLight-italic.fntdata"/><Relationship Id="rId17" Type="http://schemas.openxmlformats.org/officeDocument/2006/relationships/font" Target="fonts/Commissioner-bold.fntdata"/><Relationship Id="rId16" Type="http://schemas.openxmlformats.org/officeDocument/2006/relationships/font" Target="fonts/Commissioner-regular.fntdata"/><Relationship Id="rId19" Type="http://schemas.openxmlformats.org/officeDocument/2006/relationships/font" Target="fonts/RobotoMono-bold.fntdata"/><Relationship Id="rId18" Type="http://schemas.openxmlformats.org/officeDocument/2006/relationships/font" Target="fonts/RobotoMon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31f11ac20df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31f11ac20df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hyperlink" Target="https://bit.ly/3A1uf1Q" TargetMode="External"/><Relationship Id="rId4" Type="http://schemas.openxmlformats.org/officeDocument/2006/relationships/hyperlink" Target="http://bit.ly/2TyoMsr" TargetMode="External"/><Relationship Id="rId5" Type="http://schemas.openxmlformats.org/officeDocument/2006/relationships/hyperlink" Target="http://bit.ly/2TtBDfr" TargetMode="Externa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925" y="0"/>
            <a:ext cx="91403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/>
          <p:nvPr>
            <p:ph type="ctrTitle"/>
          </p:nvPr>
        </p:nvSpPr>
        <p:spPr>
          <a:xfrm>
            <a:off x="2157031" y="1194100"/>
            <a:ext cx="4838700" cy="21909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2157031" y="3577100"/>
            <a:ext cx="4838700" cy="37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925" y="0"/>
            <a:ext cx="91403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1"/>
          <p:cNvSpPr txBox="1"/>
          <p:nvPr>
            <p:ph hasCustomPrompt="1" type="title"/>
          </p:nvPr>
        </p:nvSpPr>
        <p:spPr>
          <a:xfrm>
            <a:off x="1768800" y="1715600"/>
            <a:ext cx="5606400" cy="125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6000">
                <a:latin typeface="Roboto Mono Light"/>
                <a:ea typeface="Roboto Mono Light"/>
                <a:cs typeface="Roboto Mono Light"/>
                <a:sym typeface="Roboto Mono Ligh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01" name="Google Shape;101;p11"/>
          <p:cNvSpPr txBox="1"/>
          <p:nvPr>
            <p:ph idx="1" type="subTitle"/>
          </p:nvPr>
        </p:nvSpPr>
        <p:spPr>
          <a:xfrm>
            <a:off x="1768800" y="3025650"/>
            <a:ext cx="56064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925" y="0"/>
            <a:ext cx="91403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06" name="Google Shape;106;p13"/>
          <p:cNvSpPr txBox="1"/>
          <p:nvPr>
            <p:ph hasCustomPrompt="1" idx="2" type="title"/>
          </p:nvPr>
        </p:nvSpPr>
        <p:spPr>
          <a:xfrm>
            <a:off x="792438" y="1454425"/>
            <a:ext cx="822300" cy="7314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600">
                <a:latin typeface="Roboto Mono Light"/>
                <a:ea typeface="Roboto Mono Light"/>
                <a:cs typeface="Roboto Mono Light"/>
                <a:sym typeface="Roboto Mon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7" name="Google Shape;107;p13"/>
          <p:cNvSpPr txBox="1"/>
          <p:nvPr>
            <p:ph hasCustomPrompt="1" idx="3" type="title"/>
          </p:nvPr>
        </p:nvSpPr>
        <p:spPr>
          <a:xfrm>
            <a:off x="792438" y="2964027"/>
            <a:ext cx="822300" cy="7314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600">
                <a:latin typeface="Roboto Mono Light"/>
                <a:ea typeface="Roboto Mono Light"/>
                <a:cs typeface="Roboto Mono Light"/>
                <a:sym typeface="Roboto Mon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8" name="Google Shape;108;p13"/>
          <p:cNvSpPr txBox="1"/>
          <p:nvPr>
            <p:ph hasCustomPrompt="1" idx="4" type="title"/>
          </p:nvPr>
        </p:nvSpPr>
        <p:spPr>
          <a:xfrm>
            <a:off x="3273259" y="1454425"/>
            <a:ext cx="822300" cy="7314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600">
                <a:latin typeface="Roboto Mono Light"/>
                <a:ea typeface="Roboto Mono Light"/>
                <a:cs typeface="Roboto Mono Light"/>
                <a:sym typeface="Roboto Mon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9" name="Google Shape;109;p13"/>
          <p:cNvSpPr txBox="1"/>
          <p:nvPr>
            <p:ph hasCustomPrompt="1" idx="5" type="title"/>
          </p:nvPr>
        </p:nvSpPr>
        <p:spPr>
          <a:xfrm>
            <a:off x="3273259" y="2964027"/>
            <a:ext cx="822300" cy="7314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600">
                <a:latin typeface="Roboto Mono Light"/>
                <a:ea typeface="Roboto Mono Light"/>
                <a:cs typeface="Roboto Mono Light"/>
                <a:sym typeface="Roboto Mon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0" name="Google Shape;110;p13"/>
          <p:cNvSpPr txBox="1"/>
          <p:nvPr>
            <p:ph hasCustomPrompt="1" idx="6" type="title"/>
          </p:nvPr>
        </p:nvSpPr>
        <p:spPr>
          <a:xfrm>
            <a:off x="5754079" y="1454425"/>
            <a:ext cx="822300" cy="7314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600">
                <a:latin typeface="Roboto Mono Light"/>
                <a:ea typeface="Roboto Mono Light"/>
                <a:cs typeface="Roboto Mono Light"/>
                <a:sym typeface="Roboto Mon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1" name="Google Shape;111;p13"/>
          <p:cNvSpPr txBox="1"/>
          <p:nvPr>
            <p:ph hasCustomPrompt="1" idx="7" type="title"/>
          </p:nvPr>
        </p:nvSpPr>
        <p:spPr>
          <a:xfrm>
            <a:off x="5754079" y="2964027"/>
            <a:ext cx="822300" cy="7314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600">
                <a:latin typeface="Roboto Mono Light"/>
                <a:ea typeface="Roboto Mono Light"/>
                <a:cs typeface="Roboto Mono Light"/>
                <a:sym typeface="Roboto Mon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2" name="Google Shape;112;p13"/>
          <p:cNvSpPr txBox="1"/>
          <p:nvPr>
            <p:ph idx="1" type="subTitle"/>
          </p:nvPr>
        </p:nvSpPr>
        <p:spPr>
          <a:xfrm>
            <a:off x="684700" y="2187631"/>
            <a:ext cx="2276400" cy="7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Mono"/>
              <a:buNone/>
              <a:defRPr sz="18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Mono"/>
              <a:buNone/>
              <a:defRPr b="1" sz="2400">
                <a:latin typeface="Roboto Mono"/>
                <a:ea typeface="Roboto Mono"/>
                <a:cs typeface="Roboto Mono"/>
                <a:sym typeface="Roboto Mon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Mono"/>
              <a:buNone/>
              <a:defRPr b="1" sz="2400">
                <a:latin typeface="Roboto Mono"/>
                <a:ea typeface="Roboto Mono"/>
                <a:cs typeface="Roboto Mono"/>
                <a:sym typeface="Roboto Mon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Mono"/>
              <a:buNone/>
              <a:defRPr b="1" sz="2400">
                <a:latin typeface="Roboto Mono"/>
                <a:ea typeface="Roboto Mono"/>
                <a:cs typeface="Roboto Mono"/>
                <a:sym typeface="Roboto Mon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Mono"/>
              <a:buNone/>
              <a:defRPr b="1" sz="2400">
                <a:latin typeface="Roboto Mono"/>
                <a:ea typeface="Roboto Mono"/>
                <a:cs typeface="Roboto Mono"/>
                <a:sym typeface="Roboto Mon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Mono"/>
              <a:buNone/>
              <a:defRPr b="1" sz="2400">
                <a:latin typeface="Roboto Mono"/>
                <a:ea typeface="Roboto Mono"/>
                <a:cs typeface="Roboto Mono"/>
                <a:sym typeface="Roboto Mon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Mono"/>
              <a:buNone/>
              <a:defRPr b="1" sz="2400">
                <a:latin typeface="Roboto Mono"/>
                <a:ea typeface="Roboto Mono"/>
                <a:cs typeface="Roboto Mono"/>
                <a:sym typeface="Roboto Mon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Mono"/>
              <a:buNone/>
              <a:defRPr b="1" sz="2400">
                <a:latin typeface="Roboto Mono"/>
                <a:ea typeface="Roboto Mono"/>
                <a:cs typeface="Roboto Mono"/>
                <a:sym typeface="Roboto Mon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Mono"/>
              <a:buNone/>
              <a:defRPr b="1" sz="2400"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/>
        </p:txBody>
      </p:sp>
      <p:sp>
        <p:nvSpPr>
          <p:cNvPr id="113" name="Google Shape;113;p13"/>
          <p:cNvSpPr txBox="1"/>
          <p:nvPr>
            <p:ph idx="8" type="subTitle"/>
          </p:nvPr>
        </p:nvSpPr>
        <p:spPr>
          <a:xfrm>
            <a:off x="3165521" y="2187631"/>
            <a:ext cx="2276400" cy="7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Mono"/>
              <a:buNone/>
              <a:defRPr sz="18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Mono"/>
              <a:buNone/>
              <a:defRPr b="1" sz="2400">
                <a:latin typeface="Roboto Mono"/>
                <a:ea typeface="Roboto Mono"/>
                <a:cs typeface="Roboto Mono"/>
                <a:sym typeface="Roboto Mon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Mono"/>
              <a:buNone/>
              <a:defRPr b="1" sz="2400">
                <a:latin typeface="Roboto Mono"/>
                <a:ea typeface="Roboto Mono"/>
                <a:cs typeface="Roboto Mono"/>
                <a:sym typeface="Roboto Mon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Mono"/>
              <a:buNone/>
              <a:defRPr b="1" sz="2400">
                <a:latin typeface="Roboto Mono"/>
                <a:ea typeface="Roboto Mono"/>
                <a:cs typeface="Roboto Mono"/>
                <a:sym typeface="Roboto Mon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Mono"/>
              <a:buNone/>
              <a:defRPr b="1" sz="2400">
                <a:latin typeface="Roboto Mono"/>
                <a:ea typeface="Roboto Mono"/>
                <a:cs typeface="Roboto Mono"/>
                <a:sym typeface="Roboto Mon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Mono"/>
              <a:buNone/>
              <a:defRPr b="1" sz="2400">
                <a:latin typeface="Roboto Mono"/>
                <a:ea typeface="Roboto Mono"/>
                <a:cs typeface="Roboto Mono"/>
                <a:sym typeface="Roboto Mon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Mono"/>
              <a:buNone/>
              <a:defRPr b="1" sz="2400">
                <a:latin typeface="Roboto Mono"/>
                <a:ea typeface="Roboto Mono"/>
                <a:cs typeface="Roboto Mono"/>
                <a:sym typeface="Roboto Mon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Mono"/>
              <a:buNone/>
              <a:defRPr b="1" sz="2400">
                <a:latin typeface="Roboto Mono"/>
                <a:ea typeface="Roboto Mono"/>
                <a:cs typeface="Roboto Mono"/>
                <a:sym typeface="Roboto Mon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Mono"/>
              <a:buNone/>
              <a:defRPr b="1" sz="2400"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/>
        </p:txBody>
      </p:sp>
      <p:sp>
        <p:nvSpPr>
          <p:cNvPr id="114" name="Google Shape;114;p13"/>
          <p:cNvSpPr txBox="1"/>
          <p:nvPr>
            <p:ph idx="9" type="subTitle"/>
          </p:nvPr>
        </p:nvSpPr>
        <p:spPr>
          <a:xfrm>
            <a:off x="5646341" y="2187631"/>
            <a:ext cx="2276400" cy="7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Mono"/>
              <a:buNone/>
              <a:defRPr sz="18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Mono"/>
              <a:buNone/>
              <a:defRPr b="1" sz="2400">
                <a:latin typeface="Roboto Mono"/>
                <a:ea typeface="Roboto Mono"/>
                <a:cs typeface="Roboto Mono"/>
                <a:sym typeface="Roboto Mon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Mono"/>
              <a:buNone/>
              <a:defRPr b="1" sz="2400">
                <a:latin typeface="Roboto Mono"/>
                <a:ea typeface="Roboto Mono"/>
                <a:cs typeface="Roboto Mono"/>
                <a:sym typeface="Roboto Mon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Mono"/>
              <a:buNone/>
              <a:defRPr b="1" sz="2400">
                <a:latin typeface="Roboto Mono"/>
                <a:ea typeface="Roboto Mono"/>
                <a:cs typeface="Roboto Mono"/>
                <a:sym typeface="Roboto Mon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Mono"/>
              <a:buNone/>
              <a:defRPr b="1" sz="2400">
                <a:latin typeface="Roboto Mono"/>
                <a:ea typeface="Roboto Mono"/>
                <a:cs typeface="Roboto Mono"/>
                <a:sym typeface="Roboto Mon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Mono"/>
              <a:buNone/>
              <a:defRPr b="1" sz="2400">
                <a:latin typeface="Roboto Mono"/>
                <a:ea typeface="Roboto Mono"/>
                <a:cs typeface="Roboto Mono"/>
                <a:sym typeface="Roboto Mon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Mono"/>
              <a:buNone/>
              <a:defRPr b="1" sz="2400">
                <a:latin typeface="Roboto Mono"/>
                <a:ea typeface="Roboto Mono"/>
                <a:cs typeface="Roboto Mono"/>
                <a:sym typeface="Roboto Mon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Mono"/>
              <a:buNone/>
              <a:defRPr b="1" sz="2400">
                <a:latin typeface="Roboto Mono"/>
                <a:ea typeface="Roboto Mono"/>
                <a:cs typeface="Roboto Mono"/>
                <a:sym typeface="Roboto Mon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Mono"/>
              <a:buNone/>
              <a:defRPr b="1" sz="2400"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/>
        </p:txBody>
      </p:sp>
      <p:sp>
        <p:nvSpPr>
          <p:cNvPr id="115" name="Google Shape;115;p13"/>
          <p:cNvSpPr txBox="1"/>
          <p:nvPr>
            <p:ph idx="13" type="subTitle"/>
          </p:nvPr>
        </p:nvSpPr>
        <p:spPr>
          <a:xfrm>
            <a:off x="684700" y="3697300"/>
            <a:ext cx="2276400" cy="7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Mono"/>
              <a:buNone/>
              <a:defRPr sz="18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Mono"/>
              <a:buNone/>
              <a:defRPr b="1" sz="2400">
                <a:latin typeface="Roboto Mono"/>
                <a:ea typeface="Roboto Mono"/>
                <a:cs typeface="Roboto Mono"/>
                <a:sym typeface="Roboto Mon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Mono"/>
              <a:buNone/>
              <a:defRPr b="1" sz="2400">
                <a:latin typeface="Roboto Mono"/>
                <a:ea typeface="Roboto Mono"/>
                <a:cs typeface="Roboto Mono"/>
                <a:sym typeface="Roboto Mon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Mono"/>
              <a:buNone/>
              <a:defRPr b="1" sz="2400">
                <a:latin typeface="Roboto Mono"/>
                <a:ea typeface="Roboto Mono"/>
                <a:cs typeface="Roboto Mono"/>
                <a:sym typeface="Roboto Mon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Mono"/>
              <a:buNone/>
              <a:defRPr b="1" sz="2400">
                <a:latin typeface="Roboto Mono"/>
                <a:ea typeface="Roboto Mono"/>
                <a:cs typeface="Roboto Mono"/>
                <a:sym typeface="Roboto Mon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Mono"/>
              <a:buNone/>
              <a:defRPr b="1" sz="2400">
                <a:latin typeface="Roboto Mono"/>
                <a:ea typeface="Roboto Mono"/>
                <a:cs typeface="Roboto Mono"/>
                <a:sym typeface="Roboto Mon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Mono"/>
              <a:buNone/>
              <a:defRPr b="1" sz="2400">
                <a:latin typeface="Roboto Mono"/>
                <a:ea typeface="Roboto Mono"/>
                <a:cs typeface="Roboto Mono"/>
                <a:sym typeface="Roboto Mon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Mono"/>
              <a:buNone/>
              <a:defRPr b="1" sz="2400">
                <a:latin typeface="Roboto Mono"/>
                <a:ea typeface="Roboto Mono"/>
                <a:cs typeface="Roboto Mono"/>
                <a:sym typeface="Roboto Mon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Mono"/>
              <a:buNone/>
              <a:defRPr b="1" sz="2400"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/>
        </p:txBody>
      </p:sp>
      <p:sp>
        <p:nvSpPr>
          <p:cNvPr id="116" name="Google Shape;116;p13"/>
          <p:cNvSpPr txBox="1"/>
          <p:nvPr>
            <p:ph idx="14" type="subTitle"/>
          </p:nvPr>
        </p:nvSpPr>
        <p:spPr>
          <a:xfrm>
            <a:off x="3165521" y="3697300"/>
            <a:ext cx="2276400" cy="7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Mono"/>
              <a:buNone/>
              <a:defRPr sz="18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Mono"/>
              <a:buNone/>
              <a:defRPr b="1" sz="2400">
                <a:latin typeface="Roboto Mono"/>
                <a:ea typeface="Roboto Mono"/>
                <a:cs typeface="Roboto Mono"/>
                <a:sym typeface="Roboto Mon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Mono"/>
              <a:buNone/>
              <a:defRPr b="1" sz="2400">
                <a:latin typeface="Roboto Mono"/>
                <a:ea typeface="Roboto Mono"/>
                <a:cs typeface="Roboto Mono"/>
                <a:sym typeface="Roboto Mon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Mono"/>
              <a:buNone/>
              <a:defRPr b="1" sz="2400">
                <a:latin typeface="Roboto Mono"/>
                <a:ea typeface="Roboto Mono"/>
                <a:cs typeface="Roboto Mono"/>
                <a:sym typeface="Roboto Mon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Mono"/>
              <a:buNone/>
              <a:defRPr b="1" sz="2400">
                <a:latin typeface="Roboto Mono"/>
                <a:ea typeface="Roboto Mono"/>
                <a:cs typeface="Roboto Mono"/>
                <a:sym typeface="Roboto Mon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Mono"/>
              <a:buNone/>
              <a:defRPr b="1" sz="2400">
                <a:latin typeface="Roboto Mono"/>
                <a:ea typeface="Roboto Mono"/>
                <a:cs typeface="Roboto Mono"/>
                <a:sym typeface="Roboto Mon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Mono"/>
              <a:buNone/>
              <a:defRPr b="1" sz="2400">
                <a:latin typeface="Roboto Mono"/>
                <a:ea typeface="Roboto Mono"/>
                <a:cs typeface="Roboto Mono"/>
                <a:sym typeface="Roboto Mon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Mono"/>
              <a:buNone/>
              <a:defRPr b="1" sz="2400">
                <a:latin typeface="Roboto Mono"/>
                <a:ea typeface="Roboto Mono"/>
                <a:cs typeface="Roboto Mono"/>
                <a:sym typeface="Roboto Mon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Mono"/>
              <a:buNone/>
              <a:defRPr b="1" sz="2400"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/>
        </p:txBody>
      </p:sp>
      <p:sp>
        <p:nvSpPr>
          <p:cNvPr id="117" name="Google Shape;117;p13"/>
          <p:cNvSpPr txBox="1"/>
          <p:nvPr>
            <p:ph idx="15" type="subTitle"/>
          </p:nvPr>
        </p:nvSpPr>
        <p:spPr>
          <a:xfrm>
            <a:off x="5646341" y="3697300"/>
            <a:ext cx="2276400" cy="7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Mono"/>
              <a:buNone/>
              <a:defRPr sz="18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Mono"/>
              <a:buNone/>
              <a:defRPr b="1" sz="2400">
                <a:latin typeface="Roboto Mono"/>
                <a:ea typeface="Roboto Mono"/>
                <a:cs typeface="Roboto Mono"/>
                <a:sym typeface="Roboto Mon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Mono"/>
              <a:buNone/>
              <a:defRPr b="1" sz="2400">
                <a:latin typeface="Roboto Mono"/>
                <a:ea typeface="Roboto Mono"/>
                <a:cs typeface="Roboto Mono"/>
                <a:sym typeface="Roboto Mon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Mono"/>
              <a:buNone/>
              <a:defRPr b="1" sz="2400">
                <a:latin typeface="Roboto Mono"/>
                <a:ea typeface="Roboto Mono"/>
                <a:cs typeface="Roboto Mono"/>
                <a:sym typeface="Roboto Mon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Mono"/>
              <a:buNone/>
              <a:defRPr b="1" sz="2400">
                <a:latin typeface="Roboto Mono"/>
                <a:ea typeface="Roboto Mono"/>
                <a:cs typeface="Roboto Mono"/>
                <a:sym typeface="Roboto Mon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Mono"/>
              <a:buNone/>
              <a:defRPr b="1" sz="2400">
                <a:latin typeface="Roboto Mono"/>
                <a:ea typeface="Roboto Mono"/>
                <a:cs typeface="Roboto Mono"/>
                <a:sym typeface="Roboto Mon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Mono"/>
              <a:buNone/>
              <a:defRPr b="1" sz="2400">
                <a:latin typeface="Roboto Mono"/>
                <a:ea typeface="Roboto Mono"/>
                <a:cs typeface="Roboto Mono"/>
                <a:sym typeface="Roboto Mon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Mono"/>
              <a:buNone/>
              <a:defRPr b="1" sz="2400">
                <a:latin typeface="Roboto Mono"/>
                <a:ea typeface="Roboto Mono"/>
                <a:cs typeface="Roboto Mono"/>
                <a:sym typeface="Roboto Mon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Mono"/>
              <a:buNone/>
              <a:defRPr b="1" sz="2400"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/>
        </p:txBody>
      </p:sp>
      <p:grpSp>
        <p:nvGrpSpPr>
          <p:cNvPr id="118" name="Google Shape;118;p13"/>
          <p:cNvGrpSpPr/>
          <p:nvPr/>
        </p:nvGrpSpPr>
        <p:grpSpPr>
          <a:xfrm>
            <a:off x="8210300" y="1365800"/>
            <a:ext cx="1168122" cy="3238501"/>
            <a:chOff x="8210300" y="1365800"/>
            <a:chExt cx="1168122" cy="3238501"/>
          </a:xfrm>
        </p:grpSpPr>
        <p:grpSp>
          <p:nvGrpSpPr>
            <p:cNvPr id="119" name="Google Shape;119;p13"/>
            <p:cNvGrpSpPr/>
            <p:nvPr/>
          </p:nvGrpSpPr>
          <p:grpSpPr>
            <a:xfrm rot="-5400000">
              <a:off x="7330435" y="2556314"/>
              <a:ext cx="3238129" cy="857843"/>
              <a:chOff x="3405775" y="1085524"/>
              <a:chExt cx="1828625" cy="484438"/>
            </a:xfrm>
          </p:grpSpPr>
          <p:sp>
            <p:nvSpPr>
              <p:cNvPr id="120" name="Google Shape;120;p13"/>
              <p:cNvSpPr/>
              <p:nvPr/>
            </p:nvSpPr>
            <p:spPr>
              <a:xfrm>
                <a:off x="4117225" y="1513938"/>
                <a:ext cx="27525" cy="25500"/>
              </a:xfrm>
              <a:custGeom>
                <a:rect b="b" l="l" r="r" t="t"/>
                <a:pathLst>
                  <a:path extrusionOk="0" h="1020" w="1101">
                    <a:moveTo>
                      <a:pt x="1" y="1"/>
                    </a:moveTo>
                    <a:lnTo>
                      <a:pt x="1" y="470"/>
                    </a:lnTo>
                    <a:cubicBezTo>
                      <a:pt x="1" y="765"/>
                      <a:pt x="242" y="1020"/>
                      <a:pt x="551" y="1020"/>
                    </a:cubicBezTo>
                    <a:cubicBezTo>
                      <a:pt x="859" y="1020"/>
                      <a:pt x="1100" y="765"/>
                      <a:pt x="1100" y="470"/>
                    </a:cubicBezTo>
                    <a:lnTo>
                      <a:pt x="1100" y="1"/>
                    </a:lnTo>
                    <a:lnTo>
                      <a:pt x="939" y="1"/>
                    </a:lnTo>
                    <a:lnTo>
                      <a:pt x="939" y="470"/>
                    </a:lnTo>
                    <a:cubicBezTo>
                      <a:pt x="939" y="671"/>
                      <a:pt x="765" y="845"/>
                      <a:pt x="551" y="845"/>
                    </a:cubicBezTo>
                    <a:cubicBezTo>
                      <a:pt x="336" y="845"/>
                      <a:pt x="162" y="671"/>
                      <a:pt x="162" y="470"/>
                    </a:cubicBezTo>
                    <a:lnTo>
                      <a:pt x="162" y="1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13"/>
              <p:cNvSpPr/>
              <p:nvPr/>
            </p:nvSpPr>
            <p:spPr>
              <a:xfrm>
                <a:off x="4152425" y="1417713"/>
                <a:ext cx="132125" cy="88875"/>
              </a:xfrm>
              <a:custGeom>
                <a:rect b="b" l="l" r="r" t="t"/>
                <a:pathLst>
                  <a:path extrusionOk="0" h="3555" w="5285">
                    <a:moveTo>
                      <a:pt x="5110" y="1"/>
                    </a:moveTo>
                    <a:lnTo>
                      <a:pt x="296" y="2911"/>
                    </a:lnTo>
                    <a:lnTo>
                      <a:pt x="296" y="3032"/>
                    </a:lnTo>
                    <a:lnTo>
                      <a:pt x="256" y="3032"/>
                    </a:lnTo>
                    <a:lnTo>
                      <a:pt x="256" y="2938"/>
                    </a:lnTo>
                    <a:lnTo>
                      <a:pt x="229" y="2951"/>
                    </a:lnTo>
                    <a:cubicBezTo>
                      <a:pt x="215" y="2964"/>
                      <a:pt x="202" y="2978"/>
                      <a:pt x="189" y="3005"/>
                    </a:cubicBezTo>
                    <a:lnTo>
                      <a:pt x="148" y="3206"/>
                    </a:lnTo>
                    <a:cubicBezTo>
                      <a:pt x="122" y="3273"/>
                      <a:pt x="81" y="3327"/>
                      <a:pt x="14" y="3367"/>
                    </a:cubicBezTo>
                    <a:lnTo>
                      <a:pt x="1" y="3555"/>
                    </a:lnTo>
                    <a:cubicBezTo>
                      <a:pt x="148" y="3514"/>
                      <a:pt x="269" y="3394"/>
                      <a:pt x="309" y="3246"/>
                    </a:cubicBezTo>
                    <a:lnTo>
                      <a:pt x="350" y="3085"/>
                    </a:lnTo>
                    <a:lnTo>
                      <a:pt x="5285" y="95"/>
                    </a:lnTo>
                    <a:cubicBezTo>
                      <a:pt x="5231" y="68"/>
                      <a:pt x="5164" y="27"/>
                      <a:pt x="5110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" name="Google Shape;122;p13"/>
              <p:cNvSpPr/>
              <p:nvPr/>
            </p:nvSpPr>
            <p:spPr>
              <a:xfrm>
                <a:off x="4155125" y="1411688"/>
                <a:ext cx="120375" cy="65500"/>
              </a:xfrm>
              <a:custGeom>
                <a:rect b="b" l="l" r="r" t="t"/>
                <a:pathLst>
                  <a:path extrusionOk="0" h="2620" w="4815">
                    <a:moveTo>
                      <a:pt x="4681" y="0"/>
                    </a:moveTo>
                    <a:lnTo>
                      <a:pt x="1086" y="2173"/>
                    </a:lnTo>
                    <a:cubicBezTo>
                      <a:pt x="809" y="2354"/>
                      <a:pt x="467" y="2459"/>
                      <a:pt x="128" y="2459"/>
                    </a:cubicBezTo>
                    <a:cubicBezTo>
                      <a:pt x="90" y="2459"/>
                      <a:pt x="52" y="2457"/>
                      <a:pt x="14" y="2454"/>
                    </a:cubicBezTo>
                    <a:lnTo>
                      <a:pt x="0" y="2615"/>
                    </a:lnTo>
                    <a:cubicBezTo>
                      <a:pt x="42" y="2618"/>
                      <a:pt x="84" y="2619"/>
                      <a:pt x="125" y="2619"/>
                    </a:cubicBezTo>
                    <a:cubicBezTo>
                      <a:pt x="499" y="2619"/>
                      <a:pt x="867" y="2512"/>
                      <a:pt x="1180" y="2307"/>
                    </a:cubicBezTo>
                    <a:lnTo>
                      <a:pt x="4815" y="108"/>
                    </a:lnTo>
                    <a:cubicBezTo>
                      <a:pt x="4775" y="67"/>
                      <a:pt x="4721" y="40"/>
                      <a:pt x="4681" y="0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" name="Google Shape;123;p13"/>
              <p:cNvSpPr/>
              <p:nvPr/>
            </p:nvSpPr>
            <p:spPr>
              <a:xfrm>
                <a:off x="4106500" y="1448563"/>
                <a:ext cx="48975" cy="65400"/>
              </a:xfrm>
              <a:custGeom>
                <a:rect b="b" l="l" r="r" t="t"/>
                <a:pathLst>
                  <a:path extrusionOk="0" h="2616" w="1959">
                    <a:moveTo>
                      <a:pt x="1033" y="81"/>
                    </a:moveTo>
                    <a:lnTo>
                      <a:pt x="1033" y="175"/>
                    </a:lnTo>
                    <a:cubicBezTo>
                      <a:pt x="1449" y="202"/>
                      <a:pt x="1784" y="550"/>
                      <a:pt x="1784" y="966"/>
                    </a:cubicBezTo>
                    <a:lnTo>
                      <a:pt x="1664" y="2294"/>
                    </a:lnTo>
                    <a:lnTo>
                      <a:pt x="1757" y="2495"/>
                    </a:lnTo>
                    <a:lnTo>
                      <a:pt x="1677" y="2522"/>
                    </a:lnTo>
                    <a:lnTo>
                      <a:pt x="1637" y="2441"/>
                    </a:lnTo>
                    <a:lnTo>
                      <a:pt x="309" y="2441"/>
                    </a:lnTo>
                    <a:lnTo>
                      <a:pt x="309" y="2428"/>
                    </a:lnTo>
                    <a:lnTo>
                      <a:pt x="269" y="2495"/>
                    </a:lnTo>
                    <a:lnTo>
                      <a:pt x="188" y="2455"/>
                    </a:lnTo>
                    <a:lnTo>
                      <a:pt x="282" y="2267"/>
                    </a:lnTo>
                    <a:lnTo>
                      <a:pt x="175" y="966"/>
                    </a:lnTo>
                    <a:cubicBezTo>
                      <a:pt x="175" y="537"/>
                      <a:pt x="510" y="188"/>
                      <a:pt x="939" y="175"/>
                    </a:cubicBezTo>
                    <a:lnTo>
                      <a:pt x="939" y="81"/>
                    </a:lnTo>
                    <a:close/>
                    <a:moveTo>
                      <a:pt x="980" y="0"/>
                    </a:moveTo>
                    <a:cubicBezTo>
                      <a:pt x="443" y="0"/>
                      <a:pt x="1" y="430"/>
                      <a:pt x="1" y="979"/>
                    </a:cubicBezTo>
                    <a:lnTo>
                      <a:pt x="148" y="2535"/>
                    </a:lnTo>
                    <a:cubicBezTo>
                      <a:pt x="148" y="2575"/>
                      <a:pt x="188" y="2616"/>
                      <a:pt x="229" y="2616"/>
                    </a:cubicBezTo>
                    <a:lnTo>
                      <a:pt x="1731" y="2616"/>
                    </a:lnTo>
                    <a:cubicBezTo>
                      <a:pt x="1771" y="2616"/>
                      <a:pt x="1811" y="2575"/>
                      <a:pt x="1811" y="2535"/>
                    </a:cubicBezTo>
                    <a:lnTo>
                      <a:pt x="1838" y="2321"/>
                    </a:lnTo>
                    <a:lnTo>
                      <a:pt x="1851" y="2133"/>
                    </a:lnTo>
                    <a:lnTo>
                      <a:pt x="1945" y="1140"/>
                    </a:lnTo>
                    <a:lnTo>
                      <a:pt x="1959" y="966"/>
                    </a:lnTo>
                    <a:cubicBezTo>
                      <a:pt x="1959" y="430"/>
                      <a:pt x="1516" y="0"/>
                      <a:pt x="980" y="0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13"/>
              <p:cNvSpPr/>
              <p:nvPr/>
            </p:nvSpPr>
            <p:spPr>
              <a:xfrm>
                <a:off x="4532650" y="1513938"/>
                <a:ext cx="27500" cy="25500"/>
              </a:xfrm>
              <a:custGeom>
                <a:rect b="b" l="l" r="r" t="t"/>
                <a:pathLst>
                  <a:path extrusionOk="0" h="1020" w="1100">
                    <a:moveTo>
                      <a:pt x="0" y="1"/>
                    </a:moveTo>
                    <a:lnTo>
                      <a:pt x="0" y="470"/>
                    </a:lnTo>
                    <a:cubicBezTo>
                      <a:pt x="0" y="765"/>
                      <a:pt x="241" y="1020"/>
                      <a:pt x="550" y="1020"/>
                    </a:cubicBezTo>
                    <a:cubicBezTo>
                      <a:pt x="858" y="1020"/>
                      <a:pt x="1100" y="765"/>
                      <a:pt x="1100" y="470"/>
                    </a:cubicBezTo>
                    <a:lnTo>
                      <a:pt x="1100" y="1"/>
                    </a:lnTo>
                    <a:lnTo>
                      <a:pt x="925" y="1"/>
                    </a:lnTo>
                    <a:lnTo>
                      <a:pt x="925" y="470"/>
                    </a:lnTo>
                    <a:cubicBezTo>
                      <a:pt x="925" y="671"/>
                      <a:pt x="764" y="845"/>
                      <a:pt x="550" y="845"/>
                    </a:cubicBezTo>
                    <a:cubicBezTo>
                      <a:pt x="335" y="845"/>
                      <a:pt x="161" y="671"/>
                      <a:pt x="161" y="470"/>
                    </a:cubicBezTo>
                    <a:lnTo>
                      <a:pt x="161" y="1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" name="Google Shape;125;p13"/>
              <p:cNvSpPr/>
              <p:nvPr/>
            </p:nvSpPr>
            <p:spPr>
              <a:xfrm>
                <a:off x="4401875" y="1411688"/>
                <a:ext cx="120400" cy="65400"/>
              </a:xfrm>
              <a:custGeom>
                <a:rect b="b" l="l" r="r" t="t"/>
                <a:pathLst>
                  <a:path extrusionOk="0" h="2616" w="4816">
                    <a:moveTo>
                      <a:pt x="135" y="0"/>
                    </a:moveTo>
                    <a:cubicBezTo>
                      <a:pt x="95" y="40"/>
                      <a:pt x="41" y="67"/>
                      <a:pt x="1" y="108"/>
                    </a:cubicBezTo>
                    <a:lnTo>
                      <a:pt x="3635" y="2307"/>
                    </a:lnTo>
                    <a:cubicBezTo>
                      <a:pt x="3944" y="2508"/>
                      <a:pt x="4306" y="2615"/>
                      <a:pt x="4681" y="2615"/>
                    </a:cubicBezTo>
                    <a:lnTo>
                      <a:pt x="4815" y="2615"/>
                    </a:lnTo>
                    <a:lnTo>
                      <a:pt x="4802" y="2454"/>
                    </a:lnTo>
                    <a:lnTo>
                      <a:pt x="4802" y="2441"/>
                    </a:lnTo>
                    <a:cubicBezTo>
                      <a:pt x="4762" y="2454"/>
                      <a:pt x="4721" y="2454"/>
                      <a:pt x="4681" y="2454"/>
                    </a:cubicBezTo>
                    <a:cubicBezTo>
                      <a:pt x="4332" y="2454"/>
                      <a:pt x="4011" y="2361"/>
                      <a:pt x="3716" y="2173"/>
                    </a:cubicBezTo>
                    <a:lnTo>
                      <a:pt x="135" y="0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" name="Google Shape;126;p13"/>
              <p:cNvSpPr/>
              <p:nvPr/>
            </p:nvSpPr>
            <p:spPr>
              <a:xfrm>
                <a:off x="4392825" y="1417713"/>
                <a:ext cx="132125" cy="88550"/>
              </a:xfrm>
              <a:custGeom>
                <a:rect b="b" l="l" r="r" t="t"/>
                <a:pathLst>
                  <a:path extrusionOk="0" h="3542" w="5285">
                    <a:moveTo>
                      <a:pt x="175" y="1"/>
                    </a:moveTo>
                    <a:cubicBezTo>
                      <a:pt x="121" y="27"/>
                      <a:pt x="68" y="68"/>
                      <a:pt x="1" y="95"/>
                    </a:cubicBezTo>
                    <a:lnTo>
                      <a:pt x="4936" y="3072"/>
                    </a:lnTo>
                    <a:lnTo>
                      <a:pt x="4976" y="3246"/>
                    </a:lnTo>
                    <a:cubicBezTo>
                      <a:pt x="5016" y="3394"/>
                      <a:pt x="5137" y="3514"/>
                      <a:pt x="5285" y="3541"/>
                    </a:cubicBezTo>
                    <a:lnTo>
                      <a:pt x="5271" y="3367"/>
                    </a:lnTo>
                    <a:cubicBezTo>
                      <a:pt x="5204" y="3327"/>
                      <a:pt x="5164" y="3273"/>
                      <a:pt x="5137" y="3206"/>
                    </a:cubicBezTo>
                    <a:lnTo>
                      <a:pt x="5083" y="3005"/>
                    </a:lnTo>
                    <a:cubicBezTo>
                      <a:pt x="5083" y="2978"/>
                      <a:pt x="5070" y="2964"/>
                      <a:pt x="5057" y="2951"/>
                    </a:cubicBezTo>
                    <a:lnTo>
                      <a:pt x="5043" y="2951"/>
                    </a:lnTo>
                    <a:lnTo>
                      <a:pt x="5043" y="3058"/>
                    </a:lnTo>
                    <a:lnTo>
                      <a:pt x="5003" y="3058"/>
                    </a:lnTo>
                    <a:lnTo>
                      <a:pt x="5003" y="2924"/>
                    </a:lnTo>
                    <a:lnTo>
                      <a:pt x="175" y="1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" name="Google Shape;127;p13"/>
              <p:cNvSpPr/>
              <p:nvPr/>
            </p:nvSpPr>
            <p:spPr>
              <a:xfrm>
                <a:off x="4521900" y="1448563"/>
                <a:ext cx="48975" cy="65400"/>
              </a:xfrm>
              <a:custGeom>
                <a:rect b="b" l="l" r="r" t="t"/>
                <a:pathLst>
                  <a:path extrusionOk="0" h="2616" w="1959">
                    <a:moveTo>
                      <a:pt x="1047" y="81"/>
                    </a:moveTo>
                    <a:lnTo>
                      <a:pt x="1047" y="175"/>
                    </a:lnTo>
                    <a:cubicBezTo>
                      <a:pt x="1463" y="202"/>
                      <a:pt x="1785" y="550"/>
                      <a:pt x="1785" y="966"/>
                    </a:cubicBezTo>
                    <a:lnTo>
                      <a:pt x="1664" y="2267"/>
                    </a:lnTo>
                    <a:lnTo>
                      <a:pt x="1771" y="2481"/>
                    </a:lnTo>
                    <a:lnTo>
                      <a:pt x="1691" y="2522"/>
                    </a:lnTo>
                    <a:lnTo>
                      <a:pt x="1650" y="2441"/>
                    </a:lnTo>
                    <a:lnTo>
                      <a:pt x="309" y="2441"/>
                    </a:lnTo>
                    <a:lnTo>
                      <a:pt x="283" y="2495"/>
                    </a:lnTo>
                    <a:lnTo>
                      <a:pt x="202" y="2455"/>
                    </a:lnTo>
                    <a:lnTo>
                      <a:pt x="283" y="2294"/>
                    </a:lnTo>
                    <a:lnTo>
                      <a:pt x="175" y="966"/>
                    </a:lnTo>
                    <a:cubicBezTo>
                      <a:pt x="175" y="537"/>
                      <a:pt x="524" y="175"/>
                      <a:pt x="953" y="161"/>
                    </a:cubicBezTo>
                    <a:lnTo>
                      <a:pt x="953" y="81"/>
                    </a:lnTo>
                    <a:close/>
                    <a:moveTo>
                      <a:pt x="980" y="0"/>
                    </a:moveTo>
                    <a:cubicBezTo>
                      <a:pt x="443" y="0"/>
                      <a:pt x="14" y="430"/>
                      <a:pt x="1" y="979"/>
                    </a:cubicBezTo>
                    <a:lnTo>
                      <a:pt x="14" y="1140"/>
                    </a:lnTo>
                    <a:lnTo>
                      <a:pt x="108" y="2133"/>
                    </a:lnTo>
                    <a:lnTo>
                      <a:pt x="122" y="2321"/>
                    </a:lnTo>
                    <a:lnTo>
                      <a:pt x="148" y="2535"/>
                    </a:lnTo>
                    <a:cubicBezTo>
                      <a:pt x="148" y="2575"/>
                      <a:pt x="189" y="2616"/>
                      <a:pt x="229" y="2616"/>
                    </a:cubicBezTo>
                    <a:lnTo>
                      <a:pt x="1731" y="2616"/>
                    </a:lnTo>
                    <a:cubicBezTo>
                      <a:pt x="1771" y="2616"/>
                      <a:pt x="1811" y="2575"/>
                      <a:pt x="1811" y="2535"/>
                    </a:cubicBezTo>
                    <a:lnTo>
                      <a:pt x="1959" y="966"/>
                    </a:lnTo>
                    <a:cubicBezTo>
                      <a:pt x="1959" y="430"/>
                      <a:pt x="1516" y="0"/>
                      <a:pt x="980" y="0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" name="Google Shape;128;p13"/>
              <p:cNvSpPr/>
              <p:nvPr/>
            </p:nvSpPr>
            <p:spPr>
              <a:xfrm>
                <a:off x="4324775" y="1544463"/>
                <a:ext cx="27850" cy="25500"/>
              </a:xfrm>
              <a:custGeom>
                <a:rect b="b" l="l" r="r" t="t"/>
                <a:pathLst>
                  <a:path extrusionOk="0" h="1020" w="1114">
                    <a:moveTo>
                      <a:pt x="0" y="0"/>
                    </a:moveTo>
                    <a:lnTo>
                      <a:pt x="0" y="469"/>
                    </a:lnTo>
                    <a:cubicBezTo>
                      <a:pt x="0" y="764"/>
                      <a:pt x="255" y="1019"/>
                      <a:pt x="550" y="1019"/>
                    </a:cubicBezTo>
                    <a:cubicBezTo>
                      <a:pt x="858" y="1019"/>
                      <a:pt x="1113" y="778"/>
                      <a:pt x="1113" y="469"/>
                    </a:cubicBezTo>
                    <a:lnTo>
                      <a:pt x="1113" y="0"/>
                    </a:lnTo>
                    <a:lnTo>
                      <a:pt x="939" y="0"/>
                    </a:lnTo>
                    <a:lnTo>
                      <a:pt x="939" y="469"/>
                    </a:lnTo>
                    <a:cubicBezTo>
                      <a:pt x="939" y="684"/>
                      <a:pt x="765" y="845"/>
                      <a:pt x="550" y="845"/>
                    </a:cubicBezTo>
                    <a:cubicBezTo>
                      <a:pt x="349" y="845"/>
                      <a:pt x="175" y="684"/>
                      <a:pt x="175" y="469"/>
                    </a:cubicBezTo>
                    <a:lnTo>
                      <a:pt x="175" y="0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" name="Google Shape;129;p13"/>
              <p:cNvSpPr/>
              <p:nvPr/>
            </p:nvSpPr>
            <p:spPr>
              <a:xfrm>
                <a:off x="4331475" y="1442863"/>
                <a:ext cx="4050" cy="19125"/>
              </a:xfrm>
              <a:custGeom>
                <a:rect b="b" l="l" r="r" t="t"/>
                <a:pathLst>
                  <a:path extrusionOk="0" h="765" w="162">
                    <a:moveTo>
                      <a:pt x="0" y="0"/>
                    </a:moveTo>
                    <a:lnTo>
                      <a:pt x="0" y="765"/>
                    </a:lnTo>
                    <a:cubicBezTo>
                      <a:pt x="27" y="751"/>
                      <a:pt x="54" y="751"/>
                      <a:pt x="81" y="751"/>
                    </a:cubicBezTo>
                    <a:lnTo>
                      <a:pt x="161" y="751"/>
                    </a:lnTo>
                    <a:lnTo>
                      <a:pt x="161" y="81"/>
                    </a:lnTo>
                    <a:cubicBezTo>
                      <a:pt x="94" y="68"/>
                      <a:pt x="41" y="41"/>
                      <a:pt x="0" y="0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" name="Google Shape;130;p13"/>
              <p:cNvSpPr/>
              <p:nvPr/>
            </p:nvSpPr>
            <p:spPr>
              <a:xfrm>
                <a:off x="4331475" y="1476713"/>
                <a:ext cx="4050" cy="3400"/>
              </a:xfrm>
              <a:custGeom>
                <a:rect b="b" l="l" r="r" t="t"/>
                <a:pathLst>
                  <a:path extrusionOk="0" h="136" w="162">
                    <a:moveTo>
                      <a:pt x="0" y="1"/>
                    </a:moveTo>
                    <a:lnTo>
                      <a:pt x="0" y="135"/>
                    </a:lnTo>
                    <a:cubicBezTo>
                      <a:pt x="54" y="122"/>
                      <a:pt x="108" y="108"/>
                      <a:pt x="161" y="108"/>
                    </a:cubicBezTo>
                    <a:lnTo>
                      <a:pt x="161" y="14"/>
                    </a:lnTo>
                    <a:lnTo>
                      <a:pt x="81" y="14"/>
                    </a:lnTo>
                    <a:cubicBezTo>
                      <a:pt x="54" y="14"/>
                      <a:pt x="27" y="1"/>
                      <a:pt x="0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" name="Google Shape;131;p13"/>
              <p:cNvSpPr/>
              <p:nvPr/>
            </p:nvSpPr>
            <p:spPr>
              <a:xfrm>
                <a:off x="4341875" y="1476713"/>
                <a:ext cx="4050" cy="3400"/>
              </a:xfrm>
              <a:custGeom>
                <a:rect b="b" l="l" r="r" t="t"/>
                <a:pathLst>
                  <a:path extrusionOk="0" h="136" w="162">
                    <a:moveTo>
                      <a:pt x="161" y="1"/>
                    </a:moveTo>
                    <a:cubicBezTo>
                      <a:pt x="134" y="1"/>
                      <a:pt x="107" y="14"/>
                      <a:pt x="81" y="14"/>
                    </a:cubicBezTo>
                    <a:lnTo>
                      <a:pt x="0" y="14"/>
                    </a:lnTo>
                    <a:lnTo>
                      <a:pt x="0" y="95"/>
                    </a:lnTo>
                    <a:cubicBezTo>
                      <a:pt x="54" y="108"/>
                      <a:pt x="107" y="122"/>
                      <a:pt x="161" y="135"/>
                    </a:cubicBezTo>
                    <a:lnTo>
                      <a:pt x="161" y="1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" name="Google Shape;132;p13"/>
              <p:cNvSpPr/>
              <p:nvPr/>
            </p:nvSpPr>
            <p:spPr>
              <a:xfrm>
                <a:off x="4341875" y="1442863"/>
                <a:ext cx="4050" cy="19125"/>
              </a:xfrm>
              <a:custGeom>
                <a:rect b="b" l="l" r="r" t="t"/>
                <a:pathLst>
                  <a:path extrusionOk="0" h="765" w="162">
                    <a:moveTo>
                      <a:pt x="161" y="0"/>
                    </a:moveTo>
                    <a:cubicBezTo>
                      <a:pt x="121" y="41"/>
                      <a:pt x="54" y="68"/>
                      <a:pt x="0" y="81"/>
                    </a:cubicBezTo>
                    <a:lnTo>
                      <a:pt x="0" y="751"/>
                    </a:lnTo>
                    <a:lnTo>
                      <a:pt x="81" y="751"/>
                    </a:lnTo>
                    <a:cubicBezTo>
                      <a:pt x="107" y="751"/>
                      <a:pt x="134" y="751"/>
                      <a:pt x="161" y="765"/>
                    </a:cubicBezTo>
                    <a:lnTo>
                      <a:pt x="161" y="0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" name="Google Shape;133;p13"/>
              <p:cNvSpPr/>
              <p:nvPr/>
            </p:nvSpPr>
            <p:spPr>
              <a:xfrm>
                <a:off x="4314375" y="1479063"/>
                <a:ext cx="48650" cy="65400"/>
              </a:xfrm>
              <a:custGeom>
                <a:rect b="b" l="l" r="r" t="t"/>
                <a:pathLst>
                  <a:path extrusionOk="0" h="2616" w="1946">
                    <a:moveTo>
                      <a:pt x="1033" y="122"/>
                    </a:moveTo>
                    <a:lnTo>
                      <a:pt x="1033" y="175"/>
                    </a:lnTo>
                    <a:cubicBezTo>
                      <a:pt x="1449" y="202"/>
                      <a:pt x="1784" y="551"/>
                      <a:pt x="1784" y="966"/>
                    </a:cubicBezTo>
                    <a:lnTo>
                      <a:pt x="1663" y="2294"/>
                    </a:lnTo>
                    <a:lnTo>
                      <a:pt x="1757" y="2509"/>
                    </a:lnTo>
                    <a:lnTo>
                      <a:pt x="1688" y="2544"/>
                    </a:lnTo>
                    <a:lnTo>
                      <a:pt x="1637" y="2442"/>
                    </a:lnTo>
                    <a:lnTo>
                      <a:pt x="309" y="2442"/>
                    </a:lnTo>
                    <a:lnTo>
                      <a:pt x="282" y="2522"/>
                    </a:lnTo>
                    <a:lnTo>
                      <a:pt x="202" y="2482"/>
                    </a:lnTo>
                    <a:lnTo>
                      <a:pt x="282" y="2308"/>
                    </a:lnTo>
                    <a:lnTo>
                      <a:pt x="161" y="980"/>
                    </a:lnTo>
                    <a:cubicBezTo>
                      <a:pt x="161" y="537"/>
                      <a:pt x="523" y="175"/>
                      <a:pt x="953" y="175"/>
                    </a:cubicBezTo>
                    <a:lnTo>
                      <a:pt x="953" y="122"/>
                    </a:lnTo>
                    <a:close/>
                    <a:moveTo>
                      <a:pt x="966" y="1"/>
                    </a:moveTo>
                    <a:cubicBezTo>
                      <a:pt x="926" y="1"/>
                      <a:pt x="886" y="1"/>
                      <a:pt x="845" y="14"/>
                    </a:cubicBezTo>
                    <a:cubicBezTo>
                      <a:pt x="792" y="14"/>
                      <a:pt x="738" y="28"/>
                      <a:pt x="684" y="41"/>
                    </a:cubicBezTo>
                    <a:cubicBezTo>
                      <a:pt x="282" y="175"/>
                      <a:pt x="0" y="537"/>
                      <a:pt x="0" y="980"/>
                    </a:cubicBezTo>
                    <a:lnTo>
                      <a:pt x="135" y="2536"/>
                    </a:lnTo>
                    <a:cubicBezTo>
                      <a:pt x="135" y="2576"/>
                      <a:pt x="175" y="2616"/>
                      <a:pt x="215" y="2616"/>
                    </a:cubicBezTo>
                    <a:lnTo>
                      <a:pt x="1717" y="2616"/>
                    </a:lnTo>
                    <a:cubicBezTo>
                      <a:pt x="1771" y="2616"/>
                      <a:pt x="1798" y="2576"/>
                      <a:pt x="1811" y="2536"/>
                    </a:cubicBezTo>
                    <a:lnTo>
                      <a:pt x="1945" y="980"/>
                    </a:lnTo>
                    <a:cubicBezTo>
                      <a:pt x="1945" y="537"/>
                      <a:pt x="1663" y="175"/>
                      <a:pt x="1261" y="41"/>
                    </a:cubicBezTo>
                    <a:cubicBezTo>
                      <a:pt x="1207" y="28"/>
                      <a:pt x="1154" y="14"/>
                      <a:pt x="1100" y="14"/>
                    </a:cubicBezTo>
                    <a:cubicBezTo>
                      <a:pt x="1060" y="1"/>
                      <a:pt x="1020" y="1"/>
                      <a:pt x="966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" name="Google Shape;134;p13"/>
              <p:cNvSpPr/>
              <p:nvPr/>
            </p:nvSpPr>
            <p:spPr>
              <a:xfrm>
                <a:off x="4325775" y="1461638"/>
                <a:ext cx="25850" cy="15450"/>
              </a:xfrm>
              <a:custGeom>
                <a:rect b="b" l="l" r="r" t="t"/>
                <a:pathLst>
                  <a:path extrusionOk="0" h="618" w="1034">
                    <a:moveTo>
                      <a:pt x="725" y="121"/>
                    </a:moveTo>
                    <a:cubicBezTo>
                      <a:pt x="818" y="121"/>
                      <a:pt x="899" y="202"/>
                      <a:pt x="899" y="309"/>
                    </a:cubicBezTo>
                    <a:cubicBezTo>
                      <a:pt x="899" y="403"/>
                      <a:pt x="818" y="497"/>
                      <a:pt x="725" y="497"/>
                    </a:cubicBezTo>
                    <a:lnTo>
                      <a:pt x="309" y="497"/>
                    </a:lnTo>
                    <a:cubicBezTo>
                      <a:pt x="215" y="497"/>
                      <a:pt x="135" y="403"/>
                      <a:pt x="135" y="309"/>
                    </a:cubicBezTo>
                    <a:cubicBezTo>
                      <a:pt x="135" y="202"/>
                      <a:pt x="215" y="121"/>
                      <a:pt x="309" y="121"/>
                    </a:cubicBezTo>
                    <a:close/>
                    <a:moveTo>
                      <a:pt x="309" y="0"/>
                    </a:moveTo>
                    <a:cubicBezTo>
                      <a:pt x="282" y="0"/>
                      <a:pt x="255" y="0"/>
                      <a:pt x="228" y="14"/>
                    </a:cubicBezTo>
                    <a:cubicBezTo>
                      <a:pt x="94" y="54"/>
                      <a:pt x="0" y="161"/>
                      <a:pt x="0" y="309"/>
                    </a:cubicBezTo>
                    <a:cubicBezTo>
                      <a:pt x="0" y="443"/>
                      <a:pt x="94" y="564"/>
                      <a:pt x="228" y="604"/>
                    </a:cubicBezTo>
                    <a:cubicBezTo>
                      <a:pt x="255" y="604"/>
                      <a:pt x="282" y="617"/>
                      <a:pt x="309" y="617"/>
                    </a:cubicBezTo>
                    <a:lnTo>
                      <a:pt x="725" y="617"/>
                    </a:lnTo>
                    <a:cubicBezTo>
                      <a:pt x="751" y="617"/>
                      <a:pt x="778" y="604"/>
                      <a:pt x="805" y="604"/>
                    </a:cubicBezTo>
                    <a:cubicBezTo>
                      <a:pt x="939" y="564"/>
                      <a:pt x="1033" y="443"/>
                      <a:pt x="1033" y="309"/>
                    </a:cubicBezTo>
                    <a:cubicBezTo>
                      <a:pt x="1033" y="161"/>
                      <a:pt x="939" y="54"/>
                      <a:pt x="805" y="14"/>
                    </a:cubicBezTo>
                    <a:cubicBezTo>
                      <a:pt x="778" y="0"/>
                      <a:pt x="751" y="0"/>
                      <a:pt x="725" y="0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" name="Google Shape;135;p13"/>
              <p:cNvSpPr/>
              <p:nvPr/>
            </p:nvSpPr>
            <p:spPr>
              <a:xfrm>
                <a:off x="4326775" y="1436838"/>
                <a:ext cx="23825" cy="8725"/>
              </a:xfrm>
              <a:custGeom>
                <a:rect b="b" l="l" r="r" t="t"/>
                <a:pathLst>
                  <a:path extrusionOk="0" h="349" w="953">
                    <a:moveTo>
                      <a:pt x="1" y="0"/>
                    </a:moveTo>
                    <a:cubicBezTo>
                      <a:pt x="41" y="107"/>
                      <a:pt x="95" y="188"/>
                      <a:pt x="188" y="241"/>
                    </a:cubicBezTo>
                    <a:cubicBezTo>
                      <a:pt x="229" y="282"/>
                      <a:pt x="296" y="309"/>
                      <a:pt x="349" y="322"/>
                    </a:cubicBezTo>
                    <a:cubicBezTo>
                      <a:pt x="390" y="335"/>
                      <a:pt x="430" y="349"/>
                      <a:pt x="483" y="349"/>
                    </a:cubicBezTo>
                    <a:cubicBezTo>
                      <a:pt x="524" y="349"/>
                      <a:pt x="564" y="335"/>
                      <a:pt x="604" y="322"/>
                    </a:cubicBezTo>
                    <a:cubicBezTo>
                      <a:pt x="671" y="309"/>
                      <a:pt x="725" y="282"/>
                      <a:pt x="765" y="241"/>
                    </a:cubicBezTo>
                    <a:cubicBezTo>
                      <a:pt x="859" y="188"/>
                      <a:pt x="913" y="107"/>
                      <a:pt x="953" y="0"/>
                    </a:cubicBezTo>
                    <a:lnTo>
                      <a:pt x="765" y="0"/>
                    </a:lnTo>
                    <a:cubicBezTo>
                      <a:pt x="711" y="107"/>
                      <a:pt x="604" y="174"/>
                      <a:pt x="470" y="174"/>
                    </a:cubicBezTo>
                    <a:cubicBezTo>
                      <a:pt x="349" y="174"/>
                      <a:pt x="242" y="107"/>
                      <a:pt x="188" y="0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" name="Google Shape;136;p13"/>
              <p:cNvSpPr/>
              <p:nvPr/>
            </p:nvSpPr>
            <p:spPr>
              <a:xfrm>
                <a:off x="4304650" y="1426438"/>
                <a:ext cx="68075" cy="10425"/>
              </a:xfrm>
              <a:custGeom>
                <a:rect b="b" l="l" r="r" t="t"/>
                <a:pathLst>
                  <a:path extrusionOk="0" h="417" w="2723">
                    <a:moveTo>
                      <a:pt x="1" y="0"/>
                    </a:moveTo>
                    <a:cubicBezTo>
                      <a:pt x="1" y="228"/>
                      <a:pt x="202" y="416"/>
                      <a:pt x="430" y="416"/>
                    </a:cubicBezTo>
                    <a:lnTo>
                      <a:pt x="2294" y="416"/>
                    </a:lnTo>
                    <a:cubicBezTo>
                      <a:pt x="2522" y="416"/>
                      <a:pt x="2710" y="228"/>
                      <a:pt x="2723" y="0"/>
                    </a:cubicBezTo>
                    <a:lnTo>
                      <a:pt x="2723" y="0"/>
                    </a:lnTo>
                    <a:cubicBezTo>
                      <a:pt x="2669" y="14"/>
                      <a:pt x="2616" y="14"/>
                      <a:pt x="2549" y="14"/>
                    </a:cubicBezTo>
                    <a:cubicBezTo>
                      <a:pt x="2535" y="148"/>
                      <a:pt x="2428" y="255"/>
                      <a:pt x="2294" y="255"/>
                    </a:cubicBezTo>
                    <a:lnTo>
                      <a:pt x="430" y="255"/>
                    </a:lnTo>
                    <a:cubicBezTo>
                      <a:pt x="296" y="255"/>
                      <a:pt x="188" y="148"/>
                      <a:pt x="175" y="14"/>
                    </a:cubicBezTo>
                    <a:cubicBezTo>
                      <a:pt x="108" y="14"/>
                      <a:pt x="54" y="0"/>
                      <a:pt x="1" y="0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" name="Google Shape;137;p13"/>
              <p:cNvSpPr/>
              <p:nvPr/>
            </p:nvSpPr>
            <p:spPr>
              <a:xfrm>
                <a:off x="4339524" y="1110521"/>
                <a:ext cx="10075" cy="68344"/>
              </a:xfrm>
              <a:custGeom>
                <a:rect b="b" l="l" r="r" t="t"/>
                <a:pathLst>
                  <a:path extrusionOk="0" h="5473" w="403">
                    <a:moveTo>
                      <a:pt x="175" y="1"/>
                    </a:moveTo>
                    <a:cubicBezTo>
                      <a:pt x="121" y="28"/>
                      <a:pt x="67" y="41"/>
                      <a:pt x="0" y="41"/>
                    </a:cubicBezTo>
                    <a:lnTo>
                      <a:pt x="242" y="5472"/>
                    </a:lnTo>
                    <a:lnTo>
                      <a:pt x="403" y="5472"/>
                    </a:lnTo>
                    <a:lnTo>
                      <a:pt x="175" y="1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" name="Google Shape;138;p13"/>
              <p:cNvSpPr/>
              <p:nvPr/>
            </p:nvSpPr>
            <p:spPr>
              <a:xfrm>
                <a:off x="4327775" y="1110521"/>
                <a:ext cx="10100" cy="68344"/>
              </a:xfrm>
              <a:custGeom>
                <a:rect b="b" l="l" r="r" t="t"/>
                <a:pathLst>
                  <a:path extrusionOk="0" h="5473" w="404">
                    <a:moveTo>
                      <a:pt x="229" y="1"/>
                    </a:moveTo>
                    <a:lnTo>
                      <a:pt x="1" y="5472"/>
                    </a:lnTo>
                    <a:lnTo>
                      <a:pt x="162" y="5472"/>
                    </a:lnTo>
                    <a:lnTo>
                      <a:pt x="403" y="41"/>
                    </a:lnTo>
                    <a:cubicBezTo>
                      <a:pt x="336" y="41"/>
                      <a:pt x="283" y="28"/>
                      <a:pt x="229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" name="Google Shape;139;p13"/>
              <p:cNvSpPr/>
              <p:nvPr/>
            </p:nvSpPr>
            <p:spPr>
              <a:xfrm>
                <a:off x="4051850" y="1248063"/>
                <a:ext cx="189125" cy="18125"/>
              </a:xfrm>
              <a:custGeom>
                <a:rect b="b" l="l" r="r" t="t"/>
                <a:pathLst>
                  <a:path extrusionOk="0" h="725" w="7565">
                    <a:moveTo>
                      <a:pt x="7564" y="1"/>
                    </a:moveTo>
                    <a:lnTo>
                      <a:pt x="3984" y="349"/>
                    </a:lnTo>
                    <a:cubicBezTo>
                      <a:pt x="3970" y="349"/>
                      <a:pt x="3943" y="349"/>
                      <a:pt x="3930" y="363"/>
                    </a:cubicBezTo>
                    <a:lnTo>
                      <a:pt x="3876" y="376"/>
                    </a:lnTo>
                    <a:cubicBezTo>
                      <a:pt x="3782" y="430"/>
                      <a:pt x="3675" y="470"/>
                      <a:pt x="3581" y="470"/>
                    </a:cubicBezTo>
                    <a:lnTo>
                      <a:pt x="1" y="564"/>
                    </a:lnTo>
                    <a:lnTo>
                      <a:pt x="282" y="725"/>
                    </a:lnTo>
                    <a:lnTo>
                      <a:pt x="3581" y="644"/>
                    </a:lnTo>
                    <a:cubicBezTo>
                      <a:pt x="3715" y="644"/>
                      <a:pt x="3836" y="591"/>
                      <a:pt x="3957" y="537"/>
                    </a:cubicBezTo>
                    <a:lnTo>
                      <a:pt x="3997" y="510"/>
                    </a:lnTo>
                    <a:lnTo>
                      <a:pt x="7564" y="175"/>
                    </a:lnTo>
                    <a:lnTo>
                      <a:pt x="7564" y="1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" name="Google Shape;140;p13"/>
              <p:cNvSpPr/>
              <p:nvPr/>
            </p:nvSpPr>
            <p:spPr>
              <a:xfrm>
                <a:off x="4063925" y="1267188"/>
                <a:ext cx="177050" cy="10750"/>
              </a:xfrm>
              <a:custGeom>
                <a:rect b="b" l="l" r="r" t="t"/>
                <a:pathLst>
                  <a:path extrusionOk="0" h="430" w="7082">
                    <a:moveTo>
                      <a:pt x="3098" y="0"/>
                    </a:moveTo>
                    <a:lnTo>
                      <a:pt x="0" y="81"/>
                    </a:lnTo>
                    <a:lnTo>
                      <a:pt x="282" y="242"/>
                    </a:lnTo>
                    <a:lnTo>
                      <a:pt x="3112" y="174"/>
                    </a:lnTo>
                    <a:cubicBezTo>
                      <a:pt x="3206" y="174"/>
                      <a:pt x="3313" y="215"/>
                      <a:pt x="3420" y="255"/>
                    </a:cubicBezTo>
                    <a:lnTo>
                      <a:pt x="3460" y="268"/>
                    </a:lnTo>
                    <a:cubicBezTo>
                      <a:pt x="3474" y="282"/>
                      <a:pt x="3501" y="282"/>
                      <a:pt x="3514" y="282"/>
                    </a:cubicBezTo>
                    <a:lnTo>
                      <a:pt x="7081" y="429"/>
                    </a:lnTo>
                    <a:lnTo>
                      <a:pt x="7081" y="268"/>
                    </a:lnTo>
                    <a:lnTo>
                      <a:pt x="3595" y="121"/>
                    </a:lnTo>
                    <a:lnTo>
                      <a:pt x="3541" y="215"/>
                    </a:lnTo>
                    <a:lnTo>
                      <a:pt x="3501" y="188"/>
                    </a:lnTo>
                    <a:lnTo>
                      <a:pt x="3541" y="121"/>
                    </a:lnTo>
                    <a:lnTo>
                      <a:pt x="3514" y="121"/>
                    </a:lnTo>
                    <a:lnTo>
                      <a:pt x="3474" y="94"/>
                    </a:lnTo>
                    <a:cubicBezTo>
                      <a:pt x="3353" y="54"/>
                      <a:pt x="3246" y="0"/>
                      <a:pt x="3098" y="0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" name="Google Shape;141;p13"/>
              <p:cNvSpPr/>
              <p:nvPr/>
            </p:nvSpPr>
            <p:spPr>
              <a:xfrm>
                <a:off x="4033400" y="1268513"/>
                <a:ext cx="9750" cy="5725"/>
              </a:xfrm>
              <a:custGeom>
                <a:rect b="b" l="l" r="r" t="t"/>
                <a:pathLst>
                  <a:path extrusionOk="0" h="229" w="390">
                    <a:moveTo>
                      <a:pt x="1" y="1"/>
                    </a:moveTo>
                    <a:cubicBezTo>
                      <a:pt x="1" y="121"/>
                      <a:pt x="95" y="229"/>
                      <a:pt x="202" y="229"/>
                    </a:cubicBezTo>
                    <a:lnTo>
                      <a:pt x="390" y="215"/>
                    </a:lnTo>
                    <a:lnTo>
                      <a:pt x="1" y="1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" name="Google Shape;142;p13"/>
              <p:cNvSpPr/>
              <p:nvPr/>
            </p:nvSpPr>
            <p:spPr>
              <a:xfrm>
                <a:off x="4151425" y="1259138"/>
                <a:ext cx="89550" cy="13425"/>
              </a:xfrm>
              <a:custGeom>
                <a:rect b="b" l="l" r="r" t="t"/>
                <a:pathLst>
                  <a:path extrusionOk="0" h="537" w="3582">
                    <a:moveTo>
                      <a:pt x="3581" y="0"/>
                    </a:moveTo>
                    <a:lnTo>
                      <a:pt x="175" y="228"/>
                    </a:lnTo>
                    <a:lnTo>
                      <a:pt x="41" y="443"/>
                    </a:lnTo>
                    <a:lnTo>
                      <a:pt x="1" y="510"/>
                    </a:lnTo>
                    <a:lnTo>
                      <a:pt x="41" y="537"/>
                    </a:lnTo>
                    <a:lnTo>
                      <a:pt x="95" y="443"/>
                    </a:lnTo>
                    <a:lnTo>
                      <a:pt x="188" y="268"/>
                    </a:lnTo>
                    <a:lnTo>
                      <a:pt x="3581" y="40"/>
                    </a:lnTo>
                    <a:lnTo>
                      <a:pt x="3581" y="0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" name="Google Shape;143;p13"/>
              <p:cNvSpPr/>
              <p:nvPr/>
            </p:nvSpPr>
            <p:spPr>
              <a:xfrm>
                <a:off x="4436425" y="1267188"/>
                <a:ext cx="176025" cy="10750"/>
              </a:xfrm>
              <a:custGeom>
                <a:rect b="b" l="l" r="r" t="t"/>
                <a:pathLst>
                  <a:path extrusionOk="0" h="430" w="7041">
                    <a:moveTo>
                      <a:pt x="3970" y="0"/>
                    </a:moveTo>
                    <a:cubicBezTo>
                      <a:pt x="3836" y="0"/>
                      <a:pt x="3715" y="54"/>
                      <a:pt x="3608" y="94"/>
                    </a:cubicBezTo>
                    <a:lnTo>
                      <a:pt x="3554" y="121"/>
                    </a:lnTo>
                    <a:lnTo>
                      <a:pt x="3527" y="121"/>
                    </a:lnTo>
                    <a:lnTo>
                      <a:pt x="3581" y="188"/>
                    </a:lnTo>
                    <a:lnTo>
                      <a:pt x="3541" y="215"/>
                    </a:lnTo>
                    <a:lnTo>
                      <a:pt x="3487" y="121"/>
                    </a:lnTo>
                    <a:lnTo>
                      <a:pt x="0" y="268"/>
                    </a:lnTo>
                    <a:lnTo>
                      <a:pt x="0" y="429"/>
                    </a:lnTo>
                    <a:lnTo>
                      <a:pt x="3567" y="282"/>
                    </a:lnTo>
                    <a:cubicBezTo>
                      <a:pt x="3581" y="282"/>
                      <a:pt x="3608" y="282"/>
                      <a:pt x="3621" y="268"/>
                    </a:cubicBezTo>
                    <a:lnTo>
                      <a:pt x="3661" y="255"/>
                    </a:lnTo>
                    <a:cubicBezTo>
                      <a:pt x="3769" y="215"/>
                      <a:pt x="3876" y="174"/>
                      <a:pt x="3983" y="174"/>
                    </a:cubicBezTo>
                    <a:lnTo>
                      <a:pt x="6759" y="242"/>
                    </a:lnTo>
                    <a:lnTo>
                      <a:pt x="7041" y="81"/>
                    </a:lnTo>
                    <a:lnTo>
                      <a:pt x="3970" y="0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" name="Google Shape;144;p13"/>
              <p:cNvSpPr/>
              <p:nvPr/>
            </p:nvSpPr>
            <p:spPr>
              <a:xfrm>
                <a:off x="4633225" y="1267838"/>
                <a:ext cx="10750" cy="6400"/>
              </a:xfrm>
              <a:custGeom>
                <a:rect b="b" l="l" r="r" t="t"/>
                <a:pathLst>
                  <a:path extrusionOk="0" h="256" w="430">
                    <a:moveTo>
                      <a:pt x="430" y="1"/>
                    </a:moveTo>
                    <a:lnTo>
                      <a:pt x="0" y="242"/>
                    </a:lnTo>
                    <a:lnTo>
                      <a:pt x="228" y="256"/>
                    </a:lnTo>
                    <a:cubicBezTo>
                      <a:pt x="336" y="256"/>
                      <a:pt x="430" y="148"/>
                      <a:pt x="430" y="28"/>
                    </a:cubicBezTo>
                    <a:cubicBezTo>
                      <a:pt x="430" y="14"/>
                      <a:pt x="430" y="14"/>
                      <a:pt x="430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3"/>
              <p:cNvSpPr/>
              <p:nvPr/>
            </p:nvSpPr>
            <p:spPr>
              <a:xfrm>
                <a:off x="4436425" y="1248063"/>
                <a:ext cx="188450" cy="18125"/>
              </a:xfrm>
              <a:custGeom>
                <a:rect b="b" l="l" r="r" t="t"/>
                <a:pathLst>
                  <a:path extrusionOk="0" h="725" w="7538">
                    <a:moveTo>
                      <a:pt x="0" y="1"/>
                    </a:moveTo>
                    <a:lnTo>
                      <a:pt x="0" y="175"/>
                    </a:lnTo>
                    <a:lnTo>
                      <a:pt x="3567" y="510"/>
                    </a:lnTo>
                    <a:lnTo>
                      <a:pt x="3608" y="524"/>
                    </a:lnTo>
                    <a:cubicBezTo>
                      <a:pt x="3728" y="577"/>
                      <a:pt x="3849" y="631"/>
                      <a:pt x="3983" y="644"/>
                    </a:cubicBezTo>
                    <a:lnTo>
                      <a:pt x="7255" y="725"/>
                    </a:lnTo>
                    <a:lnTo>
                      <a:pt x="7537" y="564"/>
                    </a:lnTo>
                    <a:lnTo>
                      <a:pt x="3983" y="470"/>
                    </a:lnTo>
                    <a:cubicBezTo>
                      <a:pt x="3889" y="470"/>
                      <a:pt x="3782" y="430"/>
                      <a:pt x="3688" y="376"/>
                    </a:cubicBezTo>
                    <a:lnTo>
                      <a:pt x="3634" y="349"/>
                    </a:lnTo>
                    <a:cubicBezTo>
                      <a:pt x="3621" y="349"/>
                      <a:pt x="3608" y="336"/>
                      <a:pt x="3581" y="336"/>
                    </a:cubicBezTo>
                    <a:lnTo>
                      <a:pt x="0" y="1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3"/>
              <p:cNvSpPr/>
              <p:nvPr/>
            </p:nvSpPr>
            <p:spPr>
              <a:xfrm>
                <a:off x="4436425" y="1259138"/>
                <a:ext cx="89525" cy="13425"/>
              </a:xfrm>
              <a:custGeom>
                <a:rect b="b" l="l" r="r" t="t"/>
                <a:pathLst>
                  <a:path extrusionOk="0" h="537" w="3581">
                    <a:moveTo>
                      <a:pt x="0" y="0"/>
                    </a:moveTo>
                    <a:lnTo>
                      <a:pt x="0" y="40"/>
                    </a:lnTo>
                    <a:lnTo>
                      <a:pt x="3380" y="268"/>
                    </a:lnTo>
                    <a:lnTo>
                      <a:pt x="3487" y="443"/>
                    </a:lnTo>
                    <a:lnTo>
                      <a:pt x="3541" y="537"/>
                    </a:lnTo>
                    <a:lnTo>
                      <a:pt x="3581" y="510"/>
                    </a:lnTo>
                    <a:lnTo>
                      <a:pt x="3527" y="443"/>
                    </a:lnTo>
                    <a:lnTo>
                      <a:pt x="3420" y="242"/>
                    </a:lnTo>
                    <a:lnTo>
                      <a:pt x="3406" y="228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3"/>
              <p:cNvSpPr/>
              <p:nvPr/>
            </p:nvSpPr>
            <p:spPr>
              <a:xfrm>
                <a:off x="3963000" y="1228288"/>
                <a:ext cx="160625" cy="87200"/>
              </a:xfrm>
              <a:custGeom>
                <a:rect b="b" l="l" r="r" t="t"/>
                <a:pathLst>
                  <a:path extrusionOk="0" h="3488" w="6425">
                    <a:moveTo>
                      <a:pt x="1" y="0"/>
                    </a:moveTo>
                    <a:lnTo>
                      <a:pt x="2817" y="1610"/>
                    </a:lnTo>
                    <a:lnTo>
                      <a:pt x="3206" y="1824"/>
                    </a:lnTo>
                    <a:lnTo>
                      <a:pt x="6062" y="3474"/>
                    </a:lnTo>
                    <a:lnTo>
                      <a:pt x="6103" y="3474"/>
                    </a:lnTo>
                    <a:lnTo>
                      <a:pt x="6425" y="3487"/>
                    </a:lnTo>
                    <a:lnTo>
                      <a:pt x="336" y="0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" name="Google Shape;148;p13"/>
              <p:cNvSpPr/>
              <p:nvPr/>
            </p:nvSpPr>
            <p:spPr>
              <a:xfrm>
                <a:off x="4214800" y="1360038"/>
                <a:ext cx="35550" cy="20825"/>
              </a:xfrm>
              <a:custGeom>
                <a:rect b="b" l="l" r="r" t="t"/>
                <a:pathLst>
                  <a:path extrusionOk="0" h="833" w="1422">
                    <a:moveTo>
                      <a:pt x="309" y="1"/>
                    </a:moveTo>
                    <a:lnTo>
                      <a:pt x="0" y="14"/>
                    </a:lnTo>
                    <a:lnTo>
                      <a:pt x="725" y="430"/>
                    </a:lnTo>
                    <a:lnTo>
                      <a:pt x="738" y="390"/>
                    </a:lnTo>
                    <a:lnTo>
                      <a:pt x="778" y="417"/>
                    </a:lnTo>
                    <a:lnTo>
                      <a:pt x="751" y="457"/>
                    </a:lnTo>
                    <a:lnTo>
                      <a:pt x="1422" y="832"/>
                    </a:lnTo>
                    <a:cubicBezTo>
                      <a:pt x="1382" y="765"/>
                      <a:pt x="1355" y="698"/>
                      <a:pt x="1328" y="618"/>
                    </a:cubicBezTo>
                    <a:cubicBezTo>
                      <a:pt x="1328" y="604"/>
                      <a:pt x="1315" y="591"/>
                      <a:pt x="1315" y="578"/>
                    </a:cubicBezTo>
                    <a:lnTo>
                      <a:pt x="309" y="1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" name="Google Shape;149;p13"/>
              <p:cNvSpPr/>
              <p:nvPr/>
            </p:nvSpPr>
            <p:spPr>
              <a:xfrm>
                <a:off x="3983800" y="1227288"/>
                <a:ext cx="161950" cy="88875"/>
              </a:xfrm>
              <a:custGeom>
                <a:rect b="b" l="l" r="r" t="t"/>
                <a:pathLst>
                  <a:path extrusionOk="0" h="3555" w="6478">
                    <a:moveTo>
                      <a:pt x="268" y="0"/>
                    </a:moveTo>
                    <a:cubicBezTo>
                      <a:pt x="201" y="14"/>
                      <a:pt x="134" y="27"/>
                      <a:pt x="67" y="27"/>
                    </a:cubicBezTo>
                    <a:lnTo>
                      <a:pt x="0" y="27"/>
                    </a:lnTo>
                    <a:lnTo>
                      <a:pt x="6129" y="3541"/>
                    </a:lnTo>
                    <a:lnTo>
                      <a:pt x="6478" y="3554"/>
                    </a:lnTo>
                    <a:lnTo>
                      <a:pt x="3487" y="1838"/>
                    </a:lnTo>
                    <a:lnTo>
                      <a:pt x="3205" y="1677"/>
                    </a:lnTo>
                    <a:lnTo>
                      <a:pt x="2991" y="1556"/>
                    </a:lnTo>
                    <a:lnTo>
                      <a:pt x="2723" y="1395"/>
                    </a:lnTo>
                    <a:lnTo>
                      <a:pt x="268" y="0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3"/>
              <p:cNvSpPr/>
              <p:nvPr/>
            </p:nvSpPr>
            <p:spPr>
              <a:xfrm>
                <a:off x="4195025" y="1361063"/>
                <a:ext cx="65400" cy="37575"/>
              </a:xfrm>
              <a:custGeom>
                <a:rect b="b" l="l" r="r" t="t"/>
                <a:pathLst>
                  <a:path extrusionOk="0" h="1503" w="2616">
                    <a:moveTo>
                      <a:pt x="0" y="0"/>
                    </a:moveTo>
                    <a:lnTo>
                      <a:pt x="2615" y="1502"/>
                    </a:lnTo>
                    <a:cubicBezTo>
                      <a:pt x="2548" y="1408"/>
                      <a:pt x="2481" y="1301"/>
                      <a:pt x="2414" y="1194"/>
                    </a:cubicBezTo>
                    <a:lnTo>
                      <a:pt x="322" y="0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3"/>
              <p:cNvSpPr/>
              <p:nvPr/>
            </p:nvSpPr>
            <p:spPr>
              <a:xfrm>
                <a:off x="4209425" y="1360713"/>
                <a:ext cx="24850" cy="13100"/>
              </a:xfrm>
              <a:custGeom>
                <a:rect b="b" l="l" r="r" t="t"/>
                <a:pathLst>
                  <a:path extrusionOk="0" h="524" w="994">
                    <a:moveTo>
                      <a:pt x="1" y="1"/>
                    </a:moveTo>
                    <a:lnTo>
                      <a:pt x="899" y="510"/>
                    </a:lnTo>
                    <a:lnTo>
                      <a:pt x="913" y="524"/>
                    </a:lnTo>
                    <a:lnTo>
                      <a:pt x="966" y="430"/>
                    </a:lnTo>
                    <a:lnTo>
                      <a:pt x="993" y="390"/>
                    </a:lnTo>
                    <a:lnTo>
                      <a:pt x="953" y="363"/>
                    </a:lnTo>
                    <a:lnTo>
                      <a:pt x="940" y="403"/>
                    </a:lnTo>
                    <a:lnTo>
                      <a:pt x="899" y="470"/>
                    </a:lnTo>
                    <a:lnTo>
                      <a:pt x="81" y="1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3"/>
              <p:cNvSpPr/>
              <p:nvPr/>
            </p:nvSpPr>
            <p:spPr>
              <a:xfrm>
                <a:off x="3977750" y="1228288"/>
                <a:ext cx="155275" cy="87525"/>
              </a:xfrm>
              <a:custGeom>
                <a:rect b="b" l="l" r="r" t="t"/>
                <a:pathLst>
                  <a:path extrusionOk="0" h="3501" w="6211">
                    <a:moveTo>
                      <a:pt x="1" y="0"/>
                    </a:moveTo>
                    <a:lnTo>
                      <a:pt x="6116" y="3501"/>
                    </a:lnTo>
                    <a:lnTo>
                      <a:pt x="6210" y="3501"/>
                    </a:lnTo>
                    <a:lnTo>
                      <a:pt x="81" y="0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3"/>
              <p:cNvSpPr/>
              <p:nvPr/>
            </p:nvSpPr>
            <p:spPr>
              <a:xfrm>
                <a:off x="3939200" y="1213863"/>
                <a:ext cx="59700" cy="14450"/>
              </a:xfrm>
              <a:custGeom>
                <a:rect b="b" l="l" r="r" t="t"/>
                <a:pathLst>
                  <a:path extrusionOk="0" h="578" w="2388">
                    <a:moveTo>
                      <a:pt x="0" y="1"/>
                    </a:moveTo>
                    <a:lnTo>
                      <a:pt x="0" y="1"/>
                    </a:lnTo>
                    <a:cubicBezTo>
                      <a:pt x="54" y="323"/>
                      <a:pt x="336" y="577"/>
                      <a:pt x="671" y="577"/>
                    </a:cubicBezTo>
                    <a:lnTo>
                      <a:pt x="1851" y="577"/>
                    </a:lnTo>
                    <a:cubicBezTo>
                      <a:pt x="1918" y="577"/>
                      <a:pt x="1985" y="551"/>
                      <a:pt x="2052" y="537"/>
                    </a:cubicBezTo>
                    <a:cubicBezTo>
                      <a:pt x="2227" y="457"/>
                      <a:pt x="2361" y="296"/>
                      <a:pt x="2388" y="108"/>
                    </a:cubicBezTo>
                    <a:lnTo>
                      <a:pt x="2227" y="95"/>
                    </a:lnTo>
                    <a:cubicBezTo>
                      <a:pt x="2186" y="269"/>
                      <a:pt x="2039" y="403"/>
                      <a:pt x="1851" y="403"/>
                    </a:cubicBezTo>
                    <a:lnTo>
                      <a:pt x="671" y="403"/>
                    </a:lnTo>
                    <a:cubicBezTo>
                      <a:pt x="550" y="403"/>
                      <a:pt x="430" y="363"/>
                      <a:pt x="336" y="282"/>
                    </a:cubicBezTo>
                    <a:lnTo>
                      <a:pt x="228" y="282"/>
                    </a:lnTo>
                    <a:lnTo>
                      <a:pt x="228" y="269"/>
                    </a:lnTo>
                    <a:lnTo>
                      <a:pt x="175" y="269"/>
                    </a:lnTo>
                    <a:lnTo>
                      <a:pt x="175" y="189"/>
                    </a:lnTo>
                    <a:lnTo>
                      <a:pt x="269" y="189"/>
                    </a:lnTo>
                    <a:cubicBezTo>
                      <a:pt x="228" y="135"/>
                      <a:pt x="188" y="81"/>
                      <a:pt x="175" y="14"/>
                    </a:cubicBezTo>
                    <a:lnTo>
                      <a:pt x="0" y="1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" name="Google Shape;154;p13"/>
              <p:cNvSpPr/>
              <p:nvPr/>
            </p:nvSpPr>
            <p:spPr>
              <a:xfrm>
                <a:off x="4427350" y="1360038"/>
                <a:ext cx="34225" cy="20150"/>
              </a:xfrm>
              <a:custGeom>
                <a:rect b="b" l="l" r="r" t="t"/>
                <a:pathLst>
                  <a:path extrusionOk="0" h="806" w="1369">
                    <a:moveTo>
                      <a:pt x="1060" y="1"/>
                    </a:moveTo>
                    <a:lnTo>
                      <a:pt x="95" y="564"/>
                    </a:lnTo>
                    <a:cubicBezTo>
                      <a:pt x="95" y="578"/>
                      <a:pt x="81" y="604"/>
                      <a:pt x="68" y="631"/>
                    </a:cubicBezTo>
                    <a:cubicBezTo>
                      <a:pt x="55" y="685"/>
                      <a:pt x="28" y="752"/>
                      <a:pt x="1" y="806"/>
                    </a:cubicBezTo>
                    <a:lnTo>
                      <a:pt x="631" y="444"/>
                    </a:lnTo>
                    <a:lnTo>
                      <a:pt x="604" y="417"/>
                    </a:lnTo>
                    <a:lnTo>
                      <a:pt x="645" y="390"/>
                    </a:lnTo>
                    <a:lnTo>
                      <a:pt x="658" y="430"/>
                    </a:lnTo>
                    <a:lnTo>
                      <a:pt x="1369" y="14"/>
                    </a:lnTo>
                    <a:lnTo>
                      <a:pt x="1060" y="1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" name="Google Shape;155;p13"/>
              <p:cNvSpPr/>
              <p:nvPr/>
            </p:nvSpPr>
            <p:spPr>
              <a:xfrm>
                <a:off x="4530300" y="1227288"/>
                <a:ext cx="162300" cy="88875"/>
              </a:xfrm>
              <a:custGeom>
                <a:rect b="b" l="l" r="r" t="t"/>
                <a:pathLst>
                  <a:path extrusionOk="0" h="3555" w="6492">
                    <a:moveTo>
                      <a:pt x="6223" y="0"/>
                    </a:moveTo>
                    <a:lnTo>
                      <a:pt x="3782" y="1395"/>
                    </a:lnTo>
                    <a:lnTo>
                      <a:pt x="3500" y="1556"/>
                    </a:lnTo>
                    <a:lnTo>
                      <a:pt x="3286" y="1677"/>
                    </a:lnTo>
                    <a:lnTo>
                      <a:pt x="3004" y="1838"/>
                    </a:lnTo>
                    <a:lnTo>
                      <a:pt x="0" y="3554"/>
                    </a:lnTo>
                    <a:lnTo>
                      <a:pt x="362" y="3541"/>
                    </a:lnTo>
                    <a:lnTo>
                      <a:pt x="6491" y="27"/>
                    </a:lnTo>
                    <a:lnTo>
                      <a:pt x="6424" y="27"/>
                    </a:lnTo>
                    <a:cubicBezTo>
                      <a:pt x="6357" y="27"/>
                      <a:pt x="6290" y="14"/>
                      <a:pt x="6223" y="0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3"/>
              <p:cNvSpPr/>
              <p:nvPr/>
            </p:nvSpPr>
            <p:spPr>
              <a:xfrm>
                <a:off x="4416975" y="1360713"/>
                <a:ext cx="64400" cy="37250"/>
              </a:xfrm>
              <a:custGeom>
                <a:rect b="b" l="l" r="r" t="t"/>
                <a:pathLst>
                  <a:path extrusionOk="0" h="1490" w="2576">
                    <a:moveTo>
                      <a:pt x="2253" y="1"/>
                    </a:moveTo>
                    <a:lnTo>
                      <a:pt x="201" y="1181"/>
                    </a:lnTo>
                    <a:cubicBezTo>
                      <a:pt x="148" y="1288"/>
                      <a:pt x="81" y="1382"/>
                      <a:pt x="0" y="1489"/>
                    </a:cubicBezTo>
                    <a:lnTo>
                      <a:pt x="2575" y="14"/>
                    </a:lnTo>
                    <a:lnTo>
                      <a:pt x="2253" y="1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3"/>
              <p:cNvSpPr/>
              <p:nvPr/>
            </p:nvSpPr>
            <p:spPr>
              <a:xfrm>
                <a:off x="4552750" y="1228288"/>
                <a:ext cx="160625" cy="87200"/>
              </a:xfrm>
              <a:custGeom>
                <a:rect b="b" l="l" r="r" t="t"/>
                <a:pathLst>
                  <a:path extrusionOk="0" h="3488" w="6425">
                    <a:moveTo>
                      <a:pt x="6089" y="0"/>
                    </a:moveTo>
                    <a:lnTo>
                      <a:pt x="1" y="3487"/>
                    </a:lnTo>
                    <a:lnTo>
                      <a:pt x="349" y="3474"/>
                    </a:lnTo>
                    <a:lnTo>
                      <a:pt x="3219" y="1824"/>
                    </a:lnTo>
                    <a:lnTo>
                      <a:pt x="3649" y="1583"/>
                    </a:lnTo>
                    <a:lnTo>
                      <a:pt x="6425" y="0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3"/>
              <p:cNvSpPr/>
              <p:nvPr/>
            </p:nvSpPr>
            <p:spPr>
              <a:xfrm>
                <a:off x="4442450" y="1360713"/>
                <a:ext cx="25175" cy="13100"/>
              </a:xfrm>
              <a:custGeom>
                <a:rect b="b" l="l" r="r" t="t"/>
                <a:pathLst>
                  <a:path extrusionOk="0" h="524" w="1007">
                    <a:moveTo>
                      <a:pt x="926" y="1"/>
                    </a:moveTo>
                    <a:lnTo>
                      <a:pt x="94" y="470"/>
                    </a:lnTo>
                    <a:lnTo>
                      <a:pt x="54" y="403"/>
                    </a:lnTo>
                    <a:lnTo>
                      <a:pt x="41" y="363"/>
                    </a:lnTo>
                    <a:lnTo>
                      <a:pt x="0" y="390"/>
                    </a:lnTo>
                    <a:lnTo>
                      <a:pt x="14" y="417"/>
                    </a:lnTo>
                    <a:lnTo>
                      <a:pt x="81" y="524"/>
                    </a:lnTo>
                    <a:lnTo>
                      <a:pt x="1006" y="1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" name="Google Shape;159;p13"/>
              <p:cNvSpPr/>
              <p:nvPr/>
            </p:nvSpPr>
            <p:spPr>
              <a:xfrm>
                <a:off x="4543700" y="1228288"/>
                <a:ext cx="155250" cy="87525"/>
              </a:xfrm>
              <a:custGeom>
                <a:rect b="b" l="l" r="r" t="t"/>
                <a:pathLst>
                  <a:path extrusionOk="0" h="3501" w="6210">
                    <a:moveTo>
                      <a:pt x="6129" y="0"/>
                    </a:moveTo>
                    <a:lnTo>
                      <a:pt x="1" y="3501"/>
                    </a:lnTo>
                    <a:lnTo>
                      <a:pt x="94" y="3501"/>
                    </a:lnTo>
                    <a:lnTo>
                      <a:pt x="6210" y="0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" name="Google Shape;160;p13"/>
              <p:cNvSpPr/>
              <p:nvPr/>
            </p:nvSpPr>
            <p:spPr>
              <a:xfrm>
                <a:off x="4677150" y="1216213"/>
                <a:ext cx="57350" cy="11775"/>
              </a:xfrm>
              <a:custGeom>
                <a:rect b="b" l="l" r="r" t="t"/>
                <a:pathLst>
                  <a:path extrusionOk="0" h="471" w="2294">
                    <a:moveTo>
                      <a:pt x="175" y="1"/>
                    </a:moveTo>
                    <a:lnTo>
                      <a:pt x="0" y="14"/>
                    </a:lnTo>
                    <a:cubicBezTo>
                      <a:pt x="40" y="202"/>
                      <a:pt x="161" y="363"/>
                      <a:pt x="349" y="443"/>
                    </a:cubicBezTo>
                    <a:cubicBezTo>
                      <a:pt x="403" y="457"/>
                      <a:pt x="470" y="470"/>
                      <a:pt x="550" y="470"/>
                    </a:cubicBezTo>
                    <a:lnTo>
                      <a:pt x="1717" y="470"/>
                    </a:lnTo>
                    <a:cubicBezTo>
                      <a:pt x="1958" y="470"/>
                      <a:pt x="2173" y="349"/>
                      <a:pt x="2294" y="175"/>
                    </a:cubicBezTo>
                    <a:lnTo>
                      <a:pt x="2253" y="175"/>
                    </a:lnTo>
                    <a:lnTo>
                      <a:pt x="2253" y="188"/>
                    </a:lnTo>
                    <a:lnTo>
                      <a:pt x="2052" y="188"/>
                    </a:lnTo>
                    <a:cubicBezTo>
                      <a:pt x="1972" y="255"/>
                      <a:pt x="1851" y="309"/>
                      <a:pt x="1717" y="309"/>
                    </a:cubicBezTo>
                    <a:lnTo>
                      <a:pt x="550" y="309"/>
                    </a:lnTo>
                    <a:cubicBezTo>
                      <a:pt x="362" y="309"/>
                      <a:pt x="215" y="175"/>
                      <a:pt x="175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3"/>
              <p:cNvSpPr/>
              <p:nvPr/>
            </p:nvSpPr>
            <p:spPr>
              <a:xfrm>
                <a:off x="4730450" y="1213863"/>
                <a:ext cx="6400" cy="6400"/>
              </a:xfrm>
              <a:custGeom>
                <a:rect b="b" l="l" r="r" t="t"/>
                <a:pathLst>
                  <a:path extrusionOk="0" h="256" w="256">
                    <a:moveTo>
                      <a:pt x="94" y="1"/>
                    </a:moveTo>
                    <a:lnTo>
                      <a:pt x="94" y="14"/>
                    </a:lnTo>
                    <a:cubicBezTo>
                      <a:pt x="68" y="81"/>
                      <a:pt x="41" y="135"/>
                      <a:pt x="1" y="189"/>
                    </a:cubicBezTo>
                    <a:lnTo>
                      <a:pt x="162" y="189"/>
                    </a:lnTo>
                    <a:lnTo>
                      <a:pt x="162" y="256"/>
                    </a:lnTo>
                    <a:cubicBezTo>
                      <a:pt x="215" y="175"/>
                      <a:pt x="242" y="95"/>
                      <a:pt x="255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3"/>
              <p:cNvSpPr/>
              <p:nvPr/>
            </p:nvSpPr>
            <p:spPr>
              <a:xfrm>
                <a:off x="3443325" y="1167613"/>
                <a:ext cx="814400" cy="21125"/>
              </a:xfrm>
              <a:custGeom>
                <a:rect b="b" l="l" r="r" t="t"/>
                <a:pathLst>
                  <a:path extrusionOk="0" h="845" w="32576">
                    <a:moveTo>
                      <a:pt x="0" y="0"/>
                    </a:moveTo>
                    <a:cubicBezTo>
                      <a:pt x="14" y="0"/>
                      <a:pt x="41" y="0"/>
                      <a:pt x="54" y="13"/>
                    </a:cubicBezTo>
                    <a:cubicBezTo>
                      <a:pt x="81" y="40"/>
                      <a:pt x="94" y="54"/>
                      <a:pt x="94" y="81"/>
                    </a:cubicBezTo>
                    <a:lnTo>
                      <a:pt x="94" y="94"/>
                    </a:lnTo>
                    <a:lnTo>
                      <a:pt x="94" y="174"/>
                    </a:lnTo>
                    <a:lnTo>
                      <a:pt x="9589" y="376"/>
                    </a:lnTo>
                    <a:lnTo>
                      <a:pt x="9589" y="295"/>
                    </a:lnTo>
                    <a:lnTo>
                      <a:pt x="9750" y="295"/>
                    </a:lnTo>
                    <a:lnTo>
                      <a:pt x="9750" y="376"/>
                    </a:lnTo>
                    <a:lnTo>
                      <a:pt x="10246" y="389"/>
                    </a:lnTo>
                    <a:lnTo>
                      <a:pt x="10246" y="295"/>
                    </a:lnTo>
                    <a:lnTo>
                      <a:pt x="10421" y="295"/>
                    </a:lnTo>
                    <a:lnTo>
                      <a:pt x="10421" y="389"/>
                    </a:lnTo>
                    <a:lnTo>
                      <a:pt x="12902" y="443"/>
                    </a:lnTo>
                    <a:lnTo>
                      <a:pt x="12902" y="349"/>
                    </a:lnTo>
                    <a:lnTo>
                      <a:pt x="13076" y="349"/>
                    </a:lnTo>
                    <a:lnTo>
                      <a:pt x="13076" y="443"/>
                    </a:lnTo>
                    <a:lnTo>
                      <a:pt x="13572" y="456"/>
                    </a:lnTo>
                    <a:lnTo>
                      <a:pt x="13572" y="402"/>
                    </a:lnTo>
                    <a:lnTo>
                      <a:pt x="13733" y="402"/>
                    </a:lnTo>
                    <a:lnTo>
                      <a:pt x="13733" y="456"/>
                    </a:lnTo>
                    <a:lnTo>
                      <a:pt x="19849" y="590"/>
                    </a:lnTo>
                    <a:lnTo>
                      <a:pt x="19849" y="550"/>
                    </a:lnTo>
                    <a:lnTo>
                      <a:pt x="20023" y="550"/>
                    </a:lnTo>
                    <a:lnTo>
                      <a:pt x="20023" y="590"/>
                    </a:lnTo>
                    <a:lnTo>
                      <a:pt x="25093" y="697"/>
                    </a:lnTo>
                    <a:lnTo>
                      <a:pt x="25093" y="644"/>
                    </a:lnTo>
                    <a:lnTo>
                      <a:pt x="25173" y="644"/>
                    </a:lnTo>
                    <a:lnTo>
                      <a:pt x="25173" y="697"/>
                    </a:lnTo>
                    <a:lnTo>
                      <a:pt x="31007" y="818"/>
                    </a:lnTo>
                    <a:lnTo>
                      <a:pt x="31007" y="778"/>
                    </a:lnTo>
                    <a:lnTo>
                      <a:pt x="31087" y="778"/>
                    </a:lnTo>
                    <a:lnTo>
                      <a:pt x="31087" y="818"/>
                    </a:lnTo>
                    <a:lnTo>
                      <a:pt x="31396" y="832"/>
                    </a:lnTo>
                    <a:lnTo>
                      <a:pt x="31396" y="724"/>
                    </a:lnTo>
                    <a:lnTo>
                      <a:pt x="31570" y="724"/>
                    </a:lnTo>
                    <a:lnTo>
                      <a:pt x="31570" y="832"/>
                    </a:lnTo>
                    <a:lnTo>
                      <a:pt x="32375" y="845"/>
                    </a:lnTo>
                    <a:cubicBezTo>
                      <a:pt x="32442" y="791"/>
                      <a:pt x="32509" y="738"/>
                      <a:pt x="32576" y="684"/>
                    </a:cubicBezTo>
                    <a:lnTo>
                      <a:pt x="14" y="0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" name="Google Shape;163;p13"/>
              <p:cNvSpPr/>
              <p:nvPr/>
            </p:nvSpPr>
            <p:spPr>
              <a:xfrm>
                <a:off x="3442650" y="1167938"/>
                <a:ext cx="25" cy="25"/>
              </a:xfrm>
              <a:custGeom>
                <a:rect b="b" l="l" r="r" t="t"/>
                <a:pathLst>
                  <a:path extrusionOk="0" h="1" w="1">
                    <a:moveTo>
                      <a:pt x="1" y="0"/>
                    </a:moveTo>
                    <a:close/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" name="Google Shape;164;p13"/>
              <p:cNvSpPr/>
              <p:nvPr/>
            </p:nvSpPr>
            <p:spPr>
              <a:xfrm>
                <a:off x="3443650" y="1188063"/>
                <a:ext cx="797325" cy="38900"/>
              </a:xfrm>
              <a:custGeom>
                <a:rect b="b" l="l" r="r" t="t"/>
                <a:pathLst>
                  <a:path extrusionOk="0" h="1556" w="31893">
                    <a:moveTo>
                      <a:pt x="189" y="0"/>
                    </a:moveTo>
                    <a:lnTo>
                      <a:pt x="81" y="67"/>
                    </a:lnTo>
                    <a:lnTo>
                      <a:pt x="81" y="81"/>
                    </a:lnTo>
                    <a:cubicBezTo>
                      <a:pt x="81" y="107"/>
                      <a:pt x="54" y="148"/>
                      <a:pt x="14" y="161"/>
                    </a:cubicBezTo>
                    <a:lnTo>
                      <a:pt x="1" y="161"/>
                    </a:lnTo>
                    <a:lnTo>
                      <a:pt x="19822" y="1033"/>
                    </a:lnTo>
                    <a:lnTo>
                      <a:pt x="19997" y="1046"/>
                    </a:lnTo>
                    <a:lnTo>
                      <a:pt x="19997" y="1033"/>
                    </a:lnTo>
                    <a:lnTo>
                      <a:pt x="21767" y="1113"/>
                    </a:lnTo>
                    <a:cubicBezTo>
                      <a:pt x="21780" y="1100"/>
                      <a:pt x="21780" y="1086"/>
                      <a:pt x="21780" y="1060"/>
                    </a:cubicBezTo>
                    <a:lnTo>
                      <a:pt x="21861" y="1060"/>
                    </a:lnTo>
                    <a:cubicBezTo>
                      <a:pt x="21861" y="1086"/>
                      <a:pt x="21861" y="1100"/>
                      <a:pt x="21861" y="1113"/>
                    </a:cubicBezTo>
                    <a:lnTo>
                      <a:pt x="22049" y="1127"/>
                    </a:lnTo>
                    <a:lnTo>
                      <a:pt x="22210" y="1127"/>
                    </a:lnTo>
                    <a:lnTo>
                      <a:pt x="31892" y="1556"/>
                    </a:lnTo>
                    <a:lnTo>
                      <a:pt x="31892" y="1395"/>
                    </a:lnTo>
                    <a:lnTo>
                      <a:pt x="31571" y="1381"/>
                    </a:lnTo>
                    <a:lnTo>
                      <a:pt x="31571" y="1449"/>
                    </a:lnTo>
                    <a:lnTo>
                      <a:pt x="31410" y="1449"/>
                    </a:lnTo>
                    <a:lnTo>
                      <a:pt x="31410" y="1368"/>
                    </a:lnTo>
                    <a:lnTo>
                      <a:pt x="20292" y="885"/>
                    </a:lnTo>
                    <a:lnTo>
                      <a:pt x="20211" y="885"/>
                    </a:lnTo>
                    <a:lnTo>
                      <a:pt x="20211" y="872"/>
                    </a:lnTo>
                    <a:lnTo>
                      <a:pt x="20010" y="872"/>
                    </a:lnTo>
                    <a:lnTo>
                      <a:pt x="20010" y="1019"/>
                    </a:lnTo>
                    <a:lnTo>
                      <a:pt x="19836" y="1019"/>
                    </a:lnTo>
                    <a:lnTo>
                      <a:pt x="19836" y="858"/>
                    </a:lnTo>
                    <a:lnTo>
                      <a:pt x="189" y="0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3"/>
              <p:cNvSpPr/>
              <p:nvPr/>
            </p:nvSpPr>
            <p:spPr>
              <a:xfrm>
                <a:off x="3405775" y="1167613"/>
                <a:ext cx="39925" cy="30200"/>
              </a:xfrm>
              <a:custGeom>
                <a:rect b="b" l="l" r="r" t="t"/>
                <a:pathLst>
                  <a:path extrusionOk="0" h="1208" w="1597">
                    <a:moveTo>
                      <a:pt x="1422" y="191"/>
                    </a:moveTo>
                    <a:lnTo>
                      <a:pt x="1422" y="832"/>
                    </a:lnTo>
                    <a:lnTo>
                      <a:pt x="564" y="1033"/>
                    </a:lnTo>
                    <a:cubicBezTo>
                      <a:pt x="537" y="1033"/>
                      <a:pt x="523" y="1046"/>
                      <a:pt x="497" y="1046"/>
                    </a:cubicBezTo>
                    <a:cubicBezTo>
                      <a:pt x="322" y="1046"/>
                      <a:pt x="175" y="899"/>
                      <a:pt x="175" y="724"/>
                    </a:cubicBezTo>
                    <a:cubicBezTo>
                      <a:pt x="175" y="563"/>
                      <a:pt x="282" y="429"/>
                      <a:pt x="430" y="402"/>
                    </a:cubicBezTo>
                    <a:lnTo>
                      <a:pt x="1422" y="191"/>
                    </a:lnTo>
                    <a:close/>
                    <a:moveTo>
                      <a:pt x="1489" y="0"/>
                    </a:moveTo>
                    <a:lnTo>
                      <a:pt x="1476" y="13"/>
                    </a:lnTo>
                    <a:lnTo>
                      <a:pt x="389" y="241"/>
                    </a:lnTo>
                    <a:cubicBezTo>
                      <a:pt x="175" y="282"/>
                      <a:pt x="0" y="496"/>
                      <a:pt x="0" y="724"/>
                    </a:cubicBezTo>
                    <a:cubicBezTo>
                      <a:pt x="0" y="992"/>
                      <a:pt x="228" y="1207"/>
                      <a:pt x="497" y="1207"/>
                    </a:cubicBezTo>
                    <a:cubicBezTo>
                      <a:pt x="537" y="1207"/>
                      <a:pt x="564" y="1207"/>
                      <a:pt x="604" y="1194"/>
                    </a:cubicBezTo>
                    <a:lnTo>
                      <a:pt x="1516" y="979"/>
                    </a:lnTo>
                    <a:lnTo>
                      <a:pt x="1529" y="979"/>
                    </a:lnTo>
                    <a:cubicBezTo>
                      <a:pt x="1569" y="966"/>
                      <a:pt x="1596" y="939"/>
                      <a:pt x="1596" y="899"/>
                    </a:cubicBezTo>
                    <a:lnTo>
                      <a:pt x="1596" y="885"/>
                    </a:lnTo>
                    <a:lnTo>
                      <a:pt x="1529" y="925"/>
                    </a:lnTo>
                    <a:lnTo>
                      <a:pt x="1489" y="858"/>
                    </a:lnTo>
                    <a:lnTo>
                      <a:pt x="1596" y="791"/>
                    </a:lnTo>
                    <a:lnTo>
                      <a:pt x="1596" y="81"/>
                    </a:lnTo>
                    <a:cubicBezTo>
                      <a:pt x="1596" y="67"/>
                      <a:pt x="1583" y="40"/>
                      <a:pt x="1569" y="27"/>
                    </a:cubicBezTo>
                    <a:cubicBezTo>
                      <a:pt x="1543" y="0"/>
                      <a:pt x="1529" y="0"/>
                      <a:pt x="1502" y="0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3"/>
              <p:cNvSpPr/>
              <p:nvPr/>
            </p:nvSpPr>
            <p:spPr>
              <a:xfrm>
                <a:off x="3683050" y="1174988"/>
                <a:ext cx="103625" cy="20800"/>
              </a:xfrm>
              <a:custGeom>
                <a:rect b="b" l="l" r="r" t="t"/>
                <a:pathLst>
                  <a:path extrusionOk="0" h="832" w="4145">
                    <a:moveTo>
                      <a:pt x="0" y="0"/>
                    </a:moveTo>
                    <a:lnTo>
                      <a:pt x="0" y="590"/>
                    </a:lnTo>
                    <a:lnTo>
                      <a:pt x="175" y="604"/>
                    </a:lnTo>
                    <a:lnTo>
                      <a:pt x="161" y="604"/>
                    </a:lnTo>
                    <a:lnTo>
                      <a:pt x="161" y="684"/>
                    </a:lnTo>
                    <a:lnTo>
                      <a:pt x="41" y="684"/>
                    </a:lnTo>
                    <a:cubicBezTo>
                      <a:pt x="54" y="684"/>
                      <a:pt x="67" y="697"/>
                      <a:pt x="81" y="697"/>
                    </a:cubicBezTo>
                    <a:lnTo>
                      <a:pt x="4064" y="832"/>
                    </a:lnTo>
                    <a:cubicBezTo>
                      <a:pt x="4091" y="832"/>
                      <a:pt x="4104" y="832"/>
                      <a:pt x="4131" y="818"/>
                    </a:cubicBezTo>
                    <a:cubicBezTo>
                      <a:pt x="4144" y="805"/>
                      <a:pt x="4144" y="778"/>
                      <a:pt x="4144" y="751"/>
                    </a:cubicBezTo>
                    <a:lnTo>
                      <a:pt x="4144" y="107"/>
                    </a:lnTo>
                    <a:lnTo>
                      <a:pt x="3983" y="107"/>
                    </a:lnTo>
                    <a:lnTo>
                      <a:pt x="3983" y="671"/>
                    </a:lnTo>
                    <a:lnTo>
                      <a:pt x="161" y="523"/>
                    </a:lnTo>
                    <a:lnTo>
                      <a:pt x="161" y="0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3"/>
              <p:cNvSpPr/>
              <p:nvPr/>
            </p:nvSpPr>
            <p:spPr>
              <a:xfrm>
                <a:off x="3699475" y="1174988"/>
                <a:ext cx="70775" cy="11425"/>
              </a:xfrm>
              <a:custGeom>
                <a:rect b="b" l="l" r="r" t="t"/>
                <a:pathLst>
                  <a:path extrusionOk="0" h="457" w="2831">
                    <a:moveTo>
                      <a:pt x="0" y="0"/>
                    </a:moveTo>
                    <a:lnTo>
                      <a:pt x="0" y="309"/>
                    </a:lnTo>
                    <a:cubicBezTo>
                      <a:pt x="0" y="349"/>
                      <a:pt x="41" y="389"/>
                      <a:pt x="94" y="389"/>
                    </a:cubicBezTo>
                    <a:lnTo>
                      <a:pt x="2750" y="456"/>
                    </a:lnTo>
                    <a:cubicBezTo>
                      <a:pt x="2763" y="456"/>
                      <a:pt x="2790" y="443"/>
                      <a:pt x="2803" y="429"/>
                    </a:cubicBezTo>
                    <a:cubicBezTo>
                      <a:pt x="2817" y="416"/>
                      <a:pt x="2830" y="402"/>
                      <a:pt x="2830" y="376"/>
                    </a:cubicBezTo>
                    <a:lnTo>
                      <a:pt x="2830" y="54"/>
                    </a:lnTo>
                    <a:lnTo>
                      <a:pt x="2656" y="54"/>
                    </a:lnTo>
                    <a:lnTo>
                      <a:pt x="2656" y="282"/>
                    </a:lnTo>
                    <a:lnTo>
                      <a:pt x="175" y="215"/>
                    </a:lnTo>
                    <a:lnTo>
                      <a:pt x="175" y="0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3"/>
              <p:cNvSpPr/>
              <p:nvPr/>
            </p:nvSpPr>
            <p:spPr>
              <a:xfrm>
                <a:off x="4228200" y="1185713"/>
                <a:ext cx="4725" cy="38575"/>
              </a:xfrm>
              <a:custGeom>
                <a:rect b="b" l="l" r="r" t="t"/>
                <a:pathLst>
                  <a:path extrusionOk="0" h="1543" w="189">
                    <a:moveTo>
                      <a:pt x="175" y="0"/>
                    </a:moveTo>
                    <a:lnTo>
                      <a:pt x="1" y="14"/>
                    </a:lnTo>
                    <a:lnTo>
                      <a:pt x="1" y="108"/>
                    </a:lnTo>
                    <a:lnTo>
                      <a:pt x="28" y="1462"/>
                    </a:lnTo>
                    <a:lnTo>
                      <a:pt x="28" y="1543"/>
                    </a:lnTo>
                    <a:lnTo>
                      <a:pt x="189" y="1543"/>
                    </a:lnTo>
                    <a:lnTo>
                      <a:pt x="189" y="1475"/>
                    </a:lnTo>
                    <a:lnTo>
                      <a:pt x="175" y="108"/>
                    </a:lnTo>
                    <a:lnTo>
                      <a:pt x="175" y="0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" name="Google Shape;169;p13"/>
              <p:cNvSpPr/>
              <p:nvPr/>
            </p:nvSpPr>
            <p:spPr>
              <a:xfrm>
                <a:off x="3939525" y="1181338"/>
                <a:ext cx="4400" cy="32225"/>
              </a:xfrm>
              <a:custGeom>
                <a:rect b="b" l="l" r="r" t="t"/>
                <a:pathLst>
                  <a:path extrusionOk="0" h="1289" w="176">
                    <a:moveTo>
                      <a:pt x="1" y="1"/>
                    </a:moveTo>
                    <a:lnTo>
                      <a:pt x="1" y="41"/>
                    </a:lnTo>
                    <a:lnTo>
                      <a:pt x="1" y="1127"/>
                    </a:lnTo>
                    <a:lnTo>
                      <a:pt x="1" y="1288"/>
                    </a:lnTo>
                    <a:lnTo>
                      <a:pt x="175" y="1288"/>
                    </a:lnTo>
                    <a:lnTo>
                      <a:pt x="175" y="1141"/>
                    </a:lnTo>
                    <a:lnTo>
                      <a:pt x="175" y="41"/>
                    </a:lnTo>
                    <a:lnTo>
                      <a:pt x="175" y="1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" name="Google Shape;170;p13"/>
              <p:cNvSpPr/>
              <p:nvPr/>
            </p:nvSpPr>
            <p:spPr>
              <a:xfrm>
                <a:off x="4436425" y="1188063"/>
                <a:ext cx="797300" cy="38900"/>
              </a:xfrm>
              <a:custGeom>
                <a:rect b="b" l="l" r="r" t="t"/>
                <a:pathLst>
                  <a:path extrusionOk="0" h="1556" w="31892">
                    <a:moveTo>
                      <a:pt x="31704" y="0"/>
                    </a:moveTo>
                    <a:lnTo>
                      <a:pt x="12043" y="858"/>
                    </a:lnTo>
                    <a:lnTo>
                      <a:pt x="12043" y="1019"/>
                    </a:lnTo>
                    <a:lnTo>
                      <a:pt x="11882" y="1019"/>
                    </a:lnTo>
                    <a:lnTo>
                      <a:pt x="11882" y="872"/>
                    </a:lnTo>
                    <a:lnTo>
                      <a:pt x="11601" y="885"/>
                    </a:lnTo>
                    <a:lnTo>
                      <a:pt x="11601" y="979"/>
                    </a:lnTo>
                    <a:lnTo>
                      <a:pt x="11520" y="979"/>
                    </a:lnTo>
                    <a:lnTo>
                      <a:pt x="11520" y="885"/>
                    </a:lnTo>
                    <a:lnTo>
                      <a:pt x="483" y="1368"/>
                    </a:lnTo>
                    <a:lnTo>
                      <a:pt x="483" y="1449"/>
                    </a:lnTo>
                    <a:lnTo>
                      <a:pt x="309" y="1449"/>
                    </a:lnTo>
                    <a:lnTo>
                      <a:pt x="309" y="1381"/>
                    </a:lnTo>
                    <a:lnTo>
                      <a:pt x="0" y="1395"/>
                    </a:lnTo>
                    <a:lnTo>
                      <a:pt x="0" y="1556"/>
                    </a:lnTo>
                    <a:lnTo>
                      <a:pt x="9643" y="1127"/>
                    </a:lnTo>
                    <a:lnTo>
                      <a:pt x="9804" y="1127"/>
                    </a:lnTo>
                    <a:lnTo>
                      <a:pt x="10072" y="1113"/>
                    </a:lnTo>
                    <a:cubicBezTo>
                      <a:pt x="10072" y="1100"/>
                      <a:pt x="10072" y="1073"/>
                      <a:pt x="10072" y="1060"/>
                    </a:cubicBezTo>
                    <a:lnTo>
                      <a:pt x="10152" y="1060"/>
                    </a:lnTo>
                    <a:cubicBezTo>
                      <a:pt x="10152" y="1073"/>
                      <a:pt x="10152" y="1100"/>
                      <a:pt x="10166" y="1113"/>
                    </a:cubicBezTo>
                    <a:lnTo>
                      <a:pt x="11855" y="1033"/>
                    </a:lnTo>
                    <a:lnTo>
                      <a:pt x="12016" y="1033"/>
                    </a:lnTo>
                    <a:lnTo>
                      <a:pt x="31892" y="161"/>
                    </a:lnTo>
                    <a:lnTo>
                      <a:pt x="31878" y="148"/>
                    </a:lnTo>
                    <a:cubicBezTo>
                      <a:pt x="31838" y="148"/>
                      <a:pt x="31811" y="107"/>
                      <a:pt x="31811" y="67"/>
                    </a:cubicBezTo>
                    <a:lnTo>
                      <a:pt x="31704" y="0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3"/>
              <p:cNvSpPr/>
              <p:nvPr/>
            </p:nvSpPr>
            <p:spPr>
              <a:xfrm>
                <a:off x="4419325" y="1167938"/>
                <a:ext cx="814750" cy="21150"/>
              </a:xfrm>
              <a:custGeom>
                <a:rect b="b" l="l" r="r" t="t"/>
                <a:pathLst>
                  <a:path extrusionOk="0" h="846" w="32590">
                    <a:moveTo>
                      <a:pt x="32576" y="0"/>
                    </a:moveTo>
                    <a:lnTo>
                      <a:pt x="0" y="684"/>
                    </a:lnTo>
                    <a:cubicBezTo>
                      <a:pt x="81" y="725"/>
                      <a:pt x="148" y="778"/>
                      <a:pt x="201" y="845"/>
                    </a:cubicBezTo>
                    <a:lnTo>
                      <a:pt x="1019" y="819"/>
                    </a:lnTo>
                    <a:lnTo>
                      <a:pt x="1019" y="711"/>
                    </a:lnTo>
                    <a:lnTo>
                      <a:pt x="1194" y="725"/>
                    </a:lnTo>
                    <a:lnTo>
                      <a:pt x="1194" y="819"/>
                    </a:lnTo>
                    <a:lnTo>
                      <a:pt x="1408" y="819"/>
                    </a:lnTo>
                    <a:lnTo>
                      <a:pt x="1408" y="765"/>
                    </a:lnTo>
                    <a:lnTo>
                      <a:pt x="1502" y="765"/>
                    </a:lnTo>
                    <a:lnTo>
                      <a:pt x="1502" y="819"/>
                    </a:lnTo>
                    <a:lnTo>
                      <a:pt x="7323" y="698"/>
                    </a:lnTo>
                    <a:lnTo>
                      <a:pt x="7323" y="644"/>
                    </a:lnTo>
                    <a:lnTo>
                      <a:pt x="7416" y="644"/>
                    </a:lnTo>
                    <a:lnTo>
                      <a:pt x="7416" y="684"/>
                    </a:lnTo>
                    <a:lnTo>
                      <a:pt x="12566" y="577"/>
                    </a:lnTo>
                    <a:lnTo>
                      <a:pt x="12566" y="550"/>
                    </a:lnTo>
                    <a:lnTo>
                      <a:pt x="12727" y="550"/>
                    </a:lnTo>
                    <a:lnTo>
                      <a:pt x="12727" y="577"/>
                    </a:lnTo>
                    <a:lnTo>
                      <a:pt x="18843" y="443"/>
                    </a:lnTo>
                    <a:lnTo>
                      <a:pt x="18843" y="389"/>
                    </a:lnTo>
                    <a:lnTo>
                      <a:pt x="19017" y="389"/>
                    </a:lnTo>
                    <a:lnTo>
                      <a:pt x="19017" y="443"/>
                    </a:lnTo>
                    <a:lnTo>
                      <a:pt x="19513" y="430"/>
                    </a:lnTo>
                    <a:lnTo>
                      <a:pt x="19513" y="336"/>
                    </a:lnTo>
                    <a:lnTo>
                      <a:pt x="19674" y="336"/>
                    </a:lnTo>
                    <a:lnTo>
                      <a:pt x="19674" y="430"/>
                    </a:lnTo>
                    <a:lnTo>
                      <a:pt x="22169" y="376"/>
                    </a:lnTo>
                    <a:lnTo>
                      <a:pt x="22169" y="282"/>
                    </a:lnTo>
                    <a:lnTo>
                      <a:pt x="22330" y="282"/>
                    </a:lnTo>
                    <a:lnTo>
                      <a:pt x="22330" y="376"/>
                    </a:lnTo>
                    <a:lnTo>
                      <a:pt x="22826" y="363"/>
                    </a:lnTo>
                    <a:lnTo>
                      <a:pt x="22826" y="282"/>
                    </a:lnTo>
                    <a:lnTo>
                      <a:pt x="23000" y="282"/>
                    </a:lnTo>
                    <a:lnTo>
                      <a:pt x="23000" y="363"/>
                    </a:lnTo>
                    <a:lnTo>
                      <a:pt x="32495" y="161"/>
                    </a:lnTo>
                    <a:lnTo>
                      <a:pt x="32495" y="81"/>
                    </a:lnTo>
                    <a:cubicBezTo>
                      <a:pt x="32495" y="54"/>
                      <a:pt x="32509" y="27"/>
                      <a:pt x="32522" y="14"/>
                    </a:cubicBezTo>
                    <a:cubicBezTo>
                      <a:pt x="32535" y="0"/>
                      <a:pt x="32562" y="0"/>
                      <a:pt x="32589" y="0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3"/>
              <p:cNvSpPr/>
              <p:nvPr/>
            </p:nvSpPr>
            <p:spPr>
              <a:xfrm>
                <a:off x="4890375" y="1174988"/>
                <a:ext cx="103975" cy="21125"/>
              </a:xfrm>
              <a:custGeom>
                <a:rect b="b" l="l" r="r" t="t"/>
                <a:pathLst>
                  <a:path extrusionOk="0" h="845" w="4159">
                    <a:moveTo>
                      <a:pt x="3984" y="0"/>
                    </a:moveTo>
                    <a:lnTo>
                      <a:pt x="3984" y="523"/>
                    </a:lnTo>
                    <a:lnTo>
                      <a:pt x="175" y="671"/>
                    </a:lnTo>
                    <a:lnTo>
                      <a:pt x="175" y="107"/>
                    </a:lnTo>
                    <a:lnTo>
                      <a:pt x="1" y="107"/>
                    </a:lnTo>
                    <a:lnTo>
                      <a:pt x="1" y="751"/>
                    </a:lnTo>
                    <a:cubicBezTo>
                      <a:pt x="1" y="778"/>
                      <a:pt x="14" y="805"/>
                      <a:pt x="27" y="818"/>
                    </a:cubicBezTo>
                    <a:cubicBezTo>
                      <a:pt x="41" y="832"/>
                      <a:pt x="68" y="845"/>
                      <a:pt x="95" y="845"/>
                    </a:cubicBezTo>
                    <a:lnTo>
                      <a:pt x="4078" y="697"/>
                    </a:lnTo>
                    <a:cubicBezTo>
                      <a:pt x="4091" y="697"/>
                      <a:pt x="4104" y="684"/>
                      <a:pt x="4118" y="684"/>
                    </a:cubicBezTo>
                    <a:lnTo>
                      <a:pt x="3957" y="684"/>
                    </a:lnTo>
                    <a:lnTo>
                      <a:pt x="3957" y="604"/>
                    </a:lnTo>
                    <a:lnTo>
                      <a:pt x="4158" y="590"/>
                    </a:lnTo>
                    <a:lnTo>
                      <a:pt x="4158" y="0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3"/>
              <p:cNvSpPr/>
              <p:nvPr/>
            </p:nvSpPr>
            <p:spPr>
              <a:xfrm>
                <a:off x="4907150" y="1174988"/>
                <a:ext cx="70425" cy="11425"/>
              </a:xfrm>
              <a:custGeom>
                <a:rect b="b" l="l" r="r" t="t"/>
                <a:pathLst>
                  <a:path extrusionOk="0" h="457" w="2817">
                    <a:moveTo>
                      <a:pt x="2656" y="0"/>
                    </a:moveTo>
                    <a:lnTo>
                      <a:pt x="2656" y="215"/>
                    </a:lnTo>
                    <a:lnTo>
                      <a:pt x="161" y="282"/>
                    </a:lnTo>
                    <a:lnTo>
                      <a:pt x="161" y="54"/>
                    </a:lnTo>
                    <a:lnTo>
                      <a:pt x="0" y="54"/>
                    </a:lnTo>
                    <a:lnTo>
                      <a:pt x="0" y="376"/>
                    </a:lnTo>
                    <a:cubicBezTo>
                      <a:pt x="0" y="389"/>
                      <a:pt x="14" y="416"/>
                      <a:pt x="27" y="429"/>
                    </a:cubicBezTo>
                    <a:cubicBezTo>
                      <a:pt x="40" y="443"/>
                      <a:pt x="67" y="456"/>
                      <a:pt x="81" y="456"/>
                    </a:cubicBezTo>
                    <a:lnTo>
                      <a:pt x="2736" y="389"/>
                    </a:lnTo>
                    <a:cubicBezTo>
                      <a:pt x="2790" y="389"/>
                      <a:pt x="2817" y="349"/>
                      <a:pt x="2817" y="295"/>
                    </a:cubicBezTo>
                    <a:lnTo>
                      <a:pt x="2817" y="0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" name="Google Shape;174;p13"/>
              <p:cNvSpPr/>
              <p:nvPr/>
            </p:nvSpPr>
            <p:spPr>
              <a:xfrm>
                <a:off x="4444125" y="1185713"/>
                <a:ext cx="5050" cy="38575"/>
              </a:xfrm>
              <a:custGeom>
                <a:rect b="b" l="l" r="r" t="t"/>
                <a:pathLst>
                  <a:path extrusionOk="0" h="1543" w="202">
                    <a:moveTo>
                      <a:pt x="27" y="0"/>
                    </a:moveTo>
                    <a:lnTo>
                      <a:pt x="27" y="108"/>
                    </a:lnTo>
                    <a:lnTo>
                      <a:pt x="1" y="1475"/>
                    </a:lnTo>
                    <a:lnTo>
                      <a:pt x="1" y="1543"/>
                    </a:lnTo>
                    <a:lnTo>
                      <a:pt x="175" y="1543"/>
                    </a:lnTo>
                    <a:lnTo>
                      <a:pt x="175" y="1462"/>
                    </a:lnTo>
                    <a:lnTo>
                      <a:pt x="202" y="108"/>
                    </a:lnTo>
                    <a:lnTo>
                      <a:pt x="202" y="14"/>
                    </a:lnTo>
                    <a:lnTo>
                      <a:pt x="27" y="0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" name="Google Shape;175;p13"/>
              <p:cNvSpPr/>
              <p:nvPr/>
            </p:nvSpPr>
            <p:spPr>
              <a:xfrm>
                <a:off x="4733475" y="1181338"/>
                <a:ext cx="4050" cy="32225"/>
              </a:xfrm>
              <a:custGeom>
                <a:rect b="b" l="l" r="r" t="t"/>
                <a:pathLst>
                  <a:path extrusionOk="0" h="1289" w="162">
                    <a:moveTo>
                      <a:pt x="0" y="1"/>
                    </a:moveTo>
                    <a:lnTo>
                      <a:pt x="0" y="41"/>
                    </a:lnTo>
                    <a:lnTo>
                      <a:pt x="0" y="1141"/>
                    </a:lnTo>
                    <a:lnTo>
                      <a:pt x="0" y="1288"/>
                    </a:lnTo>
                    <a:lnTo>
                      <a:pt x="161" y="1288"/>
                    </a:lnTo>
                    <a:lnTo>
                      <a:pt x="161" y="1127"/>
                    </a:lnTo>
                    <a:lnTo>
                      <a:pt x="161" y="41"/>
                    </a:lnTo>
                    <a:lnTo>
                      <a:pt x="161" y="1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3"/>
              <p:cNvSpPr/>
              <p:nvPr/>
            </p:nvSpPr>
            <p:spPr>
              <a:xfrm>
                <a:off x="4243300" y="1359388"/>
                <a:ext cx="190800" cy="67750"/>
              </a:xfrm>
              <a:custGeom>
                <a:rect b="b" l="l" r="r" t="t"/>
                <a:pathLst>
                  <a:path extrusionOk="0" h="2710" w="7632">
                    <a:moveTo>
                      <a:pt x="0" y="0"/>
                    </a:moveTo>
                    <a:cubicBezTo>
                      <a:pt x="41" y="174"/>
                      <a:pt x="81" y="335"/>
                      <a:pt x="134" y="510"/>
                    </a:cubicBezTo>
                    <a:cubicBezTo>
                      <a:pt x="148" y="537"/>
                      <a:pt x="161" y="577"/>
                      <a:pt x="175" y="604"/>
                    </a:cubicBezTo>
                    <a:cubicBezTo>
                      <a:pt x="175" y="617"/>
                      <a:pt x="188" y="630"/>
                      <a:pt x="188" y="644"/>
                    </a:cubicBezTo>
                    <a:cubicBezTo>
                      <a:pt x="215" y="724"/>
                      <a:pt x="255" y="791"/>
                      <a:pt x="282" y="858"/>
                    </a:cubicBezTo>
                    <a:cubicBezTo>
                      <a:pt x="349" y="993"/>
                      <a:pt x="416" y="1140"/>
                      <a:pt x="483" y="1261"/>
                    </a:cubicBezTo>
                    <a:cubicBezTo>
                      <a:pt x="550" y="1368"/>
                      <a:pt x="617" y="1475"/>
                      <a:pt x="698" y="1569"/>
                    </a:cubicBezTo>
                    <a:cubicBezTo>
                      <a:pt x="724" y="1623"/>
                      <a:pt x="765" y="1677"/>
                      <a:pt x="805" y="1730"/>
                    </a:cubicBezTo>
                    <a:cubicBezTo>
                      <a:pt x="912" y="1864"/>
                      <a:pt x="1033" y="1985"/>
                      <a:pt x="1154" y="2092"/>
                    </a:cubicBezTo>
                    <a:cubicBezTo>
                      <a:pt x="1194" y="2132"/>
                      <a:pt x="1248" y="2159"/>
                      <a:pt x="1288" y="2200"/>
                    </a:cubicBezTo>
                    <a:cubicBezTo>
                      <a:pt x="1315" y="2226"/>
                      <a:pt x="1341" y="2240"/>
                      <a:pt x="1368" y="2253"/>
                    </a:cubicBezTo>
                    <a:lnTo>
                      <a:pt x="1422" y="2226"/>
                    </a:lnTo>
                    <a:lnTo>
                      <a:pt x="1449" y="2267"/>
                    </a:lnTo>
                    <a:lnTo>
                      <a:pt x="1408" y="2280"/>
                    </a:lnTo>
                    <a:cubicBezTo>
                      <a:pt x="1435" y="2293"/>
                      <a:pt x="1462" y="2320"/>
                      <a:pt x="1489" y="2334"/>
                    </a:cubicBezTo>
                    <a:cubicBezTo>
                      <a:pt x="1543" y="2360"/>
                      <a:pt x="1596" y="2401"/>
                      <a:pt x="1650" y="2428"/>
                    </a:cubicBezTo>
                    <a:cubicBezTo>
                      <a:pt x="1905" y="2548"/>
                      <a:pt x="2173" y="2642"/>
                      <a:pt x="2455" y="2682"/>
                    </a:cubicBezTo>
                    <a:cubicBezTo>
                      <a:pt x="2508" y="2682"/>
                      <a:pt x="2562" y="2696"/>
                      <a:pt x="2629" y="2696"/>
                    </a:cubicBezTo>
                    <a:cubicBezTo>
                      <a:pt x="2682" y="2696"/>
                      <a:pt x="2750" y="2709"/>
                      <a:pt x="2817" y="2709"/>
                    </a:cubicBezTo>
                    <a:lnTo>
                      <a:pt x="4868" y="2709"/>
                    </a:lnTo>
                    <a:cubicBezTo>
                      <a:pt x="4922" y="2709"/>
                      <a:pt x="4962" y="2696"/>
                      <a:pt x="5016" y="2696"/>
                    </a:cubicBezTo>
                    <a:cubicBezTo>
                      <a:pt x="5070" y="2696"/>
                      <a:pt x="5123" y="2696"/>
                      <a:pt x="5177" y="2682"/>
                    </a:cubicBezTo>
                    <a:cubicBezTo>
                      <a:pt x="5459" y="2642"/>
                      <a:pt x="5740" y="2562"/>
                      <a:pt x="5995" y="2428"/>
                    </a:cubicBezTo>
                    <a:cubicBezTo>
                      <a:pt x="6049" y="2401"/>
                      <a:pt x="6102" y="2360"/>
                      <a:pt x="6156" y="2334"/>
                    </a:cubicBezTo>
                    <a:cubicBezTo>
                      <a:pt x="6169" y="2320"/>
                      <a:pt x="6196" y="2307"/>
                      <a:pt x="6210" y="2307"/>
                    </a:cubicBezTo>
                    <a:lnTo>
                      <a:pt x="6143" y="2267"/>
                    </a:lnTo>
                    <a:lnTo>
                      <a:pt x="6169" y="2226"/>
                    </a:lnTo>
                    <a:lnTo>
                      <a:pt x="6250" y="2280"/>
                    </a:lnTo>
                    <a:cubicBezTo>
                      <a:pt x="6277" y="2253"/>
                      <a:pt x="6317" y="2226"/>
                      <a:pt x="6344" y="2200"/>
                    </a:cubicBezTo>
                    <a:cubicBezTo>
                      <a:pt x="6397" y="2173"/>
                      <a:pt x="6438" y="2132"/>
                      <a:pt x="6478" y="2092"/>
                    </a:cubicBezTo>
                    <a:cubicBezTo>
                      <a:pt x="6599" y="1985"/>
                      <a:pt x="6719" y="1864"/>
                      <a:pt x="6813" y="1744"/>
                    </a:cubicBezTo>
                    <a:cubicBezTo>
                      <a:pt x="6867" y="1677"/>
                      <a:pt x="6907" y="1609"/>
                      <a:pt x="6961" y="1542"/>
                    </a:cubicBezTo>
                    <a:cubicBezTo>
                      <a:pt x="7028" y="1435"/>
                      <a:pt x="7095" y="1341"/>
                      <a:pt x="7162" y="1234"/>
                    </a:cubicBezTo>
                    <a:lnTo>
                      <a:pt x="7148" y="1234"/>
                    </a:lnTo>
                    <a:cubicBezTo>
                      <a:pt x="7229" y="1100"/>
                      <a:pt x="7296" y="966"/>
                      <a:pt x="7363" y="832"/>
                    </a:cubicBezTo>
                    <a:cubicBezTo>
                      <a:pt x="7390" y="778"/>
                      <a:pt x="7417" y="711"/>
                      <a:pt x="7430" y="657"/>
                    </a:cubicBezTo>
                    <a:cubicBezTo>
                      <a:pt x="7443" y="630"/>
                      <a:pt x="7457" y="604"/>
                      <a:pt x="7457" y="577"/>
                    </a:cubicBezTo>
                    <a:cubicBezTo>
                      <a:pt x="7524" y="389"/>
                      <a:pt x="7591" y="201"/>
                      <a:pt x="7631" y="0"/>
                    </a:cubicBezTo>
                    <a:lnTo>
                      <a:pt x="7457" y="0"/>
                    </a:lnTo>
                    <a:cubicBezTo>
                      <a:pt x="7417" y="201"/>
                      <a:pt x="7350" y="389"/>
                      <a:pt x="7282" y="590"/>
                    </a:cubicBezTo>
                    <a:cubicBezTo>
                      <a:pt x="7135" y="966"/>
                      <a:pt x="6934" y="1314"/>
                      <a:pt x="6679" y="1636"/>
                    </a:cubicBezTo>
                    <a:cubicBezTo>
                      <a:pt x="6250" y="2200"/>
                      <a:pt x="5579" y="2535"/>
                      <a:pt x="4868" y="2535"/>
                    </a:cubicBezTo>
                    <a:lnTo>
                      <a:pt x="2817" y="2535"/>
                    </a:lnTo>
                    <a:cubicBezTo>
                      <a:pt x="2079" y="2535"/>
                      <a:pt x="1395" y="2200"/>
                      <a:pt x="939" y="1623"/>
                    </a:cubicBezTo>
                    <a:cubicBezTo>
                      <a:pt x="684" y="1314"/>
                      <a:pt x="496" y="966"/>
                      <a:pt x="349" y="590"/>
                    </a:cubicBezTo>
                    <a:cubicBezTo>
                      <a:pt x="322" y="537"/>
                      <a:pt x="309" y="496"/>
                      <a:pt x="295" y="456"/>
                    </a:cubicBezTo>
                    <a:cubicBezTo>
                      <a:pt x="242" y="295"/>
                      <a:pt x="201" y="148"/>
                      <a:pt x="175" y="0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3"/>
              <p:cNvSpPr/>
              <p:nvPr/>
            </p:nvSpPr>
            <p:spPr>
              <a:xfrm>
                <a:off x="4240950" y="1177988"/>
                <a:ext cx="195500" cy="141850"/>
              </a:xfrm>
              <a:custGeom>
                <a:rect b="b" l="l" r="r" t="t"/>
                <a:pathLst>
                  <a:path extrusionOk="0" h="5674" w="7820">
                    <a:moveTo>
                      <a:pt x="1583" y="1"/>
                    </a:moveTo>
                    <a:cubicBezTo>
                      <a:pt x="1248" y="1"/>
                      <a:pt x="939" y="95"/>
                      <a:pt x="684" y="282"/>
                    </a:cubicBezTo>
                    <a:cubicBezTo>
                      <a:pt x="604" y="323"/>
                      <a:pt x="537" y="376"/>
                      <a:pt x="483" y="443"/>
                    </a:cubicBezTo>
                    <a:cubicBezTo>
                      <a:pt x="188" y="725"/>
                      <a:pt x="0" y="1127"/>
                      <a:pt x="0" y="1570"/>
                    </a:cubicBezTo>
                    <a:lnTo>
                      <a:pt x="0" y="5674"/>
                    </a:lnTo>
                    <a:lnTo>
                      <a:pt x="161" y="5674"/>
                    </a:lnTo>
                    <a:lnTo>
                      <a:pt x="161" y="4748"/>
                    </a:lnTo>
                    <a:lnTo>
                      <a:pt x="135" y="4762"/>
                    </a:lnTo>
                    <a:lnTo>
                      <a:pt x="121" y="4721"/>
                    </a:lnTo>
                    <a:lnTo>
                      <a:pt x="161" y="4695"/>
                    </a:lnTo>
                    <a:lnTo>
                      <a:pt x="161" y="4507"/>
                    </a:lnTo>
                    <a:cubicBezTo>
                      <a:pt x="148" y="4520"/>
                      <a:pt x="135" y="4534"/>
                      <a:pt x="121" y="4534"/>
                    </a:cubicBezTo>
                    <a:lnTo>
                      <a:pt x="41" y="4386"/>
                    </a:lnTo>
                    <a:cubicBezTo>
                      <a:pt x="81" y="4373"/>
                      <a:pt x="121" y="4346"/>
                      <a:pt x="161" y="4319"/>
                    </a:cubicBezTo>
                    <a:lnTo>
                      <a:pt x="161" y="1570"/>
                    </a:lnTo>
                    <a:cubicBezTo>
                      <a:pt x="161" y="792"/>
                      <a:pt x="805" y="162"/>
                      <a:pt x="1569" y="162"/>
                    </a:cubicBezTo>
                    <a:lnTo>
                      <a:pt x="3675" y="162"/>
                    </a:lnTo>
                    <a:lnTo>
                      <a:pt x="3675" y="81"/>
                    </a:lnTo>
                    <a:lnTo>
                      <a:pt x="3836" y="81"/>
                    </a:lnTo>
                    <a:lnTo>
                      <a:pt x="3836" y="162"/>
                    </a:lnTo>
                    <a:lnTo>
                      <a:pt x="3983" y="162"/>
                    </a:lnTo>
                    <a:lnTo>
                      <a:pt x="3983" y="81"/>
                    </a:lnTo>
                    <a:lnTo>
                      <a:pt x="4144" y="81"/>
                    </a:lnTo>
                    <a:lnTo>
                      <a:pt x="4144" y="162"/>
                    </a:lnTo>
                    <a:lnTo>
                      <a:pt x="6250" y="162"/>
                    </a:lnTo>
                    <a:cubicBezTo>
                      <a:pt x="7028" y="162"/>
                      <a:pt x="7658" y="792"/>
                      <a:pt x="7658" y="1570"/>
                    </a:cubicBezTo>
                    <a:lnTo>
                      <a:pt x="7658" y="4319"/>
                    </a:lnTo>
                    <a:cubicBezTo>
                      <a:pt x="7698" y="4346"/>
                      <a:pt x="7739" y="4373"/>
                      <a:pt x="7779" y="4386"/>
                    </a:cubicBezTo>
                    <a:lnTo>
                      <a:pt x="7698" y="4534"/>
                    </a:lnTo>
                    <a:cubicBezTo>
                      <a:pt x="7685" y="4534"/>
                      <a:pt x="7672" y="4520"/>
                      <a:pt x="7658" y="4507"/>
                    </a:cubicBezTo>
                    <a:lnTo>
                      <a:pt x="7658" y="4695"/>
                    </a:lnTo>
                    <a:lnTo>
                      <a:pt x="7698" y="4721"/>
                    </a:lnTo>
                    <a:lnTo>
                      <a:pt x="7685" y="4762"/>
                    </a:lnTo>
                    <a:lnTo>
                      <a:pt x="7658" y="4748"/>
                    </a:lnTo>
                    <a:lnTo>
                      <a:pt x="7658" y="5674"/>
                    </a:lnTo>
                    <a:lnTo>
                      <a:pt x="7819" y="5674"/>
                    </a:lnTo>
                    <a:lnTo>
                      <a:pt x="7819" y="1570"/>
                    </a:lnTo>
                    <a:cubicBezTo>
                      <a:pt x="7819" y="1127"/>
                      <a:pt x="7631" y="725"/>
                      <a:pt x="7336" y="443"/>
                    </a:cubicBezTo>
                    <a:cubicBezTo>
                      <a:pt x="7283" y="376"/>
                      <a:pt x="7216" y="323"/>
                      <a:pt x="7149" y="282"/>
                    </a:cubicBezTo>
                    <a:cubicBezTo>
                      <a:pt x="6894" y="95"/>
                      <a:pt x="6585" y="1"/>
                      <a:pt x="6250" y="1"/>
                    </a:cubicBezTo>
                    <a:lnTo>
                      <a:pt x="3943" y="1"/>
                    </a:lnTo>
                    <a:lnTo>
                      <a:pt x="3943" y="81"/>
                    </a:lnTo>
                    <a:lnTo>
                      <a:pt x="3903" y="81"/>
                    </a:lnTo>
                    <a:lnTo>
                      <a:pt x="3903" y="1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" name="Google Shape;178;p13"/>
              <p:cNvSpPr/>
              <p:nvPr/>
            </p:nvSpPr>
            <p:spPr>
              <a:xfrm>
                <a:off x="4241950" y="1180013"/>
                <a:ext cx="94900" cy="111325"/>
              </a:xfrm>
              <a:custGeom>
                <a:rect b="b" l="l" r="r" t="t"/>
                <a:pathLst>
                  <a:path extrusionOk="0" h="4453" w="3796">
                    <a:moveTo>
                      <a:pt x="3635" y="0"/>
                    </a:moveTo>
                    <a:lnTo>
                      <a:pt x="3635" y="2334"/>
                    </a:lnTo>
                    <a:cubicBezTo>
                      <a:pt x="3662" y="2334"/>
                      <a:pt x="3689" y="2334"/>
                      <a:pt x="3716" y="2320"/>
                    </a:cubicBezTo>
                    <a:lnTo>
                      <a:pt x="3716" y="2414"/>
                    </a:lnTo>
                    <a:cubicBezTo>
                      <a:pt x="3689" y="2414"/>
                      <a:pt x="3662" y="2414"/>
                      <a:pt x="3635" y="2428"/>
                    </a:cubicBezTo>
                    <a:lnTo>
                      <a:pt x="3635" y="3085"/>
                    </a:lnTo>
                    <a:cubicBezTo>
                      <a:pt x="3635" y="3259"/>
                      <a:pt x="3488" y="3407"/>
                      <a:pt x="3313" y="3420"/>
                    </a:cubicBezTo>
                    <a:cubicBezTo>
                      <a:pt x="3072" y="3433"/>
                      <a:pt x="2830" y="3447"/>
                      <a:pt x="2589" y="3487"/>
                    </a:cubicBezTo>
                    <a:cubicBezTo>
                      <a:pt x="2589" y="3501"/>
                      <a:pt x="2589" y="3527"/>
                      <a:pt x="2576" y="3554"/>
                    </a:cubicBezTo>
                    <a:lnTo>
                      <a:pt x="2495" y="3541"/>
                    </a:lnTo>
                    <a:cubicBezTo>
                      <a:pt x="2495" y="3527"/>
                      <a:pt x="2509" y="3514"/>
                      <a:pt x="2509" y="3501"/>
                    </a:cubicBezTo>
                    <a:lnTo>
                      <a:pt x="2509" y="3501"/>
                    </a:lnTo>
                    <a:cubicBezTo>
                      <a:pt x="2348" y="3514"/>
                      <a:pt x="2187" y="3541"/>
                      <a:pt x="2039" y="3568"/>
                    </a:cubicBezTo>
                    <a:cubicBezTo>
                      <a:pt x="1315" y="3715"/>
                      <a:pt x="658" y="3943"/>
                      <a:pt x="121" y="4238"/>
                    </a:cubicBezTo>
                    <a:cubicBezTo>
                      <a:pt x="81" y="4265"/>
                      <a:pt x="41" y="4278"/>
                      <a:pt x="1" y="4305"/>
                    </a:cubicBezTo>
                    <a:lnTo>
                      <a:pt x="81" y="4453"/>
                    </a:lnTo>
                    <a:cubicBezTo>
                      <a:pt x="95" y="4439"/>
                      <a:pt x="108" y="4439"/>
                      <a:pt x="121" y="4426"/>
                    </a:cubicBezTo>
                    <a:cubicBezTo>
                      <a:pt x="644" y="4117"/>
                      <a:pt x="1315" y="3876"/>
                      <a:pt x="2066" y="3729"/>
                    </a:cubicBezTo>
                    <a:cubicBezTo>
                      <a:pt x="2455" y="3661"/>
                      <a:pt x="2884" y="3608"/>
                      <a:pt x="3327" y="3581"/>
                    </a:cubicBezTo>
                    <a:cubicBezTo>
                      <a:pt x="3595" y="3568"/>
                      <a:pt x="3796" y="3353"/>
                      <a:pt x="3796" y="3085"/>
                    </a:cubicBezTo>
                    <a:lnTo>
                      <a:pt x="3796" y="0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" name="Google Shape;179;p13"/>
              <p:cNvSpPr/>
              <p:nvPr/>
            </p:nvSpPr>
            <p:spPr>
              <a:xfrm>
                <a:off x="4340525" y="1180013"/>
                <a:ext cx="94900" cy="111325"/>
              </a:xfrm>
              <a:custGeom>
                <a:rect b="b" l="l" r="r" t="t"/>
                <a:pathLst>
                  <a:path extrusionOk="0" h="4453" w="3796">
                    <a:moveTo>
                      <a:pt x="0" y="0"/>
                    </a:moveTo>
                    <a:lnTo>
                      <a:pt x="0" y="3085"/>
                    </a:lnTo>
                    <a:cubicBezTo>
                      <a:pt x="0" y="3353"/>
                      <a:pt x="202" y="3568"/>
                      <a:pt x="470" y="3581"/>
                    </a:cubicBezTo>
                    <a:cubicBezTo>
                      <a:pt x="912" y="3608"/>
                      <a:pt x="1342" y="3661"/>
                      <a:pt x="1731" y="3742"/>
                    </a:cubicBezTo>
                    <a:cubicBezTo>
                      <a:pt x="2468" y="3889"/>
                      <a:pt x="3139" y="4117"/>
                      <a:pt x="3675" y="4426"/>
                    </a:cubicBezTo>
                    <a:cubicBezTo>
                      <a:pt x="3689" y="4439"/>
                      <a:pt x="3702" y="4439"/>
                      <a:pt x="3715" y="4453"/>
                    </a:cubicBezTo>
                    <a:lnTo>
                      <a:pt x="3796" y="4305"/>
                    </a:lnTo>
                    <a:cubicBezTo>
                      <a:pt x="3756" y="4278"/>
                      <a:pt x="3715" y="4265"/>
                      <a:pt x="3662" y="4238"/>
                    </a:cubicBezTo>
                    <a:cubicBezTo>
                      <a:pt x="3139" y="3943"/>
                      <a:pt x="2482" y="3715"/>
                      <a:pt x="1757" y="3581"/>
                    </a:cubicBezTo>
                    <a:cubicBezTo>
                      <a:pt x="1610" y="3541"/>
                      <a:pt x="1449" y="3514"/>
                      <a:pt x="1288" y="3501"/>
                    </a:cubicBezTo>
                    <a:lnTo>
                      <a:pt x="1288" y="3501"/>
                    </a:lnTo>
                    <a:cubicBezTo>
                      <a:pt x="1288" y="3514"/>
                      <a:pt x="1288" y="3527"/>
                      <a:pt x="1301" y="3554"/>
                    </a:cubicBezTo>
                    <a:lnTo>
                      <a:pt x="1207" y="3554"/>
                    </a:lnTo>
                    <a:cubicBezTo>
                      <a:pt x="1207" y="3527"/>
                      <a:pt x="1207" y="3514"/>
                      <a:pt x="1194" y="3487"/>
                    </a:cubicBezTo>
                    <a:cubicBezTo>
                      <a:pt x="966" y="3460"/>
                      <a:pt x="725" y="3433"/>
                      <a:pt x="483" y="3420"/>
                    </a:cubicBezTo>
                    <a:cubicBezTo>
                      <a:pt x="296" y="3407"/>
                      <a:pt x="161" y="3259"/>
                      <a:pt x="161" y="3085"/>
                    </a:cubicBezTo>
                    <a:lnTo>
                      <a:pt x="161" y="2428"/>
                    </a:lnTo>
                    <a:cubicBezTo>
                      <a:pt x="148" y="2428"/>
                      <a:pt x="121" y="2414"/>
                      <a:pt x="108" y="2414"/>
                    </a:cubicBezTo>
                    <a:lnTo>
                      <a:pt x="121" y="2334"/>
                    </a:lnTo>
                    <a:lnTo>
                      <a:pt x="161" y="2334"/>
                    </a:lnTo>
                    <a:lnTo>
                      <a:pt x="161" y="0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3"/>
              <p:cNvSpPr/>
              <p:nvPr/>
            </p:nvSpPr>
            <p:spPr>
              <a:xfrm>
                <a:off x="4270125" y="1381163"/>
                <a:ext cx="21475" cy="20825"/>
              </a:xfrm>
              <a:custGeom>
                <a:rect b="b" l="l" r="r" t="t"/>
                <a:pathLst>
                  <a:path extrusionOk="0" h="833" w="859">
                    <a:moveTo>
                      <a:pt x="429" y="1"/>
                    </a:moveTo>
                    <a:lnTo>
                      <a:pt x="81" y="336"/>
                    </a:lnTo>
                    <a:cubicBezTo>
                      <a:pt x="27" y="390"/>
                      <a:pt x="0" y="470"/>
                      <a:pt x="0" y="551"/>
                    </a:cubicBezTo>
                    <a:cubicBezTo>
                      <a:pt x="0" y="618"/>
                      <a:pt x="27" y="698"/>
                      <a:pt x="81" y="752"/>
                    </a:cubicBezTo>
                    <a:cubicBezTo>
                      <a:pt x="134" y="806"/>
                      <a:pt x="215" y="832"/>
                      <a:pt x="282" y="832"/>
                    </a:cubicBezTo>
                    <a:cubicBezTo>
                      <a:pt x="362" y="832"/>
                      <a:pt x="429" y="806"/>
                      <a:pt x="496" y="752"/>
                    </a:cubicBezTo>
                    <a:lnTo>
                      <a:pt x="858" y="390"/>
                    </a:lnTo>
                    <a:cubicBezTo>
                      <a:pt x="805" y="363"/>
                      <a:pt x="765" y="323"/>
                      <a:pt x="724" y="282"/>
                    </a:cubicBezTo>
                    <a:lnTo>
                      <a:pt x="376" y="631"/>
                    </a:lnTo>
                    <a:cubicBezTo>
                      <a:pt x="349" y="651"/>
                      <a:pt x="315" y="661"/>
                      <a:pt x="283" y="661"/>
                    </a:cubicBezTo>
                    <a:cubicBezTo>
                      <a:pt x="252" y="661"/>
                      <a:pt x="221" y="651"/>
                      <a:pt x="201" y="631"/>
                    </a:cubicBezTo>
                    <a:cubicBezTo>
                      <a:pt x="175" y="604"/>
                      <a:pt x="161" y="578"/>
                      <a:pt x="161" y="551"/>
                    </a:cubicBezTo>
                    <a:cubicBezTo>
                      <a:pt x="161" y="510"/>
                      <a:pt x="175" y="484"/>
                      <a:pt x="201" y="457"/>
                    </a:cubicBezTo>
                    <a:lnTo>
                      <a:pt x="550" y="122"/>
                    </a:lnTo>
                    <a:cubicBezTo>
                      <a:pt x="510" y="81"/>
                      <a:pt x="470" y="41"/>
                      <a:pt x="429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3"/>
              <p:cNvSpPr/>
              <p:nvPr/>
            </p:nvSpPr>
            <p:spPr>
              <a:xfrm>
                <a:off x="4385775" y="1380838"/>
                <a:ext cx="21500" cy="21150"/>
              </a:xfrm>
              <a:custGeom>
                <a:rect b="b" l="l" r="r" t="t"/>
                <a:pathLst>
                  <a:path extrusionOk="0" h="846" w="860">
                    <a:moveTo>
                      <a:pt x="430" y="0"/>
                    </a:moveTo>
                    <a:cubicBezTo>
                      <a:pt x="390" y="54"/>
                      <a:pt x="350" y="94"/>
                      <a:pt x="309" y="135"/>
                    </a:cubicBezTo>
                    <a:lnTo>
                      <a:pt x="658" y="470"/>
                    </a:lnTo>
                    <a:cubicBezTo>
                      <a:pt x="685" y="497"/>
                      <a:pt x="698" y="523"/>
                      <a:pt x="698" y="550"/>
                    </a:cubicBezTo>
                    <a:cubicBezTo>
                      <a:pt x="698" y="591"/>
                      <a:pt x="685" y="617"/>
                      <a:pt x="658" y="644"/>
                    </a:cubicBezTo>
                    <a:cubicBezTo>
                      <a:pt x="631" y="671"/>
                      <a:pt x="604" y="671"/>
                      <a:pt x="578" y="671"/>
                    </a:cubicBezTo>
                    <a:cubicBezTo>
                      <a:pt x="537" y="671"/>
                      <a:pt x="511" y="658"/>
                      <a:pt x="484" y="644"/>
                    </a:cubicBezTo>
                    <a:lnTo>
                      <a:pt x="135" y="295"/>
                    </a:lnTo>
                    <a:cubicBezTo>
                      <a:pt x="95" y="336"/>
                      <a:pt x="55" y="363"/>
                      <a:pt x="1" y="403"/>
                    </a:cubicBezTo>
                    <a:lnTo>
                      <a:pt x="363" y="765"/>
                    </a:lnTo>
                    <a:cubicBezTo>
                      <a:pt x="430" y="819"/>
                      <a:pt x="497" y="845"/>
                      <a:pt x="578" y="845"/>
                    </a:cubicBezTo>
                    <a:cubicBezTo>
                      <a:pt x="645" y="845"/>
                      <a:pt x="725" y="819"/>
                      <a:pt x="779" y="765"/>
                    </a:cubicBezTo>
                    <a:cubicBezTo>
                      <a:pt x="832" y="711"/>
                      <a:pt x="859" y="631"/>
                      <a:pt x="859" y="550"/>
                    </a:cubicBezTo>
                    <a:cubicBezTo>
                      <a:pt x="859" y="483"/>
                      <a:pt x="832" y="403"/>
                      <a:pt x="779" y="349"/>
                    </a:cubicBezTo>
                    <a:lnTo>
                      <a:pt x="430" y="0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3"/>
              <p:cNvSpPr/>
              <p:nvPr/>
            </p:nvSpPr>
            <p:spPr>
              <a:xfrm>
                <a:off x="4263750" y="1287963"/>
                <a:ext cx="149900" cy="32875"/>
              </a:xfrm>
              <a:custGeom>
                <a:rect b="b" l="l" r="r" t="t"/>
                <a:pathLst>
                  <a:path extrusionOk="0" h="1315" w="5996">
                    <a:moveTo>
                      <a:pt x="1543" y="1"/>
                    </a:moveTo>
                    <a:cubicBezTo>
                      <a:pt x="1046" y="1"/>
                      <a:pt x="604" y="229"/>
                      <a:pt x="309" y="591"/>
                    </a:cubicBezTo>
                    <a:lnTo>
                      <a:pt x="322" y="604"/>
                    </a:lnTo>
                    <a:lnTo>
                      <a:pt x="282" y="631"/>
                    </a:lnTo>
                    <a:cubicBezTo>
                      <a:pt x="148" y="819"/>
                      <a:pt x="41" y="1060"/>
                      <a:pt x="0" y="1301"/>
                    </a:cubicBezTo>
                    <a:lnTo>
                      <a:pt x="161" y="1315"/>
                    </a:lnTo>
                    <a:cubicBezTo>
                      <a:pt x="282" y="658"/>
                      <a:pt x="859" y="162"/>
                      <a:pt x="1543" y="162"/>
                    </a:cubicBezTo>
                    <a:lnTo>
                      <a:pt x="4453" y="162"/>
                    </a:lnTo>
                    <a:cubicBezTo>
                      <a:pt x="5137" y="162"/>
                      <a:pt x="5700" y="658"/>
                      <a:pt x="5821" y="1315"/>
                    </a:cubicBezTo>
                    <a:lnTo>
                      <a:pt x="5995" y="1301"/>
                    </a:lnTo>
                    <a:cubicBezTo>
                      <a:pt x="5955" y="1060"/>
                      <a:pt x="5848" y="819"/>
                      <a:pt x="5700" y="631"/>
                    </a:cubicBezTo>
                    <a:lnTo>
                      <a:pt x="5673" y="604"/>
                    </a:lnTo>
                    <a:lnTo>
                      <a:pt x="5687" y="591"/>
                    </a:lnTo>
                    <a:cubicBezTo>
                      <a:pt x="5392" y="229"/>
                      <a:pt x="4949" y="1"/>
                      <a:pt x="4453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3"/>
              <p:cNvSpPr/>
              <p:nvPr/>
            </p:nvSpPr>
            <p:spPr>
              <a:xfrm>
                <a:off x="4267425" y="1358363"/>
                <a:ext cx="142200" cy="47300"/>
              </a:xfrm>
              <a:custGeom>
                <a:rect b="b" l="l" r="r" t="t"/>
                <a:pathLst>
                  <a:path extrusionOk="0" h="1892" w="5688">
                    <a:moveTo>
                      <a:pt x="175" y="1"/>
                    </a:moveTo>
                    <a:lnTo>
                      <a:pt x="1" y="14"/>
                    </a:lnTo>
                    <a:cubicBezTo>
                      <a:pt x="122" y="336"/>
                      <a:pt x="309" y="645"/>
                      <a:pt x="537" y="913"/>
                    </a:cubicBezTo>
                    <a:cubicBezTo>
                      <a:pt x="578" y="953"/>
                      <a:pt x="604" y="993"/>
                      <a:pt x="645" y="1034"/>
                    </a:cubicBezTo>
                    <a:cubicBezTo>
                      <a:pt x="698" y="1087"/>
                      <a:pt x="765" y="1141"/>
                      <a:pt x="819" y="1194"/>
                    </a:cubicBezTo>
                    <a:cubicBezTo>
                      <a:pt x="873" y="1235"/>
                      <a:pt x="913" y="1275"/>
                      <a:pt x="953" y="1302"/>
                    </a:cubicBezTo>
                    <a:cubicBezTo>
                      <a:pt x="1436" y="1664"/>
                      <a:pt x="2039" y="1892"/>
                      <a:pt x="2683" y="1892"/>
                    </a:cubicBezTo>
                    <a:lnTo>
                      <a:pt x="3005" y="1892"/>
                    </a:lnTo>
                    <a:cubicBezTo>
                      <a:pt x="3649" y="1892"/>
                      <a:pt x="4252" y="1664"/>
                      <a:pt x="4735" y="1302"/>
                    </a:cubicBezTo>
                    <a:cubicBezTo>
                      <a:pt x="4775" y="1275"/>
                      <a:pt x="4829" y="1235"/>
                      <a:pt x="4869" y="1194"/>
                    </a:cubicBezTo>
                    <a:cubicBezTo>
                      <a:pt x="4923" y="1141"/>
                      <a:pt x="4990" y="1087"/>
                      <a:pt x="5043" y="1034"/>
                    </a:cubicBezTo>
                    <a:cubicBezTo>
                      <a:pt x="5084" y="993"/>
                      <a:pt x="5124" y="953"/>
                      <a:pt x="5151" y="913"/>
                    </a:cubicBezTo>
                    <a:cubicBezTo>
                      <a:pt x="5379" y="645"/>
                      <a:pt x="5566" y="336"/>
                      <a:pt x="5687" y="14"/>
                    </a:cubicBezTo>
                    <a:lnTo>
                      <a:pt x="5513" y="1"/>
                    </a:lnTo>
                    <a:cubicBezTo>
                      <a:pt x="5124" y="1007"/>
                      <a:pt x="4145" y="1718"/>
                      <a:pt x="3005" y="1718"/>
                    </a:cubicBezTo>
                    <a:lnTo>
                      <a:pt x="2871" y="1718"/>
                    </a:lnTo>
                    <a:lnTo>
                      <a:pt x="2871" y="1798"/>
                    </a:lnTo>
                    <a:lnTo>
                      <a:pt x="2831" y="1798"/>
                    </a:lnTo>
                    <a:lnTo>
                      <a:pt x="2831" y="1718"/>
                    </a:lnTo>
                    <a:lnTo>
                      <a:pt x="2683" y="1718"/>
                    </a:lnTo>
                    <a:cubicBezTo>
                      <a:pt x="1543" y="1718"/>
                      <a:pt x="578" y="1007"/>
                      <a:pt x="175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" name="Google Shape;184;p13"/>
              <p:cNvSpPr/>
              <p:nvPr/>
            </p:nvSpPr>
            <p:spPr>
              <a:xfrm>
                <a:off x="4285550" y="1300363"/>
                <a:ext cx="106300" cy="22150"/>
              </a:xfrm>
              <a:custGeom>
                <a:rect b="b" l="l" r="r" t="t"/>
                <a:pathLst>
                  <a:path extrusionOk="0" h="886" w="4252">
                    <a:moveTo>
                      <a:pt x="966" y="1"/>
                    </a:moveTo>
                    <a:cubicBezTo>
                      <a:pt x="469" y="1"/>
                      <a:pt x="54" y="376"/>
                      <a:pt x="0" y="859"/>
                    </a:cubicBezTo>
                    <a:cubicBezTo>
                      <a:pt x="27" y="873"/>
                      <a:pt x="54" y="873"/>
                      <a:pt x="81" y="886"/>
                    </a:cubicBezTo>
                    <a:cubicBezTo>
                      <a:pt x="134" y="443"/>
                      <a:pt x="510" y="81"/>
                      <a:pt x="966" y="81"/>
                    </a:cubicBezTo>
                    <a:lnTo>
                      <a:pt x="3286" y="81"/>
                    </a:lnTo>
                    <a:cubicBezTo>
                      <a:pt x="3742" y="81"/>
                      <a:pt x="4131" y="443"/>
                      <a:pt x="4171" y="886"/>
                    </a:cubicBezTo>
                    <a:cubicBezTo>
                      <a:pt x="4198" y="873"/>
                      <a:pt x="4225" y="873"/>
                      <a:pt x="4251" y="859"/>
                    </a:cubicBezTo>
                    <a:cubicBezTo>
                      <a:pt x="4198" y="376"/>
                      <a:pt x="3782" y="1"/>
                      <a:pt x="3286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" name="Google Shape;185;p13"/>
              <p:cNvSpPr/>
              <p:nvPr/>
            </p:nvSpPr>
            <p:spPr>
              <a:xfrm>
                <a:off x="4289575" y="1354688"/>
                <a:ext cx="98250" cy="23500"/>
              </a:xfrm>
              <a:custGeom>
                <a:rect b="b" l="l" r="r" t="t"/>
                <a:pathLst>
                  <a:path extrusionOk="0" h="940" w="3930">
                    <a:moveTo>
                      <a:pt x="67" y="0"/>
                    </a:moveTo>
                    <a:cubicBezTo>
                      <a:pt x="40" y="14"/>
                      <a:pt x="13" y="27"/>
                      <a:pt x="0" y="41"/>
                    </a:cubicBezTo>
                    <a:cubicBezTo>
                      <a:pt x="255" y="577"/>
                      <a:pt x="805" y="939"/>
                      <a:pt x="1435" y="939"/>
                    </a:cubicBezTo>
                    <a:lnTo>
                      <a:pt x="1945" y="939"/>
                    </a:lnTo>
                    <a:lnTo>
                      <a:pt x="1945" y="886"/>
                    </a:lnTo>
                    <a:lnTo>
                      <a:pt x="1985" y="886"/>
                    </a:lnTo>
                    <a:lnTo>
                      <a:pt x="1985" y="939"/>
                    </a:lnTo>
                    <a:lnTo>
                      <a:pt x="2494" y="939"/>
                    </a:lnTo>
                    <a:cubicBezTo>
                      <a:pt x="3125" y="939"/>
                      <a:pt x="3661" y="577"/>
                      <a:pt x="3929" y="41"/>
                    </a:cubicBezTo>
                    <a:cubicBezTo>
                      <a:pt x="3903" y="27"/>
                      <a:pt x="3876" y="14"/>
                      <a:pt x="3862" y="0"/>
                    </a:cubicBezTo>
                    <a:cubicBezTo>
                      <a:pt x="3608" y="510"/>
                      <a:pt x="3085" y="845"/>
                      <a:pt x="2494" y="845"/>
                    </a:cubicBezTo>
                    <a:lnTo>
                      <a:pt x="1435" y="845"/>
                    </a:lnTo>
                    <a:cubicBezTo>
                      <a:pt x="831" y="845"/>
                      <a:pt x="322" y="510"/>
                      <a:pt x="67" y="0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3"/>
              <p:cNvSpPr/>
              <p:nvPr/>
            </p:nvSpPr>
            <p:spPr>
              <a:xfrm>
                <a:off x="4325425" y="1085524"/>
                <a:ext cx="26525" cy="26500"/>
              </a:xfrm>
              <a:custGeom>
                <a:rect b="b" l="l" r="r" t="t"/>
                <a:pathLst>
                  <a:path extrusionOk="0" h="1060" w="1061">
                    <a:moveTo>
                      <a:pt x="537" y="161"/>
                    </a:moveTo>
                    <a:cubicBezTo>
                      <a:pt x="739" y="161"/>
                      <a:pt x="900" y="336"/>
                      <a:pt x="900" y="523"/>
                    </a:cubicBezTo>
                    <a:cubicBezTo>
                      <a:pt x="900" y="725"/>
                      <a:pt x="725" y="899"/>
                      <a:pt x="537" y="899"/>
                    </a:cubicBezTo>
                    <a:cubicBezTo>
                      <a:pt x="336" y="899"/>
                      <a:pt x="162" y="725"/>
                      <a:pt x="162" y="523"/>
                    </a:cubicBezTo>
                    <a:cubicBezTo>
                      <a:pt x="162" y="336"/>
                      <a:pt x="336" y="161"/>
                      <a:pt x="537" y="161"/>
                    </a:cubicBezTo>
                    <a:close/>
                    <a:moveTo>
                      <a:pt x="524" y="0"/>
                    </a:moveTo>
                    <a:cubicBezTo>
                      <a:pt x="242" y="0"/>
                      <a:pt x="1" y="242"/>
                      <a:pt x="1" y="537"/>
                    </a:cubicBezTo>
                    <a:cubicBezTo>
                      <a:pt x="1" y="751"/>
                      <a:pt x="135" y="939"/>
                      <a:pt x="323" y="1020"/>
                    </a:cubicBezTo>
                    <a:cubicBezTo>
                      <a:pt x="377" y="1047"/>
                      <a:pt x="430" y="1060"/>
                      <a:pt x="497" y="1060"/>
                    </a:cubicBezTo>
                    <a:lnTo>
                      <a:pt x="524" y="1060"/>
                    </a:lnTo>
                    <a:lnTo>
                      <a:pt x="524" y="993"/>
                    </a:lnTo>
                    <a:lnTo>
                      <a:pt x="564" y="993"/>
                    </a:lnTo>
                    <a:lnTo>
                      <a:pt x="564" y="1060"/>
                    </a:lnTo>
                    <a:cubicBezTo>
                      <a:pt x="631" y="1060"/>
                      <a:pt x="685" y="1047"/>
                      <a:pt x="739" y="1020"/>
                    </a:cubicBezTo>
                    <a:cubicBezTo>
                      <a:pt x="926" y="939"/>
                      <a:pt x="1060" y="751"/>
                      <a:pt x="1060" y="537"/>
                    </a:cubicBezTo>
                    <a:cubicBezTo>
                      <a:pt x="1060" y="242"/>
                      <a:pt x="819" y="0"/>
                      <a:pt x="524" y="0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3"/>
              <p:cNvSpPr/>
              <p:nvPr/>
            </p:nvSpPr>
            <p:spPr>
              <a:xfrm>
                <a:off x="4370375" y="1330888"/>
                <a:ext cx="10075" cy="4050"/>
              </a:xfrm>
              <a:custGeom>
                <a:rect b="b" l="l" r="r" t="t"/>
                <a:pathLst>
                  <a:path extrusionOk="0" h="162" w="403">
                    <a:moveTo>
                      <a:pt x="0" y="0"/>
                    </a:moveTo>
                    <a:cubicBezTo>
                      <a:pt x="27" y="54"/>
                      <a:pt x="27" y="107"/>
                      <a:pt x="40" y="161"/>
                    </a:cubicBezTo>
                    <a:lnTo>
                      <a:pt x="335" y="161"/>
                    </a:lnTo>
                    <a:cubicBezTo>
                      <a:pt x="349" y="107"/>
                      <a:pt x="376" y="54"/>
                      <a:pt x="402" y="0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3"/>
              <p:cNvSpPr/>
              <p:nvPr/>
            </p:nvSpPr>
            <p:spPr>
              <a:xfrm>
                <a:off x="4371375" y="1340938"/>
                <a:ext cx="7725" cy="4375"/>
              </a:xfrm>
              <a:custGeom>
                <a:rect b="b" l="l" r="r" t="t"/>
                <a:pathLst>
                  <a:path extrusionOk="0" h="175" w="309">
                    <a:moveTo>
                      <a:pt x="14" y="1"/>
                    </a:moveTo>
                    <a:cubicBezTo>
                      <a:pt x="14" y="54"/>
                      <a:pt x="14" y="121"/>
                      <a:pt x="0" y="175"/>
                    </a:cubicBezTo>
                    <a:lnTo>
                      <a:pt x="309" y="175"/>
                    </a:lnTo>
                    <a:cubicBezTo>
                      <a:pt x="295" y="121"/>
                      <a:pt x="282" y="68"/>
                      <a:pt x="282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" name="Google Shape;189;p13"/>
              <p:cNvSpPr/>
              <p:nvPr/>
            </p:nvSpPr>
            <p:spPr>
              <a:xfrm>
                <a:off x="4298275" y="1340938"/>
                <a:ext cx="7750" cy="4375"/>
              </a:xfrm>
              <a:custGeom>
                <a:rect b="b" l="l" r="r" t="t"/>
                <a:pathLst>
                  <a:path extrusionOk="0" h="175" w="310">
                    <a:moveTo>
                      <a:pt x="28" y="1"/>
                    </a:moveTo>
                    <a:cubicBezTo>
                      <a:pt x="28" y="68"/>
                      <a:pt x="14" y="121"/>
                      <a:pt x="1" y="175"/>
                    </a:cubicBezTo>
                    <a:lnTo>
                      <a:pt x="309" y="175"/>
                    </a:lnTo>
                    <a:cubicBezTo>
                      <a:pt x="296" y="121"/>
                      <a:pt x="296" y="54"/>
                      <a:pt x="296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" name="Google Shape;190;p13"/>
              <p:cNvSpPr/>
              <p:nvPr/>
            </p:nvSpPr>
            <p:spPr>
              <a:xfrm>
                <a:off x="4296950" y="1330888"/>
                <a:ext cx="9725" cy="4050"/>
              </a:xfrm>
              <a:custGeom>
                <a:rect b="b" l="l" r="r" t="t"/>
                <a:pathLst>
                  <a:path extrusionOk="0" h="162" w="389">
                    <a:moveTo>
                      <a:pt x="0" y="0"/>
                    </a:moveTo>
                    <a:cubicBezTo>
                      <a:pt x="27" y="54"/>
                      <a:pt x="54" y="107"/>
                      <a:pt x="67" y="161"/>
                    </a:cubicBezTo>
                    <a:lnTo>
                      <a:pt x="362" y="161"/>
                    </a:lnTo>
                    <a:cubicBezTo>
                      <a:pt x="362" y="107"/>
                      <a:pt x="376" y="54"/>
                      <a:pt x="389" y="0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3"/>
              <p:cNvSpPr/>
              <p:nvPr/>
            </p:nvSpPr>
            <p:spPr>
              <a:xfrm>
                <a:off x="4305325" y="1306413"/>
                <a:ext cx="66400" cy="66400"/>
              </a:xfrm>
              <a:custGeom>
                <a:rect b="b" l="l" r="r" t="t"/>
                <a:pathLst>
                  <a:path extrusionOk="0" h="2656" w="2656">
                    <a:moveTo>
                      <a:pt x="1328" y="175"/>
                    </a:moveTo>
                    <a:cubicBezTo>
                      <a:pt x="1972" y="175"/>
                      <a:pt x="2495" y="684"/>
                      <a:pt x="2495" y="1328"/>
                    </a:cubicBezTo>
                    <a:cubicBezTo>
                      <a:pt x="2495" y="1636"/>
                      <a:pt x="2361" y="1918"/>
                      <a:pt x="2160" y="2133"/>
                    </a:cubicBezTo>
                    <a:lnTo>
                      <a:pt x="2213" y="2173"/>
                    </a:lnTo>
                    <a:lnTo>
                      <a:pt x="2186" y="2213"/>
                    </a:lnTo>
                    <a:lnTo>
                      <a:pt x="2133" y="2159"/>
                    </a:lnTo>
                    <a:cubicBezTo>
                      <a:pt x="1932" y="2361"/>
                      <a:pt x="1650" y="2481"/>
                      <a:pt x="1328" y="2481"/>
                    </a:cubicBezTo>
                    <a:cubicBezTo>
                      <a:pt x="1020" y="2481"/>
                      <a:pt x="738" y="2361"/>
                      <a:pt x="523" y="2159"/>
                    </a:cubicBezTo>
                    <a:lnTo>
                      <a:pt x="483" y="2213"/>
                    </a:lnTo>
                    <a:lnTo>
                      <a:pt x="456" y="2173"/>
                    </a:lnTo>
                    <a:lnTo>
                      <a:pt x="497" y="2133"/>
                    </a:lnTo>
                    <a:cubicBezTo>
                      <a:pt x="295" y="1918"/>
                      <a:pt x="175" y="1636"/>
                      <a:pt x="175" y="1328"/>
                    </a:cubicBezTo>
                    <a:cubicBezTo>
                      <a:pt x="175" y="684"/>
                      <a:pt x="698" y="175"/>
                      <a:pt x="1328" y="175"/>
                    </a:cubicBezTo>
                    <a:close/>
                    <a:moveTo>
                      <a:pt x="1328" y="0"/>
                    </a:moveTo>
                    <a:cubicBezTo>
                      <a:pt x="725" y="0"/>
                      <a:pt x="201" y="416"/>
                      <a:pt x="54" y="979"/>
                    </a:cubicBezTo>
                    <a:cubicBezTo>
                      <a:pt x="41" y="1033"/>
                      <a:pt x="27" y="1086"/>
                      <a:pt x="14" y="1140"/>
                    </a:cubicBezTo>
                    <a:lnTo>
                      <a:pt x="27" y="1140"/>
                    </a:lnTo>
                    <a:cubicBezTo>
                      <a:pt x="14" y="1207"/>
                      <a:pt x="0" y="1261"/>
                      <a:pt x="0" y="1328"/>
                    </a:cubicBezTo>
                    <a:cubicBezTo>
                      <a:pt x="0" y="1341"/>
                      <a:pt x="14" y="1368"/>
                      <a:pt x="14" y="1382"/>
                    </a:cubicBezTo>
                    <a:cubicBezTo>
                      <a:pt x="14" y="1435"/>
                      <a:pt x="14" y="1489"/>
                      <a:pt x="27" y="1556"/>
                    </a:cubicBezTo>
                    <a:cubicBezTo>
                      <a:pt x="134" y="2173"/>
                      <a:pt x="671" y="2656"/>
                      <a:pt x="1328" y="2656"/>
                    </a:cubicBezTo>
                    <a:cubicBezTo>
                      <a:pt x="1985" y="2656"/>
                      <a:pt x="2535" y="2173"/>
                      <a:pt x="2642" y="1556"/>
                    </a:cubicBezTo>
                    <a:cubicBezTo>
                      <a:pt x="2642" y="1489"/>
                      <a:pt x="2656" y="1435"/>
                      <a:pt x="2656" y="1382"/>
                    </a:cubicBezTo>
                    <a:cubicBezTo>
                      <a:pt x="2656" y="1368"/>
                      <a:pt x="2656" y="1341"/>
                      <a:pt x="2656" y="1328"/>
                    </a:cubicBezTo>
                    <a:cubicBezTo>
                      <a:pt x="2656" y="1261"/>
                      <a:pt x="2656" y="1207"/>
                      <a:pt x="2642" y="1140"/>
                    </a:cubicBezTo>
                    <a:cubicBezTo>
                      <a:pt x="2629" y="1086"/>
                      <a:pt x="2615" y="1033"/>
                      <a:pt x="2602" y="979"/>
                    </a:cubicBezTo>
                    <a:cubicBezTo>
                      <a:pt x="2455" y="416"/>
                      <a:pt x="1945" y="0"/>
                      <a:pt x="1328" y="0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3"/>
              <p:cNvSpPr/>
              <p:nvPr/>
            </p:nvSpPr>
            <p:spPr>
              <a:xfrm>
                <a:off x="4089725" y="1315113"/>
                <a:ext cx="209575" cy="48975"/>
              </a:xfrm>
              <a:custGeom>
                <a:rect b="b" l="l" r="r" t="t"/>
                <a:pathLst>
                  <a:path extrusionOk="0" h="1959" w="8383">
                    <a:moveTo>
                      <a:pt x="993" y="162"/>
                    </a:moveTo>
                    <a:lnTo>
                      <a:pt x="2455" y="215"/>
                    </a:lnTo>
                    <a:lnTo>
                      <a:pt x="2455" y="175"/>
                    </a:lnTo>
                    <a:lnTo>
                      <a:pt x="2536" y="175"/>
                    </a:lnTo>
                    <a:lnTo>
                      <a:pt x="2536" y="215"/>
                    </a:lnTo>
                    <a:lnTo>
                      <a:pt x="7659" y="417"/>
                    </a:lnTo>
                    <a:cubicBezTo>
                      <a:pt x="7954" y="417"/>
                      <a:pt x="8182" y="645"/>
                      <a:pt x="8209" y="940"/>
                    </a:cubicBezTo>
                    <a:lnTo>
                      <a:pt x="8276" y="940"/>
                    </a:lnTo>
                    <a:lnTo>
                      <a:pt x="8276" y="1020"/>
                    </a:lnTo>
                    <a:lnTo>
                      <a:pt x="8209" y="1020"/>
                    </a:lnTo>
                    <a:cubicBezTo>
                      <a:pt x="8182" y="1302"/>
                      <a:pt x="7954" y="1543"/>
                      <a:pt x="7659" y="1543"/>
                    </a:cubicBezTo>
                    <a:lnTo>
                      <a:pt x="1060" y="1798"/>
                    </a:lnTo>
                    <a:lnTo>
                      <a:pt x="1034" y="1798"/>
                    </a:lnTo>
                    <a:cubicBezTo>
                      <a:pt x="886" y="1798"/>
                      <a:pt x="752" y="1758"/>
                      <a:pt x="631" y="1691"/>
                    </a:cubicBezTo>
                    <a:lnTo>
                      <a:pt x="417" y="1704"/>
                    </a:lnTo>
                    <a:lnTo>
                      <a:pt x="417" y="1624"/>
                    </a:lnTo>
                    <a:lnTo>
                      <a:pt x="524" y="1610"/>
                    </a:lnTo>
                    <a:lnTo>
                      <a:pt x="497" y="1597"/>
                    </a:lnTo>
                    <a:cubicBezTo>
                      <a:pt x="283" y="1436"/>
                      <a:pt x="175" y="1194"/>
                      <a:pt x="189" y="940"/>
                    </a:cubicBezTo>
                    <a:cubicBezTo>
                      <a:pt x="189" y="671"/>
                      <a:pt x="323" y="443"/>
                      <a:pt x="537" y="309"/>
                    </a:cubicBezTo>
                    <a:cubicBezTo>
                      <a:pt x="672" y="215"/>
                      <a:pt x="832" y="162"/>
                      <a:pt x="993" y="162"/>
                    </a:cubicBezTo>
                    <a:close/>
                    <a:moveTo>
                      <a:pt x="993" y="1"/>
                    </a:moveTo>
                    <a:cubicBezTo>
                      <a:pt x="792" y="1"/>
                      <a:pt x="604" y="55"/>
                      <a:pt x="444" y="162"/>
                    </a:cubicBezTo>
                    <a:cubicBezTo>
                      <a:pt x="175" y="336"/>
                      <a:pt x="28" y="618"/>
                      <a:pt x="14" y="926"/>
                    </a:cubicBezTo>
                    <a:cubicBezTo>
                      <a:pt x="1" y="1235"/>
                      <a:pt x="135" y="1530"/>
                      <a:pt x="390" y="1717"/>
                    </a:cubicBezTo>
                    <a:lnTo>
                      <a:pt x="417" y="1744"/>
                    </a:lnTo>
                    <a:cubicBezTo>
                      <a:pt x="591" y="1878"/>
                      <a:pt x="806" y="1959"/>
                      <a:pt x="1020" y="1959"/>
                    </a:cubicBezTo>
                    <a:lnTo>
                      <a:pt x="4212" y="1838"/>
                    </a:lnTo>
                    <a:lnTo>
                      <a:pt x="4521" y="1825"/>
                    </a:lnTo>
                    <a:lnTo>
                      <a:pt x="4534" y="1838"/>
                    </a:lnTo>
                    <a:lnTo>
                      <a:pt x="4789" y="1825"/>
                    </a:lnTo>
                    <a:lnTo>
                      <a:pt x="4869" y="1825"/>
                    </a:lnTo>
                    <a:lnTo>
                      <a:pt x="5003" y="1811"/>
                    </a:lnTo>
                    <a:lnTo>
                      <a:pt x="5312" y="1798"/>
                    </a:lnTo>
                    <a:lnTo>
                      <a:pt x="6143" y="1771"/>
                    </a:lnTo>
                    <a:lnTo>
                      <a:pt x="6318" y="1771"/>
                    </a:lnTo>
                    <a:lnTo>
                      <a:pt x="7109" y="1731"/>
                    </a:lnTo>
                    <a:lnTo>
                      <a:pt x="7297" y="1731"/>
                    </a:lnTo>
                    <a:lnTo>
                      <a:pt x="7672" y="1717"/>
                    </a:lnTo>
                    <a:cubicBezTo>
                      <a:pt x="7793" y="1704"/>
                      <a:pt x="7900" y="1677"/>
                      <a:pt x="7994" y="1624"/>
                    </a:cubicBezTo>
                    <a:cubicBezTo>
                      <a:pt x="8021" y="1610"/>
                      <a:pt x="8034" y="1597"/>
                      <a:pt x="8061" y="1583"/>
                    </a:cubicBezTo>
                    <a:cubicBezTo>
                      <a:pt x="8195" y="1490"/>
                      <a:pt x="8289" y="1355"/>
                      <a:pt x="8343" y="1194"/>
                    </a:cubicBezTo>
                    <a:cubicBezTo>
                      <a:pt x="8356" y="1141"/>
                      <a:pt x="8370" y="1087"/>
                      <a:pt x="8370" y="1034"/>
                    </a:cubicBezTo>
                    <a:cubicBezTo>
                      <a:pt x="8370" y="1007"/>
                      <a:pt x="8383" y="993"/>
                      <a:pt x="8383" y="980"/>
                    </a:cubicBezTo>
                    <a:cubicBezTo>
                      <a:pt x="8383" y="913"/>
                      <a:pt x="8370" y="846"/>
                      <a:pt x="8356" y="792"/>
                    </a:cubicBezTo>
                    <a:cubicBezTo>
                      <a:pt x="8329" y="738"/>
                      <a:pt x="8316" y="671"/>
                      <a:pt x="8289" y="618"/>
                    </a:cubicBezTo>
                    <a:cubicBezTo>
                      <a:pt x="8195" y="470"/>
                      <a:pt x="8074" y="363"/>
                      <a:pt x="7914" y="296"/>
                    </a:cubicBezTo>
                    <a:cubicBezTo>
                      <a:pt x="7887" y="283"/>
                      <a:pt x="7860" y="269"/>
                      <a:pt x="7820" y="269"/>
                    </a:cubicBezTo>
                    <a:cubicBezTo>
                      <a:pt x="7779" y="256"/>
                      <a:pt x="7726" y="242"/>
                      <a:pt x="7659" y="242"/>
                    </a:cubicBezTo>
                    <a:lnTo>
                      <a:pt x="7122" y="215"/>
                    </a:lnTo>
                    <a:lnTo>
                      <a:pt x="6961" y="215"/>
                    </a:lnTo>
                    <a:lnTo>
                      <a:pt x="6210" y="189"/>
                    </a:lnTo>
                    <a:lnTo>
                      <a:pt x="6049" y="175"/>
                    </a:lnTo>
                    <a:lnTo>
                      <a:pt x="2241" y="41"/>
                    </a:lnTo>
                    <a:lnTo>
                      <a:pt x="1879" y="28"/>
                    </a:lnTo>
                    <a:lnTo>
                      <a:pt x="1731" y="28"/>
                    </a:lnTo>
                    <a:lnTo>
                      <a:pt x="1637" y="14"/>
                    </a:lnTo>
                    <a:lnTo>
                      <a:pt x="1356" y="14"/>
                    </a:lnTo>
                    <a:lnTo>
                      <a:pt x="1020" y="1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3"/>
              <p:cNvSpPr/>
              <p:nvPr/>
            </p:nvSpPr>
            <p:spPr>
              <a:xfrm>
                <a:off x="4151100" y="1319488"/>
                <a:ext cx="145525" cy="21150"/>
              </a:xfrm>
              <a:custGeom>
                <a:rect b="b" l="l" r="r" t="t"/>
                <a:pathLst>
                  <a:path extrusionOk="0" h="846" w="5821">
                    <a:moveTo>
                      <a:pt x="0" y="0"/>
                    </a:moveTo>
                    <a:lnTo>
                      <a:pt x="0" y="40"/>
                    </a:lnTo>
                    <a:lnTo>
                      <a:pt x="0" y="832"/>
                    </a:lnTo>
                    <a:lnTo>
                      <a:pt x="1931" y="845"/>
                    </a:lnTo>
                    <a:lnTo>
                      <a:pt x="1931" y="818"/>
                    </a:lnTo>
                    <a:lnTo>
                      <a:pt x="2012" y="818"/>
                    </a:lnTo>
                    <a:lnTo>
                      <a:pt x="2012" y="845"/>
                    </a:lnTo>
                    <a:lnTo>
                      <a:pt x="5821" y="845"/>
                    </a:lnTo>
                    <a:lnTo>
                      <a:pt x="5821" y="765"/>
                    </a:lnTo>
                    <a:lnTo>
                      <a:pt x="5754" y="765"/>
                    </a:lnTo>
                    <a:lnTo>
                      <a:pt x="81" y="751"/>
                    </a:lnTo>
                    <a:lnTo>
                      <a:pt x="81" y="54"/>
                    </a:lnTo>
                    <a:lnTo>
                      <a:pt x="81" y="0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" name="Google Shape;194;p13"/>
              <p:cNvSpPr/>
              <p:nvPr/>
            </p:nvSpPr>
            <p:spPr>
              <a:xfrm>
                <a:off x="4100125" y="1339938"/>
                <a:ext cx="101275" cy="17800"/>
              </a:xfrm>
              <a:custGeom>
                <a:rect b="b" l="l" r="r" t="t"/>
                <a:pathLst>
                  <a:path extrusionOk="0" h="712" w="4051">
                    <a:moveTo>
                      <a:pt x="3970" y="0"/>
                    </a:moveTo>
                    <a:lnTo>
                      <a:pt x="3970" y="27"/>
                    </a:lnTo>
                    <a:lnTo>
                      <a:pt x="3970" y="456"/>
                    </a:lnTo>
                    <a:lnTo>
                      <a:pt x="108" y="617"/>
                    </a:lnTo>
                    <a:lnTo>
                      <a:pt x="1" y="631"/>
                    </a:lnTo>
                    <a:lnTo>
                      <a:pt x="1" y="711"/>
                    </a:lnTo>
                    <a:lnTo>
                      <a:pt x="215" y="698"/>
                    </a:lnTo>
                    <a:lnTo>
                      <a:pt x="4051" y="537"/>
                    </a:lnTo>
                    <a:lnTo>
                      <a:pt x="4051" y="27"/>
                    </a:lnTo>
                    <a:lnTo>
                      <a:pt x="4051" y="0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" name="Google Shape;195;p13"/>
              <p:cNvSpPr/>
              <p:nvPr/>
            </p:nvSpPr>
            <p:spPr>
              <a:xfrm>
                <a:off x="4378075" y="1315113"/>
                <a:ext cx="209250" cy="48975"/>
              </a:xfrm>
              <a:custGeom>
                <a:rect b="b" l="l" r="r" t="t"/>
                <a:pathLst>
                  <a:path extrusionOk="0" h="1959" w="8370">
                    <a:moveTo>
                      <a:pt x="7390" y="162"/>
                    </a:moveTo>
                    <a:cubicBezTo>
                      <a:pt x="7551" y="162"/>
                      <a:pt x="7698" y="215"/>
                      <a:pt x="7833" y="309"/>
                    </a:cubicBezTo>
                    <a:cubicBezTo>
                      <a:pt x="8061" y="443"/>
                      <a:pt x="8181" y="671"/>
                      <a:pt x="8195" y="940"/>
                    </a:cubicBezTo>
                    <a:cubicBezTo>
                      <a:pt x="8208" y="1194"/>
                      <a:pt x="8087" y="1436"/>
                      <a:pt x="7886" y="1597"/>
                    </a:cubicBezTo>
                    <a:lnTo>
                      <a:pt x="7859" y="1610"/>
                    </a:lnTo>
                    <a:lnTo>
                      <a:pt x="7940" y="1624"/>
                    </a:lnTo>
                    <a:lnTo>
                      <a:pt x="7940" y="1704"/>
                    </a:lnTo>
                    <a:lnTo>
                      <a:pt x="7739" y="1691"/>
                    </a:lnTo>
                    <a:cubicBezTo>
                      <a:pt x="7618" y="1758"/>
                      <a:pt x="7484" y="1798"/>
                      <a:pt x="7350" y="1798"/>
                    </a:cubicBezTo>
                    <a:lnTo>
                      <a:pt x="711" y="1557"/>
                    </a:lnTo>
                    <a:cubicBezTo>
                      <a:pt x="416" y="1543"/>
                      <a:pt x="188" y="1315"/>
                      <a:pt x="175" y="1020"/>
                    </a:cubicBezTo>
                    <a:lnTo>
                      <a:pt x="81" y="1020"/>
                    </a:lnTo>
                    <a:lnTo>
                      <a:pt x="81" y="940"/>
                    </a:lnTo>
                    <a:lnTo>
                      <a:pt x="175" y="940"/>
                    </a:lnTo>
                    <a:cubicBezTo>
                      <a:pt x="188" y="658"/>
                      <a:pt x="430" y="430"/>
                      <a:pt x="711" y="417"/>
                    </a:cubicBezTo>
                    <a:lnTo>
                      <a:pt x="5821" y="229"/>
                    </a:lnTo>
                    <a:lnTo>
                      <a:pt x="5821" y="175"/>
                    </a:lnTo>
                    <a:lnTo>
                      <a:pt x="5901" y="175"/>
                    </a:lnTo>
                    <a:lnTo>
                      <a:pt x="5901" y="215"/>
                    </a:lnTo>
                    <a:lnTo>
                      <a:pt x="7350" y="162"/>
                    </a:lnTo>
                    <a:close/>
                    <a:moveTo>
                      <a:pt x="7336" y="1"/>
                    </a:moveTo>
                    <a:lnTo>
                      <a:pt x="6974" y="14"/>
                    </a:lnTo>
                    <a:lnTo>
                      <a:pt x="6988" y="14"/>
                    </a:lnTo>
                    <a:lnTo>
                      <a:pt x="6719" y="28"/>
                    </a:lnTo>
                    <a:lnTo>
                      <a:pt x="6451" y="28"/>
                    </a:lnTo>
                    <a:lnTo>
                      <a:pt x="6089" y="41"/>
                    </a:lnTo>
                    <a:lnTo>
                      <a:pt x="2334" y="189"/>
                    </a:lnTo>
                    <a:lnTo>
                      <a:pt x="2160" y="189"/>
                    </a:lnTo>
                    <a:lnTo>
                      <a:pt x="1422" y="215"/>
                    </a:lnTo>
                    <a:lnTo>
                      <a:pt x="1248" y="229"/>
                    </a:lnTo>
                    <a:lnTo>
                      <a:pt x="711" y="242"/>
                    </a:lnTo>
                    <a:cubicBezTo>
                      <a:pt x="658" y="242"/>
                      <a:pt x="604" y="256"/>
                      <a:pt x="550" y="269"/>
                    </a:cubicBezTo>
                    <a:cubicBezTo>
                      <a:pt x="524" y="283"/>
                      <a:pt x="497" y="283"/>
                      <a:pt x="470" y="296"/>
                    </a:cubicBezTo>
                    <a:cubicBezTo>
                      <a:pt x="309" y="363"/>
                      <a:pt x="175" y="484"/>
                      <a:pt x="94" y="631"/>
                    </a:cubicBezTo>
                    <a:cubicBezTo>
                      <a:pt x="68" y="685"/>
                      <a:pt x="41" y="738"/>
                      <a:pt x="27" y="792"/>
                    </a:cubicBezTo>
                    <a:cubicBezTo>
                      <a:pt x="14" y="859"/>
                      <a:pt x="1" y="913"/>
                      <a:pt x="1" y="980"/>
                    </a:cubicBezTo>
                    <a:cubicBezTo>
                      <a:pt x="1" y="993"/>
                      <a:pt x="1" y="1020"/>
                      <a:pt x="1" y="1034"/>
                    </a:cubicBezTo>
                    <a:cubicBezTo>
                      <a:pt x="14" y="1101"/>
                      <a:pt x="14" y="1154"/>
                      <a:pt x="41" y="1208"/>
                    </a:cubicBezTo>
                    <a:cubicBezTo>
                      <a:pt x="81" y="1355"/>
                      <a:pt x="188" y="1490"/>
                      <a:pt x="309" y="1583"/>
                    </a:cubicBezTo>
                    <a:cubicBezTo>
                      <a:pt x="336" y="1597"/>
                      <a:pt x="363" y="1610"/>
                      <a:pt x="389" y="1624"/>
                    </a:cubicBezTo>
                    <a:cubicBezTo>
                      <a:pt x="483" y="1677"/>
                      <a:pt x="591" y="1717"/>
                      <a:pt x="711" y="1717"/>
                    </a:cubicBezTo>
                    <a:lnTo>
                      <a:pt x="1087" y="1731"/>
                    </a:lnTo>
                    <a:lnTo>
                      <a:pt x="1261" y="1744"/>
                    </a:lnTo>
                    <a:lnTo>
                      <a:pt x="2066" y="1771"/>
                    </a:lnTo>
                    <a:lnTo>
                      <a:pt x="2227" y="1771"/>
                    </a:lnTo>
                    <a:lnTo>
                      <a:pt x="3031" y="1798"/>
                    </a:lnTo>
                    <a:lnTo>
                      <a:pt x="3340" y="1811"/>
                    </a:lnTo>
                    <a:lnTo>
                      <a:pt x="3487" y="1825"/>
                    </a:lnTo>
                    <a:lnTo>
                      <a:pt x="3568" y="1825"/>
                    </a:lnTo>
                    <a:lnTo>
                      <a:pt x="3809" y="1838"/>
                    </a:lnTo>
                    <a:lnTo>
                      <a:pt x="4118" y="1838"/>
                    </a:lnTo>
                    <a:lnTo>
                      <a:pt x="7310" y="1959"/>
                    </a:lnTo>
                    <a:lnTo>
                      <a:pt x="7350" y="1959"/>
                    </a:lnTo>
                    <a:cubicBezTo>
                      <a:pt x="7564" y="1959"/>
                      <a:pt x="7779" y="1892"/>
                      <a:pt x="7953" y="1758"/>
                    </a:cubicBezTo>
                    <a:lnTo>
                      <a:pt x="7994" y="1731"/>
                    </a:lnTo>
                    <a:cubicBezTo>
                      <a:pt x="8235" y="1530"/>
                      <a:pt x="8369" y="1248"/>
                      <a:pt x="8356" y="926"/>
                    </a:cubicBezTo>
                    <a:cubicBezTo>
                      <a:pt x="8342" y="618"/>
                      <a:pt x="8195" y="336"/>
                      <a:pt x="7926" y="162"/>
                    </a:cubicBezTo>
                    <a:cubicBezTo>
                      <a:pt x="7766" y="55"/>
                      <a:pt x="7578" y="1"/>
                      <a:pt x="7390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3"/>
              <p:cNvSpPr/>
              <p:nvPr/>
            </p:nvSpPr>
            <p:spPr>
              <a:xfrm>
                <a:off x="4380075" y="1319488"/>
                <a:ext cx="145875" cy="21150"/>
              </a:xfrm>
              <a:custGeom>
                <a:rect b="b" l="l" r="r" t="t"/>
                <a:pathLst>
                  <a:path extrusionOk="0" h="846" w="5835">
                    <a:moveTo>
                      <a:pt x="5741" y="0"/>
                    </a:moveTo>
                    <a:lnTo>
                      <a:pt x="5741" y="54"/>
                    </a:lnTo>
                    <a:lnTo>
                      <a:pt x="5741" y="751"/>
                    </a:lnTo>
                    <a:lnTo>
                      <a:pt x="95" y="765"/>
                    </a:lnTo>
                    <a:lnTo>
                      <a:pt x="1" y="765"/>
                    </a:lnTo>
                    <a:lnTo>
                      <a:pt x="1" y="845"/>
                    </a:lnTo>
                    <a:lnTo>
                      <a:pt x="3810" y="845"/>
                    </a:lnTo>
                    <a:lnTo>
                      <a:pt x="3810" y="818"/>
                    </a:lnTo>
                    <a:lnTo>
                      <a:pt x="3890" y="818"/>
                    </a:lnTo>
                    <a:lnTo>
                      <a:pt x="3890" y="845"/>
                    </a:lnTo>
                    <a:lnTo>
                      <a:pt x="5781" y="832"/>
                    </a:lnTo>
                    <a:lnTo>
                      <a:pt x="5835" y="832"/>
                    </a:lnTo>
                    <a:lnTo>
                      <a:pt x="5835" y="40"/>
                    </a:lnTo>
                    <a:lnTo>
                      <a:pt x="5835" y="0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3"/>
              <p:cNvSpPr/>
              <p:nvPr/>
            </p:nvSpPr>
            <p:spPr>
              <a:xfrm>
                <a:off x="4475300" y="1339938"/>
                <a:ext cx="101275" cy="17800"/>
              </a:xfrm>
              <a:custGeom>
                <a:rect b="b" l="l" r="r" t="t"/>
                <a:pathLst>
                  <a:path extrusionOk="0" h="712" w="4051">
                    <a:moveTo>
                      <a:pt x="1" y="0"/>
                    </a:moveTo>
                    <a:lnTo>
                      <a:pt x="1" y="27"/>
                    </a:lnTo>
                    <a:lnTo>
                      <a:pt x="1" y="537"/>
                    </a:lnTo>
                    <a:lnTo>
                      <a:pt x="3850" y="698"/>
                    </a:lnTo>
                    <a:lnTo>
                      <a:pt x="4051" y="711"/>
                    </a:lnTo>
                    <a:lnTo>
                      <a:pt x="4051" y="631"/>
                    </a:lnTo>
                    <a:lnTo>
                      <a:pt x="3970" y="617"/>
                    </a:lnTo>
                    <a:lnTo>
                      <a:pt x="81" y="456"/>
                    </a:lnTo>
                    <a:lnTo>
                      <a:pt x="81" y="27"/>
                    </a:lnTo>
                    <a:lnTo>
                      <a:pt x="81" y="0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" name="Google Shape;198;p13"/>
              <p:cNvSpPr/>
              <p:nvPr/>
            </p:nvSpPr>
            <p:spPr>
              <a:xfrm>
                <a:off x="4338525" y="1339263"/>
                <a:ext cx="22150" cy="22500"/>
              </a:xfrm>
              <a:custGeom>
                <a:rect b="b" l="l" r="r" t="t"/>
                <a:pathLst>
                  <a:path extrusionOk="0" h="900" w="886">
                    <a:moveTo>
                      <a:pt x="27" y="0"/>
                    </a:moveTo>
                    <a:lnTo>
                      <a:pt x="0" y="14"/>
                    </a:lnTo>
                    <a:lnTo>
                      <a:pt x="27" y="27"/>
                    </a:lnTo>
                    <a:lnTo>
                      <a:pt x="0" y="41"/>
                    </a:lnTo>
                    <a:lnTo>
                      <a:pt x="805" y="845"/>
                    </a:lnTo>
                    <a:lnTo>
                      <a:pt x="858" y="899"/>
                    </a:lnTo>
                    <a:lnTo>
                      <a:pt x="885" y="859"/>
                    </a:lnTo>
                    <a:lnTo>
                      <a:pt x="845" y="819"/>
                    </a:lnTo>
                    <a:lnTo>
                      <a:pt x="27" y="0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" name="Google Shape;199;p13"/>
              <p:cNvSpPr/>
              <p:nvPr/>
            </p:nvSpPr>
            <p:spPr>
              <a:xfrm>
                <a:off x="4316725" y="1339263"/>
                <a:ext cx="22475" cy="22500"/>
              </a:xfrm>
              <a:custGeom>
                <a:rect b="b" l="l" r="r" t="t"/>
                <a:pathLst>
                  <a:path extrusionOk="0" h="900" w="899">
                    <a:moveTo>
                      <a:pt x="859" y="0"/>
                    </a:moveTo>
                    <a:lnTo>
                      <a:pt x="41" y="819"/>
                    </a:lnTo>
                    <a:lnTo>
                      <a:pt x="0" y="859"/>
                    </a:lnTo>
                    <a:lnTo>
                      <a:pt x="27" y="899"/>
                    </a:lnTo>
                    <a:lnTo>
                      <a:pt x="81" y="845"/>
                    </a:lnTo>
                    <a:lnTo>
                      <a:pt x="872" y="41"/>
                    </a:lnTo>
                    <a:lnTo>
                      <a:pt x="899" y="27"/>
                    </a:lnTo>
                    <a:lnTo>
                      <a:pt x="872" y="14"/>
                    </a:lnTo>
                    <a:lnTo>
                      <a:pt x="859" y="0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3"/>
              <p:cNvSpPr/>
              <p:nvPr/>
            </p:nvSpPr>
            <p:spPr>
              <a:xfrm>
                <a:off x="4304325" y="1238013"/>
                <a:ext cx="30850" cy="30875"/>
              </a:xfrm>
              <a:custGeom>
                <a:rect b="b" l="l" r="r" t="t"/>
                <a:pathLst>
                  <a:path extrusionOk="0" h="1235" w="1234">
                    <a:moveTo>
                      <a:pt x="1221" y="0"/>
                    </a:moveTo>
                    <a:cubicBezTo>
                      <a:pt x="1194" y="14"/>
                      <a:pt x="1167" y="14"/>
                      <a:pt x="1140" y="14"/>
                    </a:cubicBezTo>
                    <a:cubicBezTo>
                      <a:pt x="563" y="121"/>
                      <a:pt x="94" y="590"/>
                      <a:pt x="14" y="1181"/>
                    </a:cubicBezTo>
                    <a:cubicBezTo>
                      <a:pt x="14" y="1194"/>
                      <a:pt x="0" y="1207"/>
                      <a:pt x="0" y="1221"/>
                    </a:cubicBezTo>
                    <a:lnTo>
                      <a:pt x="94" y="1234"/>
                    </a:lnTo>
                    <a:cubicBezTo>
                      <a:pt x="94" y="1207"/>
                      <a:pt x="94" y="1181"/>
                      <a:pt x="94" y="1167"/>
                    </a:cubicBezTo>
                    <a:cubicBezTo>
                      <a:pt x="188" y="631"/>
                      <a:pt x="604" y="202"/>
                      <a:pt x="1140" y="108"/>
                    </a:cubicBezTo>
                    <a:cubicBezTo>
                      <a:pt x="1167" y="94"/>
                      <a:pt x="1194" y="94"/>
                      <a:pt x="1234" y="94"/>
                    </a:cubicBezTo>
                    <a:lnTo>
                      <a:pt x="1221" y="0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3"/>
              <p:cNvSpPr/>
              <p:nvPr/>
            </p:nvSpPr>
            <p:spPr>
              <a:xfrm>
                <a:off x="4343200" y="1238338"/>
                <a:ext cx="29875" cy="30550"/>
              </a:xfrm>
              <a:custGeom>
                <a:rect b="b" l="l" r="r" t="t"/>
                <a:pathLst>
                  <a:path extrusionOk="0" h="1222" w="1195">
                    <a:moveTo>
                      <a:pt x="14" y="1"/>
                    </a:moveTo>
                    <a:lnTo>
                      <a:pt x="1" y="81"/>
                    </a:lnTo>
                    <a:cubicBezTo>
                      <a:pt x="14" y="81"/>
                      <a:pt x="41" y="95"/>
                      <a:pt x="54" y="95"/>
                    </a:cubicBezTo>
                    <a:cubicBezTo>
                      <a:pt x="591" y="189"/>
                      <a:pt x="1007" y="618"/>
                      <a:pt x="1087" y="1154"/>
                    </a:cubicBezTo>
                    <a:cubicBezTo>
                      <a:pt x="1100" y="1181"/>
                      <a:pt x="1100" y="1194"/>
                      <a:pt x="1100" y="1221"/>
                    </a:cubicBezTo>
                    <a:lnTo>
                      <a:pt x="1194" y="1221"/>
                    </a:lnTo>
                    <a:cubicBezTo>
                      <a:pt x="1181" y="1194"/>
                      <a:pt x="1181" y="1181"/>
                      <a:pt x="1181" y="1168"/>
                    </a:cubicBezTo>
                    <a:cubicBezTo>
                      <a:pt x="1100" y="577"/>
                      <a:pt x="645" y="108"/>
                      <a:pt x="54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3"/>
              <p:cNvSpPr/>
              <p:nvPr/>
            </p:nvSpPr>
            <p:spPr>
              <a:xfrm>
                <a:off x="4454525" y="1187038"/>
                <a:ext cx="271925" cy="25850"/>
              </a:xfrm>
              <a:custGeom>
                <a:rect b="b" l="l" r="r" t="t"/>
                <a:pathLst>
                  <a:path extrusionOk="0" h="1034" w="10877">
                    <a:moveTo>
                      <a:pt x="0" y="1"/>
                    </a:moveTo>
                    <a:lnTo>
                      <a:pt x="0" y="55"/>
                    </a:lnTo>
                    <a:lnTo>
                      <a:pt x="0" y="966"/>
                    </a:lnTo>
                    <a:lnTo>
                      <a:pt x="10796" y="484"/>
                    </a:lnTo>
                    <a:lnTo>
                      <a:pt x="10796" y="926"/>
                    </a:lnTo>
                    <a:lnTo>
                      <a:pt x="10796" y="1034"/>
                    </a:lnTo>
                    <a:lnTo>
                      <a:pt x="10877" y="1034"/>
                    </a:lnTo>
                    <a:lnTo>
                      <a:pt x="10877" y="926"/>
                    </a:lnTo>
                    <a:lnTo>
                      <a:pt x="10877" y="390"/>
                    </a:lnTo>
                    <a:lnTo>
                      <a:pt x="6008" y="604"/>
                    </a:lnTo>
                    <a:lnTo>
                      <a:pt x="6008" y="671"/>
                    </a:lnTo>
                    <a:lnTo>
                      <a:pt x="5915" y="671"/>
                    </a:lnTo>
                    <a:lnTo>
                      <a:pt x="5915" y="618"/>
                    </a:lnTo>
                    <a:lnTo>
                      <a:pt x="94" y="873"/>
                    </a:lnTo>
                    <a:lnTo>
                      <a:pt x="94" y="55"/>
                    </a:lnTo>
                    <a:lnTo>
                      <a:pt x="94" y="1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" name="Google Shape;203;p13"/>
              <p:cNvSpPr/>
              <p:nvPr/>
            </p:nvSpPr>
            <p:spPr>
              <a:xfrm>
                <a:off x="4602375" y="1184038"/>
                <a:ext cx="2375" cy="19800"/>
              </a:xfrm>
              <a:custGeom>
                <a:rect b="b" l="l" r="r" t="t"/>
                <a:pathLst>
                  <a:path extrusionOk="0" h="792" w="95">
                    <a:moveTo>
                      <a:pt x="1" y="0"/>
                    </a:moveTo>
                    <a:lnTo>
                      <a:pt x="1" y="40"/>
                    </a:lnTo>
                    <a:lnTo>
                      <a:pt x="1" y="738"/>
                    </a:lnTo>
                    <a:lnTo>
                      <a:pt x="1" y="791"/>
                    </a:lnTo>
                    <a:lnTo>
                      <a:pt x="94" y="791"/>
                    </a:lnTo>
                    <a:lnTo>
                      <a:pt x="94" y="724"/>
                    </a:lnTo>
                    <a:lnTo>
                      <a:pt x="94" y="40"/>
                    </a:lnTo>
                    <a:lnTo>
                      <a:pt x="94" y="0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" name="Google Shape;204;p13"/>
              <p:cNvSpPr/>
              <p:nvPr/>
            </p:nvSpPr>
            <p:spPr>
              <a:xfrm>
                <a:off x="3948925" y="1187038"/>
                <a:ext cx="271600" cy="24175"/>
              </a:xfrm>
              <a:custGeom>
                <a:rect b="b" l="l" r="r" t="t"/>
                <a:pathLst>
                  <a:path extrusionOk="0" h="967" w="10864">
                    <a:moveTo>
                      <a:pt x="10783" y="1"/>
                    </a:moveTo>
                    <a:lnTo>
                      <a:pt x="10783" y="41"/>
                    </a:lnTo>
                    <a:lnTo>
                      <a:pt x="10783" y="873"/>
                    </a:lnTo>
                    <a:lnTo>
                      <a:pt x="4949" y="618"/>
                    </a:lnTo>
                    <a:lnTo>
                      <a:pt x="4949" y="671"/>
                    </a:lnTo>
                    <a:lnTo>
                      <a:pt x="4869" y="671"/>
                    </a:lnTo>
                    <a:lnTo>
                      <a:pt x="4869" y="604"/>
                    </a:lnTo>
                    <a:lnTo>
                      <a:pt x="41" y="390"/>
                    </a:lnTo>
                    <a:lnTo>
                      <a:pt x="0" y="390"/>
                    </a:lnTo>
                    <a:lnTo>
                      <a:pt x="0" y="926"/>
                    </a:lnTo>
                    <a:lnTo>
                      <a:pt x="81" y="926"/>
                    </a:lnTo>
                    <a:lnTo>
                      <a:pt x="81" y="484"/>
                    </a:lnTo>
                    <a:lnTo>
                      <a:pt x="10823" y="966"/>
                    </a:lnTo>
                    <a:lnTo>
                      <a:pt x="10863" y="966"/>
                    </a:lnTo>
                    <a:lnTo>
                      <a:pt x="10863" y="55"/>
                    </a:lnTo>
                    <a:lnTo>
                      <a:pt x="10863" y="1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3"/>
              <p:cNvSpPr/>
              <p:nvPr/>
            </p:nvSpPr>
            <p:spPr>
              <a:xfrm>
                <a:off x="4070625" y="1184038"/>
                <a:ext cx="2050" cy="19800"/>
              </a:xfrm>
              <a:custGeom>
                <a:rect b="b" l="l" r="r" t="t"/>
                <a:pathLst>
                  <a:path extrusionOk="0" h="792" w="82">
                    <a:moveTo>
                      <a:pt x="1" y="0"/>
                    </a:moveTo>
                    <a:lnTo>
                      <a:pt x="1" y="40"/>
                    </a:lnTo>
                    <a:lnTo>
                      <a:pt x="1" y="724"/>
                    </a:lnTo>
                    <a:lnTo>
                      <a:pt x="1" y="791"/>
                    </a:lnTo>
                    <a:lnTo>
                      <a:pt x="81" y="791"/>
                    </a:lnTo>
                    <a:lnTo>
                      <a:pt x="81" y="738"/>
                    </a:lnTo>
                    <a:lnTo>
                      <a:pt x="81" y="40"/>
                    </a:lnTo>
                    <a:lnTo>
                      <a:pt x="81" y="0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3"/>
              <p:cNvSpPr/>
              <p:nvPr/>
            </p:nvSpPr>
            <p:spPr>
              <a:xfrm>
                <a:off x="4989275" y="1179013"/>
                <a:ext cx="245125" cy="13100"/>
              </a:xfrm>
              <a:custGeom>
                <a:rect b="b" l="l" r="r" t="t"/>
                <a:pathLst>
                  <a:path extrusionOk="0" h="524" w="9805">
                    <a:moveTo>
                      <a:pt x="9228" y="0"/>
                    </a:moveTo>
                    <a:lnTo>
                      <a:pt x="202" y="429"/>
                    </a:lnTo>
                    <a:lnTo>
                      <a:pt x="1" y="443"/>
                    </a:lnTo>
                    <a:lnTo>
                      <a:pt x="1" y="523"/>
                    </a:lnTo>
                    <a:lnTo>
                      <a:pt x="162" y="523"/>
                    </a:lnTo>
                    <a:lnTo>
                      <a:pt x="9201" y="94"/>
                    </a:lnTo>
                    <a:lnTo>
                      <a:pt x="9590" y="362"/>
                    </a:lnTo>
                    <a:lnTo>
                      <a:pt x="9697" y="429"/>
                    </a:lnTo>
                    <a:lnTo>
                      <a:pt x="9751" y="469"/>
                    </a:lnTo>
                    <a:lnTo>
                      <a:pt x="9804" y="402"/>
                    </a:lnTo>
                    <a:lnTo>
                      <a:pt x="9697" y="322"/>
                    </a:lnTo>
                    <a:lnTo>
                      <a:pt x="9228" y="0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3"/>
              <p:cNvSpPr/>
              <p:nvPr/>
            </p:nvSpPr>
            <p:spPr>
              <a:xfrm>
                <a:off x="3443000" y="1180338"/>
                <a:ext cx="244100" cy="11775"/>
              </a:xfrm>
              <a:custGeom>
                <a:rect b="b" l="l" r="r" t="t"/>
                <a:pathLst>
                  <a:path extrusionOk="0" h="471" w="9764">
                    <a:moveTo>
                      <a:pt x="563" y="1"/>
                    </a:moveTo>
                    <a:lnTo>
                      <a:pt x="107" y="282"/>
                    </a:lnTo>
                    <a:lnTo>
                      <a:pt x="0" y="349"/>
                    </a:lnTo>
                    <a:lnTo>
                      <a:pt x="40" y="416"/>
                    </a:lnTo>
                    <a:lnTo>
                      <a:pt x="107" y="376"/>
                    </a:lnTo>
                    <a:lnTo>
                      <a:pt x="228" y="309"/>
                    </a:lnTo>
                    <a:lnTo>
                      <a:pt x="577" y="95"/>
                    </a:lnTo>
                    <a:lnTo>
                      <a:pt x="9643" y="470"/>
                    </a:lnTo>
                    <a:lnTo>
                      <a:pt x="9763" y="470"/>
                    </a:lnTo>
                    <a:lnTo>
                      <a:pt x="9763" y="390"/>
                    </a:lnTo>
                    <a:lnTo>
                      <a:pt x="9602" y="376"/>
                    </a:lnTo>
                    <a:lnTo>
                      <a:pt x="577" y="1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" name="Google Shape;208;p13"/>
              <p:cNvSpPr/>
              <p:nvPr/>
            </p:nvSpPr>
            <p:spPr>
              <a:xfrm>
                <a:off x="4338524" y="1110184"/>
                <a:ext cx="1025" cy="69855"/>
              </a:xfrm>
              <a:custGeom>
                <a:rect b="b" l="l" r="r" t="t"/>
                <a:pathLst>
                  <a:path extrusionOk="0" h="5594" w="41">
                    <a:moveTo>
                      <a:pt x="0" y="1"/>
                    </a:moveTo>
                    <a:lnTo>
                      <a:pt x="0" y="68"/>
                    </a:lnTo>
                    <a:lnTo>
                      <a:pt x="0" y="5499"/>
                    </a:lnTo>
                    <a:lnTo>
                      <a:pt x="0" y="5593"/>
                    </a:lnTo>
                    <a:lnTo>
                      <a:pt x="40" y="5593"/>
                    </a:lnTo>
                    <a:lnTo>
                      <a:pt x="40" y="5499"/>
                    </a:lnTo>
                    <a:lnTo>
                      <a:pt x="40" y="68"/>
                    </a:lnTo>
                    <a:lnTo>
                      <a:pt x="40" y="1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" name="Google Shape;209;p13"/>
              <p:cNvSpPr/>
              <p:nvPr/>
            </p:nvSpPr>
            <p:spPr>
              <a:xfrm>
                <a:off x="4338175" y="1376813"/>
                <a:ext cx="1025" cy="26500"/>
              </a:xfrm>
              <a:custGeom>
                <a:rect b="b" l="l" r="r" t="t"/>
                <a:pathLst>
                  <a:path extrusionOk="0" h="1060" w="41">
                    <a:moveTo>
                      <a:pt x="1" y="1"/>
                    </a:moveTo>
                    <a:lnTo>
                      <a:pt x="1" y="54"/>
                    </a:lnTo>
                    <a:lnTo>
                      <a:pt x="1" y="980"/>
                    </a:lnTo>
                    <a:lnTo>
                      <a:pt x="1" y="1060"/>
                    </a:lnTo>
                    <a:lnTo>
                      <a:pt x="41" y="1060"/>
                    </a:lnTo>
                    <a:lnTo>
                      <a:pt x="41" y="980"/>
                    </a:lnTo>
                    <a:lnTo>
                      <a:pt x="41" y="54"/>
                    </a:lnTo>
                    <a:lnTo>
                      <a:pt x="41" y="1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3"/>
              <p:cNvSpPr/>
              <p:nvPr/>
            </p:nvSpPr>
            <p:spPr>
              <a:xfrm>
                <a:off x="4243975" y="1290588"/>
                <a:ext cx="27850" cy="13150"/>
              </a:xfrm>
              <a:custGeom>
                <a:rect b="b" l="l" r="r" t="t"/>
                <a:pathLst>
                  <a:path extrusionOk="0" h="526" w="1114">
                    <a:moveTo>
                      <a:pt x="453" y="0"/>
                    </a:moveTo>
                    <a:cubicBezTo>
                      <a:pt x="408" y="0"/>
                      <a:pt x="363" y="14"/>
                      <a:pt x="322" y="43"/>
                    </a:cubicBezTo>
                    <a:lnTo>
                      <a:pt x="40" y="191"/>
                    </a:lnTo>
                    <a:lnTo>
                      <a:pt x="0" y="217"/>
                    </a:lnTo>
                    <a:lnTo>
                      <a:pt x="14" y="258"/>
                    </a:lnTo>
                    <a:lnTo>
                      <a:pt x="40" y="244"/>
                    </a:lnTo>
                    <a:lnTo>
                      <a:pt x="349" y="70"/>
                    </a:lnTo>
                    <a:cubicBezTo>
                      <a:pt x="381" y="54"/>
                      <a:pt x="414" y="47"/>
                      <a:pt x="448" y="47"/>
                    </a:cubicBezTo>
                    <a:cubicBezTo>
                      <a:pt x="499" y="47"/>
                      <a:pt x="550" y="64"/>
                      <a:pt x="590" y="97"/>
                    </a:cubicBezTo>
                    <a:lnTo>
                      <a:pt x="1073" y="526"/>
                    </a:lnTo>
                    <a:lnTo>
                      <a:pt x="1113" y="499"/>
                    </a:lnTo>
                    <a:lnTo>
                      <a:pt x="1100" y="486"/>
                    </a:lnTo>
                    <a:lnTo>
                      <a:pt x="617" y="70"/>
                    </a:lnTo>
                    <a:cubicBezTo>
                      <a:pt x="571" y="24"/>
                      <a:pt x="513" y="0"/>
                      <a:pt x="453" y="0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3"/>
              <p:cNvSpPr/>
              <p:nvPr/>
            </p:nvSpPr>
            <p:spPr>
              <a:xfrm>
                <a:off x="4405575" y="1290513"/>
                <a:ext cx="27850" cy="13225"/>
              </a:xfrm>
              <a:custGeom>
                <a:rect b="b" l="l" r="r" t="t"/>
                <a:pathLst>
                  <a:path extrusionOk="0" h="529" w="1114">
                    <a:moveTo>
                      <a:pt x="660" y="1"/>
                    </a:moveTo>
                    <a:cubicBezTo>
                      <a:pt x="594" y="1"/>
                      <a:pt x="531" y="25"/>
                      <a:pt x="483" y="73"/>
                    </a:cubicBezTo>
                    <a:lnTo>
                      <a:pt x="14" y="489"/>
                    </a:lnTo>
                    <a:lnTo>
                      <a:pt x="0" y="502"/>
                    </a:lnTo>
                    <a:lnTo>
                      <a:pt x="27" y="529"/>
                    </a:lnTo>
                    <a:lnTo>
                      <a:pt x="510" y="100"/>
                    </a:lnTo>
                    <a:cubicBezTo>
                      <a:pt x="550" y="67"/>
                      <a:pt x="606" y="50"/>
                      <a:pt x="661" y="50"/>
                    </a:cubicBezTo>
                    <a:cubicBezTo>
                      <a:pt x="697" y="50"/>
                      <a:pt x="733" y="57"/>
                      <a:pt x="765" y="73"/>
                    </a:cubicBezTo>
                    <a:lnTo>
                      <a:pt x="1060" y="247"/>
                    </a:lnTo>
                    <a:lnTo>
                      <a:pt x="1087" y="261"/>
                    </a:lnTo>
                    <a:lnTo>
                      <a:pt x="1113" y="220"/>
                    </a:lnTo>
                    <a:lnTo>
                      <a:pt x="1060" y="194"/>
                    </a:lnTo>
                    <a:lnTo>
                      <a:pt x="791" y="33"/>
                    </a:lnTo>
                    <a:cubicBezTo>
                      <a:pt x="749" y="11"/>
                      <a:pt x="704" y="1"/>
                      <a:pt x="660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3"/>
              <p:cNvSpPr/>
              <p:nvPr/>
            </p:nvSpPr>
            <p:spPr>
              <a:xfrm>
                <a:off x="4687875" y="1214538"/>
                <a:ext cx="46625" cy="6400"/>
              </a:xfrm>
              <a:custGeom>
                <a:rect b="b" l="l" r="r" t="t"/>
                <a:pathLst>
                  <a:path extrusionOk="0" h="256" w="1865">
                    <a:moveTo>
                      <a:pt x="0" y="1"/>
                    </a:moveTo>
                    <a:cubicBezTo>
                      <a:pt x="0" y="27"/>
                      <a:pt x="14" y="41"/>
                      <a:pt x="14" y="54"/>
                    </a:cubicBezTo>
                    <a:cubicBezTo>
                      <a:pt x="41" y="162"/>
                      <a:pt x="134" y="255"/>
                      <a:pt x="255" y="255"/>
                    </a:cubicBezTo>
                    <a:lnTo>
                      <a:pt x="1824" y="255"/>
                    </a:lnTo>
                    <a:lnTo>
                      <a:pt x="1824" y="242"/>
                    </a:lnTo>
                    <a:lnTo>
                      <a:pt x="1865" y="242"/>
                    </a:lnTo>
                    <a:lnTo>
                      <a:pt x="1865" y="162"/>
                    </a:lnTo>
                    <a:lnTo>
                      <a:pt x="255" y="162"/>
                    </a:lnTo>
                    <a:cubicBezTo>
                      <a:pt x="175" y="162"/>
                      <a:pt x="121" y="121"/>
                      <a:pt x="94" y="54"/>
                    </a:cubicBezTo>
                    <a:cubicBezTo>
                      <a:pt x="94" y="41"/>
                      <a:pt x="94" y="27"/>
                      <a:pt x="94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3"/>
              <p:cNvSpPr/>
              <p:nvPr/>
            </p:nvSpPr>
            <p:spPr>
              <a:xfrm>
                <a:off x="3943550" y="1214538"/>
                <a:ext cx="46625" cy="6400"/>
              </a:xfrm>
              <a:custGeom>
                <a:rect b="b" l="l" r="r" t="t"/>
                <a:pathLst>
                  <a:path extrusionOk="0" h="256" w="1865">
                    <a:moveTo>
                      <a:pt x="1784" y="1"/>
                    </a:moveTo>
                    <a:cubicBezTo>
                      <a:pt x="1784" y="27"/>
                      <a:pt x="1784" y="41"/>
                      <a:pt x="1771" y="54"/>
                    </a:cubicBezTo>
                    <a:cubicBezTo>
                      <a:pt x="1758" y="121"/>
                      <a:pt x="1691" y="162"/>
                      <a:pt x="1624" y="162"/>
                    </a:cubicBezTo>
                    <a:lnTo>
                      <a:pt x="1" y="162"/>
                    </a:lnTo>
                    <a:lnTo>
                      <a:pt x="1" y="242"/>
                    </a:lnTo>
                    <a:lnTo>
                      <a:pt x="54" y="242"/>
                    </a:lnTo>
                    <a:lnTo>
                      <a:pt x="54" y="255"/>
                    </a:lnTo>
                    <a:lnTo>
                      <a:pt x="1624" y="255"/>
                    </a:lnTo>
                    <a:cubicBezTo>
                      <a:pt x="1744" y="255"/>
                      <a:pt x="1838" y="175"/>
                      <a:pt x="1865" y="68"/>
                    </a:cubicBezTo>
                    <a:cubicBezTo>
                      <a:pt x="1865" y="41"/>
                      <a:pt x="1865" y="27"/>
                      <a:pt x="1865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" name="Google Shape;214;p13"/>
              <p:cNvSpPr/>
              <p:nvPr/>
            </p:nvSpPr>
            <p:spPr>
              <a:xfrm>
                <a:off x="4319400" y="1523338"/>
                <a:ext cx="38925" cy="19450"/>
              </a:xfrm>
              <a:custGeom>
                <a:rect b="b" l="l" r="r" t="t"/>
                <a:pathLst>
                  <a:path extrusionOk="0" h="778" w="1557">
                    <a:moveTo>
                      <a:pt x="349" y="0"/>
                    </a:moveTo>
                    <a:lnTo>
                      <a:pt x="81" y="537"/>
                    </a:lnTo>
                    <a:lnTo>
                      <a:pt x="1" y="711"/>
                    </a:lnTo>
                    <a:lnTo>
                      <a:pt x="81" y="751"/>
                    </a:lnTo>
                    <a:lnTo>
                      <a:pt x="108" y="671"/>
                    </a:lnTo>
                    <a:lnTo>
                      <a:pt x="403" y="81"/>
                    </a:lnTo>
                    <a:lnTo>
                      <a:pt x="1167" y="81"/>
                    </a:lnTo>
                    <a:lnTo>
                      <a:pt x="1436" y="671"/>
                    </a:lnTo>
                    <a:lnTo>
                      <a:pt x="1489" y="778"/>
                    </a:lnTo>
                    <a:lnTo>
                      <a:pt x="1556" y="738"/>
                    </a:lnTo>
                    <a:lnTo>
                      <a:pt x="1462" y="523"/>
                    </a:lnTo>
                    <a:lnTo>
                      <a:pt x="1221" y="0"/>
                    </a:lnTo>
                    <a:lnTo>
                      <a:pt x="832" y="0"/>
                    </a:lnTo>
                    <a:lnTo>
                      <a:pt x="832" y="40"/>
                    </a:lnTo>
                    <a:lnTo>
                      <a:pt x="752" y="40"/>
                    </a:lnTo>
                    <a:lnTo>
                      <a:pt x="752" y="0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" name="Google Shape;215;p13"/>
              <p:cNvSpPr/>
              <p:nvPr/>
            </p:nvSpPr>
            <p:spPr>
              <a:xfrm>
                <a:off x="4338175" y="1482088"/>
                <a:ext cx="2050" cy="42275"/>
              </a:xfrm>
              <a:custGeom>
                <a:rect b="b" l="l" r="r" t="t"/>
                <a:pathLst>
                  <a:path extrusionOk="0" h="1691" w="82">
                    <a:moveTo>
                      <a:pt x="1" y="1"/>
                    </a:moveTo>
                    <a:lnTo>
                      <a:pt x="1" y="41"/>
                    </a:lnTo>
                    <a:lnTo>
                      <a:pt x="1" y="1650"/>
                    </a:lnTo>
                    <a:lnTo>
                      <a:pt x="1" y="1690"/>
                    </a:lnTo>
                    <a:lnTo>
                      <a:pt x="81" y="1690"/>
                    </a:lnTo>
                    <a:lnTo>
                      <a:pt x="81" y="1650"/>
                    </a:lnTo>
                    <a:lnTo>
                      <a:pt x="81" y="54"/>
                    </a:lnTo>
                    <a:lnTo>
                      <a:pt x="81" y="1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3"/>
              <p:cNvSpPr/>
              <p:nvPr/>
            </p:nvSpPr>
            <p:spPr>
              <a:xfrm>
                <a:off x="4526950" y="1492138"/>
                <a:ext cx="39250" cy="19475"/>
              </a:xfrm>
              <a:custGeom>
                <a:rect b="b" l="l" r="r" t="t"/>
                <a:pathLst>
                  <a:path extrusionOk="0" h="779" w="1570">
                    <a:moveTo>
                      <a:pt x="362" y="1"/>
                    </a:moveTo>
                    <a:lnTo>
                      <a:pt x="94" y="551"/>
                    </a:lnTo>
                    <a:lnTo>
                      <a:pt x="0" y="712"/>
                    </a:lnTo>
                    <a:lnTo>
                      <a:pt x="81" y="752"/>
                    </a:lnTo>
                    <a:lnTo>
                      <a:pt x="107" y="698"/>
                    </a:lnTo>
                    <a:lnTo>
                      <a:pt x="402" y="81"/>
                    </a:lnTo>
                    <a:lnTo>
                      <a:pt x="1167" y="81"/>
                    </a:lnTo>
                    <a:lnTo>
                      <a:pt x="1448" y="698"/>
                    </a:lnTo>
                    <a:lnTo>
                      <a:pt x="1489" y="779"/>
                    </a:lnTo>
                    <a:lnTo>
                      <a:pt x="1569" y="738"/>
                    </a:lnTo>
                    <a:lnTo>
                      <a:pt x="1462" y="524"/>
                    </a:lnTo>
                    <a:lnTo>
                      <a:pt x="1220" y="1"/>
                    </a:lnTo>
                    <a:lnTo>
                      <a:pt x="845" y="1"/>
                    </a:lnTo>
                    <a:lnTo>
                      <a:pt x="845" y="28"/>
                    </a:lnTo>
                    <a:lnTo>
                      <a:pt x="751" y="28"/>
                    </a:lnTo>
                    <a:lnTo>
                      <a:pt x="751" y="1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3"/>
              <p:cNvSpPr/>
              <p:nvPr/>
            </p:nvSpPr>
            <p:spPr>
              <a:xfrm>
                <a:off x="4545725" y="1450563"/>
                <a:ext cx="2350" cy="42275"/>
              </a:xfrm>
              <a:custGeom>
                <a:rect b="b" l="l" r="r" t="t"/>
                <a:pathLst>
                  <a:path extrusionOk="0" h="1691" w="94">
                    <a:moveTo>
                      <a:pt x="0" y="1"/>
                    </a:moveTo>
                    <a:lnTo>
                      <a:pt x="0" y="81"/>
                    </a:lnTo>
                    <a:lnTo>
                      <a:pt x="0" y="1664"/>
                    </a:lnTo>
                    <a:lnTo>
                      <a:pt x="0" y="1691"/>
                    </a:lnTo>
                    <a:lnTo>
                      <a:pt x="94" y="1691"/>
                    </a:lnTo>
                    <a:lnTo>
                      <a:pt x="94" y="1664"/>
                    </a:lnTo>
                    <a:lnTo>
                      <a:pt x="94" y="95"/>
                    </a:lnTo>
                    <a:lnTo>
                      <a:pt x="94" y="1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3"/>
              <p:cNvSpPr/>
              <p:nvPr/>
            </p:nvSpPr>
            <p:spPr>
              <a:xfrm>
                <a:off x="4111200" y="1492138"/>
                <a:ext cx="39250" cy="19475"/>
              </a:xfrm>
              <a:custGeom>
                <a:rect b="b" l="l" r="r" t="t"/>
                <a:pathLst>
                  <a:path extrusionOk="0" h="779" w="1570">
                    <a:moveTo>
                      <a:pt x="362" y="1"/>
                    </a:moveTo>
                    <a:lnTo>
                      <a:pt x="94" y="524"/>
                    </a:lnTo>
                    <a:lnTo>
                      <a:pt x="0" y="712"/>
                    </a:lnTo>
                    <a:lnTo>
                      <a:pt x="81" y="752"/>
                    </a:lnTo>
                    <a:lnTo>
                      <a:pt x="121" y="685"/>
                    </a:lnTo>
                    <a:lnTo>
                      <a:pt x="403" y="81"/>
                    </a:lnTo>
                    <a:lnTo>
                      <a:pt x="1180" y="81"/>
                    </a:lnTo>
                    <a:lnTo>
                      <a:pt x="1449" y="698"/>
                    </a:lnTo>
                    <a:lnTo>
                      <a:pt x="1489" y="779"/>
                    </a:lnTo>
                    <a:lnTo>
                      <a:pt x="1569" y="738"/>
                    </a:lnTo>
                    <a:lnTo>
                      <a:pt x="1476" y="551"/>
                    </a:lnTo>
                    <a:lnTo>
                      <a:pt x="1234" y="1"/>
                    </a:lnTo>
                    <a:lnTo>
                      <a:pt x="845" y="1"/>
                    </a:lnTo>
                    <a:lnTo>
                      <a:pt x="845" y="28"/>
                    </a:lnTo>
                    <a:lnTo>
                      <a:pt x="751" y="28"/>
                    </a:lnTo>
                    <a:lnTo>
                      <a:pt x="751" y="1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" name="Google Shape;219;p13"/>
              <p:cNvSpPr/>
              <p:nvPr/>
            </p:nvSpPr>
            <p:spPr>
              <a:xfrm>
                <a:off x="4129975" y="1450563"/>
                <a:ext cx="2375" cy="42275"/>
              </a:xfrm>
              <a:custGeom>
                <a:rect b="b" l="l" r="r" t="t"/>
                <a:pathLst>
                  <a:path extrusionOk="0" h="1691" w="95">
                    <a:moveTo>
                      <a:pt x="0" y="1"/>
                    </a:moveTo>
                    <a:lnTo>
                      <a:pt x="0" y="81"/>
                    </a:lnTo>
                    <a:lnTo>
                      <a:pt x="0" y="1664"/>
                    </a:lnTo>
                    <a:lnTo>
                      <a:pt x="0" y="1691"/>
                    </a:lnTo>
                    <a:lnTo>
                      <a:pt x="94" y="1691"/>
                    </a:lnTo>
                    <a:lnTo>
                      <a:pt x="94" y="1664"/>
                    </a:lnTo>
                    <a:lnTo>
                      <a:pt x="94" y="95"/>
                    </a:lnTo>
                    <a:lnTo>
                      <a:pt x="94" y="1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" name="Google Shape;220;p13"/>
              <p:cNvSpPr/>
              <p:nvPr/>
            </p:nvSpPr>
            <p:spPr>
              <a:xfrm>
                <a:off x="4158800" y="1415038"/>
                <a:ext cx="120725" cy="78475"/>
              </a:xfrm>
              <a:custGeom>
                <a:rect b="b" l="l" r="r" t="t"/>
                <a:pathLst>
                  <a:path extrusionOk="0" h="3139" w="4829">
                    <a:moveTo>
                      <a:pt x="4802" y="0"/>
                    </a:moveTo>
                    <a:lnTo>
                      <a:pt x="4748" y="27"/>
                    </a:lnTo>
                    <a:lnTo>
                      <a:pt x="14" y="2911"/>
                    </a:lnTo>
                    <a:lnTo>
                      <a:pt x="1" y="2911"/>
                    </a:lnTo>
                    <a:lnTo>
                      <a:pt x="1" y="3045"/>
                    </a:lnTo>
                    <a:lnTo>
                      <a:pt x="1" y="3139"/>
                    </a:lnTo>
                    <a:lnTo>
                      <a:pt x="41" y="3139"/>
                    </a:lnTo>
                    <a:lnTo>
                      <a:pt x="41" y="3018"/>
                    </a:lnTo>
                    <a:lnTo>
                      <a:pt x="41" y="2937"/>
                    </a:lnTo>
                    <a:lnTo>
                      <a:pt x="4788" y="54"/>
                    </a:lnTo>
                    <a:lnTo>
                      <a:pt x="4829" y="41"/>
                    </a:lnTo>
                    <a:lnTo>
                      <a:pt x="4802" y="0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3"/>
              <p:cNvSpPr/>
              <p:nvPr/>
            </p:nvSpPr>
            <p:spPr>
              <a:xfrm>
                <a:off x="4396850" y="1415038"/>
                <a:ext cx="122075" cy="79150"/>
              </a:xfrm>
              <a:custGeom>
                <a:rect b="b" l="l" r="r" t="t"/>
                <a:pathLst>
                  <a:path extrusionOk="0" h="3166" w="4883">
                    <a:moveTo>
                      <a:pt x="27" y="0"/>
                    </a:moveTo>
                    <a:lnTo>
                      <a:pt x="1" y="41"/>
                    </a:lnTo>
                    <a:lnTo>
                      <a:pt x="68" y="81"/>
                    </a:lnTo>
                    <a:lnTo>
                      <a:pt x="4842" y="2937"/>
                    </a:lnTo>
                    <a:lnTo>
                      <a:pt x="4842" y="3031"/>
                    </a:lnTo>
                    <a:lnTo>
                      <a:pt x="4842" y="3165"/>
                    </a:lnTo>
                    <a:lnTo>
                      <a:pt x="4882" y="3165"/>
                    </a:lnTo>
                    <a:lnTo>
                      <a:pt x="4882" y="3058"/>
                    </a:lnTo>
                    <a:lnTo>
                      <a:pt x="4882" y="2911"/>
                    </a:lnTo>
                    <a:lnTo>
                      <a:pt x="94" y="54"/>
                    </a:lnTo>
                    <a:lnTo>
                      <a:pt x="27" y="0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222" name="Google Shape;222;p13"/>
            <p:cNvCxnSpPr/>
            <p:nvPr/>
          </p:nvCxnSpPr>
          <p:spPr>
            <a:xfrm>
              <a:off x="8210300" y="1365800"/>
              <a:ext cx="0" cy="31704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dash"/>
              <a:round/>
              <a:headEnd len="med" w="med" type="triangle"/>
              <a:tailEnd len="med" w="med" type="triangle"/>
            </a:ln>
          </p:spPr>
        </p:cxnSp>
        <p:cxnSp>
          <p:nvCxnSpPr>
            <p:cNvPr id="223" name="Google Shape;223;p13"/>
            <p:cNvCxnSpPr/>
            <p:nvPr/>
          </p:nvCxnSpPr>
          <p:spPr>
            <a:xfrm>
              <a:off x="8210300" y="4521586"/>
              <a:ext cx="2007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4" name="Google Shape;224;p13"/>
            <p:cNvCxnSpPr/>
            <p:nvPr/>
          </p:nvCxnSpPr>
          <p:spPr>
            <a:xfrm>
              <a:off x="8343140" y="1365800"/>
              <a:ext cx="0" cy="17481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dash"/>
              <a:round/>
              <a:headEnd len="med" w="med" type="triangle"/>
              <a:tailEnd len="med" w="med" type="triangle"/>
            </a:ln>
          </p:spPr>
        </p:cxnSp>
        <p:cxnSp>
          <p:nvCxnSpPr>
            <p:cNvPr id="225" name="Google Shape;225;p13"/>
            <p:cNvCxnSpPr/>
            <p:nvPr/>
          </p:nvCxnSpPr>
          <p:spPr>
            <a:xfrm>
              <a:off x="8210300" y="3100988"/>
              <a:ext cx="1776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6" name="Google Shape;226;p13"/>
            <p:cNvCxnSpPr/>
            <p:nvPr/>
          </p:nvCxnSpPr>
          <p:spPr>
            <a:xfrm>
              <a:off x="8210300" y="1367695"/>
              <a:ext cx="2007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27" name="Google Shape;227;p13"/>
          <p:cNvGrpSpPr/>
          <p:nvPr/>
        </p:nvGrpSpPr>
        <p:grpSpPr>
          <a:xfrm>
            <a:off x="789978" y="4450075"/>
            <a:ext cx="6003266" cy="251700"/>
            <a:chOff x="2357533" y="3245275"/>
            <a:chExt cx="4420667" cy="251700"/>
          </a:xfrm>
        </p:grpSpPr>
        <p:cxnSp>
          <p:nvCxnSpPr>
            <p:cNvPr id="228" name="Google Shape;228;p13"/>
            <p:cNvCxnSpPr/>
            <p:nvPr/>
          </p:nvCxnSpPr>
          <p:spPr>
            <a:xfrm>
              <a:off x="2365800" y="3371113"/>
              <a:ext cx="44124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dash"/>
              <a:round/>
              <a:headEnd len="med" w="med" type="triangle"/>
              <a:tailEnd len="med" w="med" type="triangle"/>
            </a:ln>
          </p:spPr>
        </p:cxnSp>
        <p:cxnSp>
          <p:nvCxnSpPr>
            <p:cNvPr id="229" name="Google Shape;229;p13"/>
            <p:cNvCxnSpPr/>
            <p:nvPr/>
          </p:nvCxnSpPr>
          <p:spPr>
            <a:xfrm>
              <a:off x="2357533" y="3245275"/>
              <a:ext cx="0" cy="2517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0" name="Google Shape;230;p13"/>
            <p:cNvCxnSpPr/>
            <p:nvPr/>
          </p:nvCxnSpPr>
          <p:spPr>
            <a:xfrm>
              <a:off x="6777133" y="3245275"/>
              <a:ext cx="0" cy="2517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" name="Google Shape;232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925" y="0"/>
            <a:ext cx="91403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1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234" name="Google Shape;234;p14"/>
          <p:cNvGrpSpPr/>
          <p:nvPr/>
        </p:nvGrpSpPr>
        <p:grpSpPr>
          <a:xfrm>
            <a:off x="8306781" y="-227600"/>
            <a:ext cx="1328419" cy="3631475"/>
            <a:chOff x="-516245" y="-213949"/>
            <a:chExt cx="1983900" cy="5423350"/>
          </a:xfrm>
        </p:grpSpPr>
        <p:cxnSp>
          <p:nvCxnSpPr>
            <p:cNvPr id="235" name="Google Shape;235;p14"/>
            <p:cNvCxnSpPr/>
            <p:nvPr/>
          </p:nvCxnSpPr>
          <p:spPr>
            <a:xfrm>
              <a:off x="267275" y="-213949"/>
              <a:ext cx="12900" cy="54078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dash"/>
              <a:round/>
              <a:headEnd len="med" w="med" type="triangle"/>
              <a:tailEnd len="med" w="med" type="triangle"/>
            </a:ln>
          </p:spPr>
        </p:cxnSp>
        <p:cxnSp>
          <p:nvCxnSpPr>
            <p:cNvPr id="236" name="Google Shape;236;p14"/>
            <p:cNvCxnSpPr/>
            <p:nvPr/>
          </p:nvCxnSpPr>
          <p:spPr>
            <a:xfrm>
              <a:off x="-516245" y="538588"/>
              <a:ext cx="1983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dash"/>
              <a:round/>
              <a:headEnd len="med" w="med" type="triangle"/>
              <a:tailEnd len="med" w="med" type="triangle"/>
            </a:ln>
          </p:spPr>
        </p:cxnSp>
        <p:cxnSp>
          <p:nvCxnSpPr>
            <p:cNvPr id="237" name="Google Shape;237;p14"/>
            <p:cNvCxnSpPr/>
            <p:nvPr/>
          </p:nvCxnSpPr>
          <p:spPr>
            <a:xfrm rot="10800000">
              <a:off x="147723" y="5209401"/>
              <a:ext cx="2391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2"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9" name="Google Shape;239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925" y="0"/>
            <a:ext cx="91403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1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241" name="Google Shape;241;p15"/>
          <p:cNvGrpSpPr/>
          <p:nvPr/>
        </p:nvGrpSpPr>
        <p:grpSpPr>
          <a:xfrm rot="10800000">
            <a:off x="-1699945" y="-357525"/>
            <a:ext cx="11173420" cy="2348450"/>
            <a:chOff x="-70295" y="3492425"/>
            <a:chExt cx="11173420" cy="2348450"/>
          </a:xfrm>
        </p:grpSpPr>
        <p:cxnSp>
          <p:nvCxnSpPr>
            <p:cNvPr id="242" name="Google Shape;242;p15"/>
            <p:cNvCxnSpPr/>
            <p:nvPr/>
          </p:nvCxnSpPr>
          <p:spPr>
            <a:xfrm>
              <a:off x="713225" y="3506575"/>
              <a:ext cx="0" cy="23343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dash"/>
              <a:round/>
              <a:headEnd len="med" w="med" type="triangle"/>
              <a:tailEnd len="med" w="med" type="triangle"/>
            </a:ln>
          </p:spPr>
        </p:cxnSp>
        <p:cxnSp>
          <p:nvCxnSpPr>
            <p:cNvPr id="243" name="Google Shape;243;p15"/>
            <p:cNvCxnSpPr/>
            <p:nvPr/>
          </p:nvCxnSpPr>
          <p:spPr>
            <a:xfrm>
              <a:off x="-70295" y="5097263"/>
              <a:ext cx="1983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dash"/>
              <a:round/>
              <a:headEnd len="med" w="med" type="triangle"/>
              <a:tailEnd len="med" w="med" type="triangle"/>
            </a:ln>
          </p:spPr>
        </p:cxnSp>
        <p:cxnSp>
          <p:nvCxnSpPr>
            <p:cNvPr id="244" name="Google Shape;244;p15"/>
            <p:cNvCxnSpPr/>
            <p:nvPr/>
          </p:nvCxnSpPr>
          <p:spPr>
            <a:xfrm rot="10800000">
              <a:off x="593675" y="3492425"/>
              <a:ext cx="2391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45" name="Google Shape;245;p15"/>
            <p:cNvSpPr/>
            <p:nvPr/>
          </p:nvSpPr>
          <p:spPr>
            <a:xfrm rot="10800000">
              <a:off x="8548050" y="4044750"/>
              <a:ext cx="591000" cy="591000"/>
            </a:xfrm>
            <a:prstGeom prst="pie">
              <a:avLst>
                <a:gd fmla="val 10743844" name="adj1"/>
                <a:gd fmla="val 16200000" name="adj2"/>
              </a:avLst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46" name="Google Shape;246;p15"/>
            <p:cNvCxnSpPr>
              <a:stCxn id="245" idx="3"/>
            </p:cNvCxnSpPr>
            <p:nvPr/>
          </p:nvCxnSpPr>
          <p:spPr>
            <a:xfrm>
              <a:off x="8843550" y="4635750"/>
              <a:ext cx="0" cy="9318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247" name="Google Shape;247;p15"/>
            <p:cNvCxnSpPr/>
            <p:nvPr/>
          </p:nvCxnSpPr>
          <p:spPr>
            <a:xfrm>
              <a:off x="8849225" y="4338350"/>
              <a:ext cx="2253900" cy="1038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dash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TITLE_ONLY_3"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" name="Google Shape;249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925" y="0"/>
            <a:ext cx="91403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1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251" name="Google Shape;251;p16"/>
          <p:cNvGrpSpPr/>
          <p:nvPr/>
        </p:nvGrpSpPr>
        <p:grpSpPr>
          <a:xfrm>
            <a:off x="-221425" y="3180200"/>
            <a:ext cx="3679800" cy="2126700"/>
            <a:chOff x="7254400" y="-993400"/>
            <a:chExt cx="3679800" cy="2126700"/>
          </a:xfrm>
        </p:grpSpPr>
        <p:grpSp>
          <p:nvGrpSpPr>
            <p:cNvPr id="252" name="Google Shape;252;p16"/>
            <p:cNvGrpSpPr/>
            <p:nvPr/>
          </p:nvGrpSpPr>
          <p:grpSpPr>
            <a:xfrm>
              <a:off x="7254400" y="-993400"/>
              <a:ext cx="3679800" cy="2126700"/>
              <a:chOff x="229300" y="2565000"/>
              <a:chExt cx="3679800" cy="2126700"/>
            </a:xfrm>
          </p:grpSpPr>
          <p:cxnSp>
            <p:nvCxnSpPr>
              <p:cNvPr id="253" name="Google Shape;253;p16"/>
              <p:cNvCxnSpPr>
                <a:endCxn id="254" idx="4"/>
              </p:cNvCxnSpPr>
              <p:nvPr/>
            </p:nvCxnSpPr>
            <p:spPr>
              <a:xfrm>
                <a:off x="641800" y="2565000"/>
                <a:ext cx="0" cy="2126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dash"/>
                <a:round/>
                <a:headEnd len="med" w="med" type="triangle"/>
                <a:tailEnd len="med" w="med" type="triangle"/>
              </a:ln>
            </p:spPr>
          </p:cxnSp>
          <p:cxnSp>
            <p:nvCxnSpPr>
              <p:cNvPr id="255" name="Google Shape;255;p16"/>
              <p:cNvCxnSpPr>
                <a:stCxn id="254" idx="2"/>
              </p:cNvCxnSpPr>
              <p:nvPr/>
            </p:nvCxnSpPr>
            <p:spPr>
              <a:xfrm>
                <a:off x="229300" y="4279200"/>
                <a:ext cx="36798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dash"/>
                <a:round/>
                <a:headEnd len="med" w="med" type="triangle"/>
                <a:tailEnd len="med" w="med" type="triangle"/>
              </a:ln>
            </p:spPr>
          </p:cxnSp>
        </p:grpSp>
        <p:sp>
          <p:nvSpPr>
            <p:cNvPr id="254" name="Google Shape;254;p16"/>
            <p:cNvSpPr/>
            <p:nvPr/>
          </p:nvSpPr>
          <p:spPr>
            <a:xfrm>
              <a:off x="7254400" y="308300"/>
              <a:ext cx="825000" cy="825000"/>
            </a:xfrm>
            <a:prstGeom prst="ellipse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6" name="Google Shape;256;p16"/>
          <p:cNvGrpSpPr/>
          <p:nvPr/>
        </p:nvGrpSpPr>
        <p:grpSpPr>
          <a:xfrm rot="5400000">
            <a:off x="7254348" y="-1549650"/>
            <a:ext cx="343650" cy="3725175"/>
            <a:chOff x="599925" y="709400"/>
            <a:chExt cx="343650" cy="3725175"/>
          </a:xfrm>
        </p:grpSpPr>
        <p:cxnSp>
          <p:nvCxnSpPr>
            <p:cNvPr id="257" name="Google Shape;257;p16"/>
            <p:cNvCxnSpPr/>
            <p:nvPr/>
          </p:nvCxnSpPr>
          <p:spPr>
            <a:xfrm>
              <a:off x="670575" y="709400"/>
              <a:ext cx="0" cy="37248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dash"/>
              <a:round/>
              <a:headEnd len="med" w="med" type="triangle"/>
              <a:tailEnd len="med" w="med" type="triangle"/>
            </a:ln>
          </p:spPr>
        </p:cxnSp>
        <p:cxnSp>
          <p:nvCxnSpPr>
            <p:cNvPr id="258" name="Google Shape;258;p16"/>
            <p:cNvCxnSpPr/>
            <p:nvPr/>
          </p:nvCxnSpPr>
          <p:spPr>
            <a:xfrm rot="10800000">
              <a:off x="670575" y="4363925"/>
              <a:ext cx="0" cy="1413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9" name="Google Shape;259;p16"/>
            <p:cNvCxnSpPr/>
            <p:nvPr/>
          </p:nvCxnSpPr>
          <p:spPr>
            <a:xfrm>
              <a:off x="851237" y="709400"/>
              <a:ext cx="0" cy="20538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dash"/>
              <a:round/>
              <a:headEnd len="med" w="med" type="triangle"/>
              <a:tailEnd len="med" w="med" type="triangle"/>
            </a:ln>
          </p:spPr>
        </p:cxnSp>
        <p:cxnSp>
          <p:nvCxnSpPr>
            <p:cNvPr id="260" name="Google Shape;260;p16"/>
            <p:cNvCxnSpPr/>
            <p:nvPr/>
          </p:nvCxnSpPr>
          <p:spPr>
            <a:xfrm>
              <a:off x="670575" y="2747961"/>
              <a:ext cx="2415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1" name="Google Shape;261;p16"/>
            <p:cNvCxnSpPr/>
            <p:nvPr/>
          </p:nvCxnSpPr>
          <p:spPr>
            <a:xfrm>
              <a:off x="670575" y="711627"/>
              <a:ext cx="2730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4"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3" name="Google Shape;263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925" y="0"/>
            <a:ext cx="91403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17"/>
          <p:cNvSpPr txBox="1"/>
          <p:nvPr>
            <p:ph type="title"/>
          </p:nvPr>
        </p:nvSpPr>
        <p:spPr>
          <a:xfrm>
            <a:off x="3328550" y="1094375"/>
            <a:ext cx="5010600" cy="105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5" name="Google Shape;265;p17"/>
          <p:cNvSpPr txBox="1"/>
          <p:nvPr>
            <p:ph idx="1" type="subTitle"/>
          </p:nvPr>
        </p:nvSpPr>
        <p:spPr>
          <a:xfrm>
            <a:off x="3328550" y="2302475"/>
            <a:ext cx="5010600" cy="174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4_1"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7" name="Google Shape;267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925" y="0"/>
            <a:ext cx="91403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18"/>
          <p:cNvSpPr/>
          <p:nvPr>
            <p:ph idx="2" type="pic"/>
          </p:nvPr>
        </p:nvSpPr>
        <p:spPr>
          <a:xfrm>
            <a:off x="3182550" y="-31225"/>
            <a:ext cx="2779200" cy="27597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9" name="Google Shape;269;p18"/>
          <p:cNvSpPr/>
          <p:nvPr>
            <p:ph idx="3" type="pic"/>
          </p:nvPr>
        </p:nvSpPr>
        <p:spPr>
          <a:xfrm>
            <a:off x="3182700" y="2999700"/>
            <a:ext cx="2779200" cy="21438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0" name="Google Shape;270;p18"/>
          <p:cNvSpPr/>
          <p:nvPr>
            <p:ph idx="4" type="pic"/>
          </p:nvPr>
        </p:nvSpPr>
        <p:spPr>
          <a:xfrm>
            <a:off x="6364800" y="1150975"/>
            <a:ext cx="2779200" cy="39924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1" name="Google Shape;271;p18"/>
          <p:cNvSpPr txBox="1"/>
          <p:nvPr>
            <p:ph type="title"/>
          </p:nvPr>
        </p:nvSpPr>
        <p:spPr>
          <a:xfrm>
            <a:off x="713225" y="1688874"/>
            <a:ext cx="2092500" cy="95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2" name="Google Shape;272;p18"/>
          <p:cNvSpPr txBox="1"/>
          <p:nvPr>
            <p:ph idx="1" type="subTitle"/>
          </p:nvPr>
        </p:nvSpPr>
        <p:spPr>
          <a:xfrm>
            <a:off x="713225" y="2893370"/>
            <a:ext cx="2092500" cy="13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4" name="Google Shape;274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925" y="0"/>
            <a:ext cx="91403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1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6" name="Google Shape;276;p19"/>
          <p:cNvSpPr txBox="1"/>
          <p:nvPr>
            <p:ph idx="1" type="subTitle"/>
          </p:nvPr>
        </p:nvSpPr>
        <p:spPr>
          <a:xfrm>
            <a:off x="713225" y="2447158"/>
            <a:ext cx="2305800" cy="186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77" name="Google Shape;277;p19"/>
          <p:cNvSpPr txBox="1"/>
          <p:nvPr>
            <p:ph idx="2" type="subTitle"/>
          </p:nvPr>
        </p:nvSpPr>
        <p:spPr>
          <a:xfrm>
            <a:off x="3419100" y="2447158"/>
            <a:ext cx="2305800" cy="186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78" name="Google Shape;278;p19"/>
          <p:cNvSpPr txBox="1"/>
          <p:nvPr>
            <p:ph idx="3" type="subTitle"/>
          </p:nvPr>
        </p:nvSpPr>
        <p:spPr>
          <a:xfrm>
            <a:off x="6111534" y="2447158"/>
            <a:ext cx="2305800" cy="186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79" name="Google Shape;279;p19"/>
          <p:cNvSpPr txBox="1"/>
          <p:nvPr>
            <p:ph idx="4" type="subTitle"/>
          </p:nvPr>
        </p:nvSpPr>
        <p:spPr>
          <a:xfrm>
            <a:off x="713225" y="1652467"/>
            <a:ext cx="2305800" cy="70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Mono"/>
              <a:buNone/>
              <a:defRPr sz="18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Mono"/>
              <a:buNone/>
              <a:defRPr b="1" sz="2400">
                <a:latin typeface="Roboto Mono"/>
                <a:ea typeface="Roboto Mono"/>
                <a:cs typeface="Roboto Mono"/>
                <a:sym typeface="Roboto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Mono"/>
              <a:buNone/>
              <a:defRPr b="1" sz="2400">
                <a:latin typeface="Roboto Mono"/>
                <a:ea typeface="Roboto Mono"/>
                <a:cs typeface="Roboto Mono"/>
                <a:sym typeface="Roboto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Mono"/>
              <a:buNone/>
              <a:defRPr b="1" sz="2400">
                <a:latin typeface="Roboto Mono"/>
                <a:ea typeface="Roboto Mono"/>
                <a:cs typeface="Roboto Mono"/>
                <a:sym typeface="Roboto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Mono"/>
              <a:buNone/>
              <a:defRPr b="1" sz="2400">
                <a:latin typeface="Roboto Mono"/>
                <a:ea typeface="Roboto Mono"/>
                <a:cs typeface="Roboto Mono"/>
                <a:sym typeface="Roboto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Mono"/>
              <a:buNone/>
              <a:defRPr b="1" sz="2400">
                <a:latin typeface="Roboto Mono"/>
                <a:ea typeface="Roboto Mono"/>
                <a:cs typeface="Roboto Mono"/>
                <a:sym typeface="Roboto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Mono"/>
              <a:buNone/>
              <a:defRPr b="1" sz="2400">
                <a:latin typeface="Roboto Mono"/>
                <a:ea typeface="Roboto Mono"/>
                <a:cs typeface="Roboto Mono"/>
                <a:sym typeface="Roboto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Mono"/>
              <a:buNone/>
              <a:defRPr b="1" sz="2400">
                <a:latin typeface="Roboto Mono"/>
                <a:ea typeface="Roboto Mono"/>
                <a:cs typeface="Roboto Mono"/>
                <a:sym typeface="Roboto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Mono"/>
              <a:buNone/>
              <a:defRPr b="1" sz="2400"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/>
        </p:txBody>
      </p:sp>
      <p:sp>
        <p:nvSpPr>
          <p:cNvPr id="280" name="Google Shape;280;p19"/>
          <p:cNvSpPr txBox="1"/>
          <p:nvPr>
            <p:ph idx="5" type="subTitle"/>
          </p:nvPr>
        </p:nvSpPr>
        <p:spPr>
          <a:xfrm>
            <a:off x="3419100" y="1652467"/>
            <a:ext cx="2305800" cy="70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Mono"/>
              <a:buNone/>
              <a:defRPr sz="18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Mono"/>
              <a:buNone/>
              <a:defRPr b="1" sz="2400">
                <a:latin typeface="Roboto Mono"/>
                <a:ea typeface="Roboto Mono"/>
                <a:cs typeface="Roboto Mono"/>
                <a:sym typeface="Roboto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Mono"/>
              <a:buNone/>
              <a:defRPr b="1" sz="2400">
                <a:latin typeface="Roboto Mono"/>
                <a:ea typeface="Roboto Mono"/>
                <a:cs typeface="Roboto Mono"/>
                <a:sym typeface="Roboto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Mono"/>
              <a:buNone/>
              <a:defRPr b="1" sz="2400">
                <a:latin typeface="Roboto Mono"/>
                <a:ea typeface="Roboto Mono"/>
                <a:cs typeface="Roboto Mono"/>
                <a:sym typeface="Roboto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Mono"/>
              <a:buNone/>
              <a:defRPr b="1" sz="2400">
                <a:latin typeface="Roboto Mono"/>
                <a:ea typeface="Roboto Mono"/>
                <a:cs typeface="Roboto Mono"/>
                <a:sym typeface="Roboto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Mono"/>
              <a:buNone/>
              <a:defRPr b="1" sz="2400">
                <a:latin typeface="Roboto Mono"/>
                <a:ea typeface="Roboto Mono"/>
                <a:cs typeface="Roboto Mono"/>
                <a:sym typeface="Roboto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Mono"/>
              <a:buNone/>
              <a:defRPr b="1" sz="2400">
                <a:latin typeface="Roboto Mono"/>
                <a:ea typeface="Roboto Mono"/>
                <a:cs typeface="Roboto Mono"/>
                <a:sym typeface="Roboto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Mono"/>
              <a:buNone/>
              <a:defRPr b="1" sz="2400">
                <a:latin typeface="Roboto Mono"/>
                <a:ea typeface="Roboto Mono"/>
                <a:cs typeface="Roboto Mono"/>
                <a:sym typeface="Roboto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Mono"/>
              <a:buNone/>
              <a:defRPr b="1" sz="2400"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/>
        </p:txBody>
      </p:sp>
      <p:sp>
        <p:nvSpPr>
          <p:cNvPr id="281" name="Google Shape;281;p19"/>
          <p:cNvSpPr txBox="1"/>
          <p:nvPr>
            <p:ph idx="6" type="subTitle"/>
          </p:nvPr>
        </p:nvSpPr>
        <p:spPr>
          <a:xfrm>
            <a:off x="6111534" y="1652467"/>
            <a:ext cx="2305800" cy="70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Mono"/>
              <a:buNone/>
              <a:defRPr sz="18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Mono"/>
              <a:buNone/>
              <a:defRPr b="1" sz="2400">
                <a:latin typeface="Roboto Mono"/>
                <a:ea typeface="Roboto Mono"/>
                <a:cs typeface="Roboto Mono"/>
                <a:sym typeface="Roboto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Mono"/>
              <a:buNone/>
              <a:defRPr b="1" sz="2400">
                <a:latin typeface="Roboto Mono"/>
                <a:ea typeface="Roboto Mono"/>
                <a:cs typeface="Roboto Mono"/>
                <a:sym typeface="Roboto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Mono"/>
              <a:buNone/>
              <a:defRPr b="1" sz="2400">
                <a:latin typeface="Roboto Mono"/>
                <a:ea typeface="Roboto Mono"/>
                <a:cs typeface="Roboto Mono"/>
                <a:sym typeface="Roboto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Mono"/>
              <a:buNone/>
              <a:defRPr b="1" sz="2400">
                <a:latin typeface="Roboto Mono"/>
                <a:ea typeface="Roboto Mono"/>
                <a:cs typeface="Roboto Mono"/>
                <a:sym typeface="Roboto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Mono"/>
              <a:buNone/>
              <a:defRPr b="1" sz="2400">
                <a:latin typeface="Roboto Mono"/>
                <a:ea typeface="Roboto Mono"/>
                <a:cs typeface="Roboto Mono"/>
                <a:sym typeface="Roboto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Mono"/>
              <a:buNone/>
              <a:defRPr b="1" sz="2400">
                <a:latin typeface="Roboto Mono"/>
                <a:ea typeface="Roboto Mono"/>
                <a:cs typeface="Roboto Mono"/>
                <a:sym typeface="Roboto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Mono"/>
              <a:buNone/>
              <a:defRPr b="1" sz="2400">
                <a:latin typeface="Roboto Mono"/>
                <a:ea typeface="Roboto Mono"/>
                <a:cs typeface="Roboto Mono"/>
                <a:sym typeface="Roboto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Mono"/>
              <a:buNone/>
              <a:defRPr b="1" sz="2400"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/>
        </p:txBody>
      </p:sp>
      <p:grpSp>
        <p:nvGrpSpPr>
          <p:cNvPr id="282" name="Google Shape;282;p19"/>
          <p:cNvGrpSpPr/>
          <p:nvPr/>
        </p:nvGrpSpPr>
        <p:grpSpPr>
          <a:xfrm rot="-5400000">
            <a:off x="7072039" y="-1209793"/>
            <a:ext cx="1236522" cy="2161500"/>
            <a:chOff x="1217550" y="1662700"/>
            <a:chExt cx="2611450" cy="2161500"/>
          </a:xfrm>
        </p:grpSpPr>
        <p:cxnSp>
          <p:nvCxnSpPr>
            <p:cNvPr id="283" name="Google Shape;283;p19"/>
            <p:cNvCxnSpPr/>
            <p:nvPr/>
          </p:nvCxnSpPr>
          <p:spPr>
            <a:xfrm>
              <a:off x="1667500" y="1662700"/>
              <a:ext cx="16320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4" name="Google Shape;284;p19"/>
            <p:cNvCxnSpPr/>
            <p:nvPr/>
          </p:nvCxnSpPr>
          <p:spPr>
            <a:xfrm>
              <a:off x="1235200" y="2430250"/>
              <a:ext cx="25938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5" name="Google Shape;285;p19"/>
            <p:cNvCxnSpPr/>
            <p:nvPr/>
          </p:nvCxnSpPr>
          <p:spPr>
            <a:xfrm>
              <a:off x="1226375" y="3480125"/>
              <a:ext cx="13674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6" name="Google Shape;286;p19"/>
            <p:cNvCxnSpPr/>
            <p:nvPr/>
          </p:nvCxnSpPr>
          <p:spPr>
            <a:xfrm>
              <a:off x="1217550" y="3824200"/>
              <a:ext cx="13764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7" name="Google Shape;287;p19"/>
            <p:cNvCxnSpPr/>
            <p:nvPr/>
          </p:nvCxnSpPr>
          <p:spPr>
            <a:xfrm>
              <a:off x="1746900" y="1680325"/>
              <a:ext cx="0" cy="1791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dash"/>
              <a:round/>
              <a:headEnd len="med" w="med" type="triangle"/>
              <a:tailEnd len="med" w="med" type="triangle"/>
            </a:ln>
          </p:spPr>
        </p:cxnSp>
        <p:cxnSp>
          <p:nvCxnSpPr>
            <p:cNvPr id="288" name="Google Shape;288;p19"/>
            <p:cNvCxnSpPr/>
            <p:nvPr/>
          </p:nvCxnSpPr>
          <p:spPr>
            <a:xfrm>
              <a:off x="1349900" y="2456700"/>
              <a:ext cx="0" cy="13674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dash"/>
              <a:round/>
              <a:headEnd len="med" w="med" type="triangle"/>
              <a:tailEnd len="med" w="med" type="triangle"/>
            </a:ln>
          </p:spPr>
        </p:cxn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0" name="Google Shape;290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925" y="0"/>
            <a:ext cx="91403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2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92" name="Google Shape;292;p20"/>
          <p:cNvSpPr txBox="1"/>
          <p:nvPr>
            <p:ph idx="1" type="subTitle"/>
          </p:nvPr>
        </p:nvSpPr>
        <p:spPr>
          <a:xfrm>
            <a:off x="720001" y="1811825"/>
            <a:ext cx="3721800" cy="100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93" name="Google Shape;293;p20"/>
          <p:cNvSpPr txBox="1"/>
          <p:nvPr>
            <p:ph idx="2" type="subTitle"/>
          </p:nvPr>
        </p:nvSpPr>
        <p:spPr>
          <a:xfrm>
            <a:off x="4730326" y="1811825"/>
            <a:ext cx="3721800" cy="100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94" name="Google Shape;294;p20"/>
          <p:cNvSpPr txBox="1"/>
          <p:nvPr>
            <p:ph idx="3" type="subTitle"/>
          </p:nvPr>
        </p:nvSpPr>
        <p:spPr>
          <a:xfrm>
            <a:off x="720001" y="3472400"/>
            <a:ext cx="3721800" cy="100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95" name="Google Shape;295;p20"/>
          <p:cNvSpPr txBox="1"/>
          <p:nvPr>
            <p:ph idx="4" type="subTitle"/>
          </p:nvPr>
        </p:nvSpPr>
        <p:spPr>
          <a:xfrm>
            <a:off x="4730326" y="3472400"/>
            <a:ext cx="3721800" cy="100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96" name="Google Shape;296;p20"/>
          <p:cNvSpPr txBox="1"/>
          <p:nvPr>
            <p:ph idx="5" type="subTitle"/>
          </p:nvPr>
        </p:nvSpPr>
        <p:spPr>
          <a:xfrm>
            <a:off x="720001" y="1090375"/>
            <a:ext cx="3721800" cy="65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Mono"/>
              <a:buNone/>
              <a:defRPr sz="18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Mono"/>
              <a:buNone/>
              <a:defRPr b="1" sz="2400">
                <a:latin typeface="Roboto Mono"/>
                <a:ea typeface="Roboto Mono"/>
                <a:cs typeface="Roboto Mono"/>
                <a:sym typeface="Roboto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Mono"/>
              <a:buNone/>
              <a:defRPr b="1" sz="2400">
                <a:latin typeface="Roboto Mono"/>
                <a:ea typeface="Roboto Mono"/>
                <a:cs typeface="Roboto Mono"/>
                <a:sym typeface="Roboto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Mono"/>
              <a:buNone/>
              <a:defRPr b="1" sz="2400">
                <a:latin typeface="Roboto Mono"/>
                <a:ea typeface="Roboto Mono"/>
                <a:cs typeface="Roboto Mono"/>
                <a:sym typeface="Roboto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Mono"/>
              <a:buNone/>
              <a:defRPr b="1" sz="2400">
                <a:latin typeface="Roboto Mono"/>
                <a:ea typeface="Roboto Mono"/>
                <a:cs typeface="Roboto Mono"/>
                <a:sym typeface="Roboto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Mono"/>
              <a:buNone/>
              <a:defRPr b="1" sz="2400">
                <a:latin typeface="Roboto Mono"/>
                <a:ea typeface="Roboto Mono"/>
                <a:cs typeface="Roboto Mono"/>
                <a:sym typeface="Roboto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Mono"/>
              <a:buNone/>
              <a:defRPr b="1" sz="2400">
                <a:latin typeface="Roboto Mono"/>
                <a:ea typeface="Roboto Mono"/>
                <a:cs typeface="Roboto Mono"/>
                <a:sym typeface="Roboto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Mono"/>
              <a:buNone/>
              <a:defRPr b="1" sz="2400">
                <a:latin typeface="Roboto Mono"/>
                <a:ea typeface="Roboto Mono"/>
                <a:cs typeface="Roboto Mono"/>
                <a:sym typeface="Roboto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Mono"/>
              <a:buNone/>
              <a:defRPr b="1" sz="2400"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/>
        </p:txBody>
      </p:sp>
      <p:sp>
        <p:nvSpPr>
          <p:cNvPr id="297" name="Google Shape;297;p20"/>
          <p:cNvSpPr txBox="1"/>
          <p:nvPr>
            <p:ph idx="6" type="subTitle"/>
          </p:nvPr>
        </p:nvSpPr>
        <p:spPr>
          <a:xfrm>
            <a:off x="720001" y="2751075"/>
            <a:ext cx="3721800" cy="65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Mono"/>
              <a:buNone/>
              <a:defRPr sz="18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Mono"/>
              <a:buNone/>
              <a:defRPr b="1" sz="2400">
                <a:latin typeface="Roboto Mono"/>
                <a:ea typeface="Roboto Mono"/>
                <a:cs typeface="Roboto Mono"/>
                <a:sym typeface="Roboto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Mono"/>
              <a:buNone/>
              <a:defRPr b="1" sz="2400">
                <a:latin typeface="Roboto Mono"/>
                <a:ea typeface="Roboto Mono"/>
                <a:cs typeface="Roboto Mono"/>
                <a:sym typeface="Roboto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Mono"/>
              <a:buNone/>
              <a:defRPr b="1" sz="2400">
                <a:latin typeface="Roboto Mono"/>
                <a:ea typeface="Roboto Mono"/>
                <a:cs typeface="Roboto Mono"/>
                <a:sym typeface="Roboto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Mono"/>
              <a:buNone/>
              <a:defRPr b="1" sz="2400">
                <a:latin typeface="Roboto Mono"/>
                <a:ea typeface="Roboto Mono"/>
                <a:cs typeface="Roboto Mono"/>
                <a:sym typeface="Roboto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Mono"/>
              <a:buNone/>
              <a:defRPr b="1" sz="2400">
                <a:latin typeface="Roboto Mono"/>
                <a:ea typeface="Roboto Mono"/>
                <a:cs typeface="Roboto Mono"/>
                <a:sym typeface="Roboto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Mono"/>
              <a:buNone/>
              <a:defRPr b="1" sz="2400">
                <a:latin typeface="Roboto Mono"/>
                <a:ea typeface="Roboto Mono"/>
                <a:cs typeface="Roboto Mono"/>
                <a:sym typeface="Roboto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Mono"/>
              <a:buNone/>
              <a:defRPr b="1" sz="2400">
                <a:latin typeface="Roboto Mono"/>
                <a:ea typeface="Roboto Mono"/>
                <a:cs typeface="Roboto Mono"/>
                <a:sym typeface="Roboto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Mono"/>
              <a:buNone/>
              <a:defRPr b="1" sz="2400"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/>
        </p:txBody>
      </p:sp>
      <p:sp>
        <p:nvSpPr>
          <p:cNvPr id="298" name="Google Shape;298;p20"/>
          <p:cNvSpPr txBox="1"/>
          <p:nvPr>
            <p:ph idx="7" type="subTitle"/>
          </p:nvPr>
        </p:nvSpPr>
        <p:spPr>
          <a:xfrm>
            <a:off x="4730326" y="1090375"/>
            <a:ext cx="3721800" cy="65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Mono"/>
              <a:buNone/>
              <a:defRPr sz="18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Mono"/>
              <a:buNone/>
              <a:defRPr b="1" sz="2400">
                <a:latin typeface="Roboto Mono"/>
                <a:ea typeface="Roboto Mono"/>
                <a:cs typeface="Roboto Mono"/>
                <a:sym typeface="Roboto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Mono"/>
              <a:buNone/>
              <a:defRPr b="1" sz="2400">
                <a:latin typeface="Roboto Mono"/>
                <a:ea typeface="Roboto Mono"/>
                <a:cs typeface="Roboto Mono"/>
                <a:sym typeface="Roboto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Mono"/>
              <a:buNone/>
              <a:defRPr b="1" sz="2400">
                <a:latin typeface="Roboto Mono"/>
                <a:ea typeface="Roboto Mono"/>
                <a:cs typeface="Roboto Mono"/>
                <a:sym typeface="Roboto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Mono"/>
              <a:buNone/>
              <a:defRPr b="1" sz="2400">
                <a:latin typeface="Roboto Mono"/>
                <a:ea typeface="Roboto Mono"/>
                <a:cs typeface="Roboto Mono"/>
                <a:sym typeface="Roboto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Mono"/>
              <a:buNone/>
              <a:defRPr b="1" sz="2400">
                <a:latin typeface="Roboto Mono"/>
                <a:ea typeface="Roboto Mono"/>
                <a:cs typeface="Roboto Mono"/>
                <a:sym typeface="Roboto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Mono"/>
              <a:buNone/>
              <a:defRPr b="1" sz="2400">
                <a:latin typeface="Roboto Mono"/>
                <a:ea typeface="Roboto Mono"/>
                <a:cs typeface="Roboto Mono"/>
                <a:sym typeface="Roboto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Mono"/>
              <a:buNone/>
              <a:defRPr b="1" sz="2400">
                <a:latin typeface="Roboto Mono"/>
                <a:ea typeface="Roboto Mono"/>
                <a:cs typeface="Roboto Mono"/>
                <a:sym typeface="Roboto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Mono"/>
              <a:buNone/>
              <a:defRPr b="1" sz="2400"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/>
        </p:txBody>
      </p:sp>
      <p:sp>
        <p:nvSpPr>
          <p:cNvPr id="299" name="Google Shape;299;p20"/>
          <p:cNvSpPr txBox="1"/>
          <p:nvPr>
            <p:ph idx="8" type="subTitle"/>
          </p:nvPr>
        </p:nvSpPr>
        <p:spPr>
          <a:xfrm>
            <a:off x="4730326" y="2751075"/>
            <a:ext cx="3721800" cy="65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Mono"/>
              <a:buNone/>
              <a:defRPr sz="18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Mono"/>
              <a:buNone/>
              <a:defRPr b="1" sz="2400">
                <a:latin typeface="Roboto Mono"/>
                <a:ea typeface="Roboto Mono"/>
                <a:cs typeface="Roboto Mono"/>
                <a:sym typeface="Roboto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Mono"/>
              <a:buNone/>
              <a:defRPr b="1" sz="2400">
                <a:latin typeface="Roboto Mono"/>
                <a:ea typeface="Roboto Mono"/>
                <a:cs typeface="Roboto Mono"/>
                <a:sym typeface="Roboto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Mono"/>
              <a:buNone/>
              <a:defRPr b="1" sz="2400">
                <a:latin typeface="Roboto Mono"/>
                <a:ea typeface="Roboto Mono"/>
                <a:cs typeface="Roboto Mono"/>
                <a:sym typeface="Roboto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Mono"/>
              <a:buNone/>
              <a:defRPr b="1" sz="2400">
                <a:latin typeface="Roboto Mono"/>
                <a:ea typeface="Roboto Mono"/>
                <a:cs typeface="Roboto Mono"/>
                <a:sym typeface="Roboto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Mono"/>
              <a:buNone/>
              <a:defRPr b="1" sz="2400">
                <a:latin typeface="Roboto Mono"/>
                <a:ea typeface="Roboto Mono"/>
                <a:cs typeface="Roboto Mono"/>
                <a:sym typeface="Roboto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Mono"/>
              <a:buNone/>
              <a:defRPr b="1" sz="2400">
                <a:latin typeface="Roboto Mono"/>
                <a:ea typeface="Roboto Mono"/>
                <a:cs typeface="Roboto Mono"/>
                <a:sym typeface="Roboto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Mono"/>
              <a:buNone/>
              <a:defRPr b="1" sz="2400">
                <a:latin typeface="Roboto Mono"/>
                <a:ea typeface="Roboto Mono"/>
                <a:cs typeface="Roboto Mono"/>
                <a:sym typeface="Roboto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Mono"/>
              <a:buNone/>
              <a:defRPr b="1" sz="2400"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/>
        </p:txBody>
      </p:sp>
      <p:grpSp>
        <p:nvGrpSpPr>
          <p:cNvPr id="300" name="Google Shape;300;p20"/>
          <p:cNvGrpSpPr/>
          <p:nvPr/>
        </p:nvGrpSpPr>
        <p:grpSpPr>
          <a:xfrm>
            <a:off x="-71481" y="-227600"/>
            <a:ext cx="9706681" cy="1122517"/>
            <a:chOff x="-71481" y="-227600"/>
            <a:chExt cx="9706681" cy="1122517"/>
          </a:xfrm>
        </p:grpSpPr>
        <p:grpSp>
          <p:nvGrpSpPr>
            <p:cNvPr id="301" name="Google Shape;301;p20"/>
            <p:cNvGrpSpPr/>
            <p:nvPr/>
          </p:nvGrpSpPr>
          <p:grpSpPr>
            <a:xfrm flipH="1" rot="10800000">
              <a:off x="-71481" y="206219"/>
              <a:ext cx="3230182" cy="114272"/>
              <a:chOff x="2357533" y="3245275"/>
              <a:chExt cx="4420667" cy="251700"/>
            </a:xfrm>
          </p:grpSpPr>
          <p:cxnSp>
            <p:nvCxnSpPr>
              <p:cNvPr id="302" name="Google Shape;302;p20"/>
              <p:cNvCxnSpPr/>
              <p:nvPr/>
            </p:nvCxnSpPr>
            <p:spPr>
              <a:xfrm>
                <a:off x="2365800" y="3371113"/>
                <a:ext cx="4412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dash"/>
                <a:round/>
                <a:headEnd len="med" w="med" type="triangle"/>
                <a:tailEnd len="med" w="med" type="triangle"/>
              </a:ln>
            </p:spPr>
          </p:cxnSp>
          <p:cxnSp>
            <p:nvCxnSpPr>
              <p:cNvPr id="303" name="Google Shape;303;p20"/>
              <p:cNvCxnSpPr/>
              <p:nvPr/>
            </p:nvCxnSpPr>
            <p:spPr>
              <a:xfrm>
                <a:off x="2357533" y="3245275"/>
                <a:ext cx="0" cy="251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04" name="Google Shape;304;p20"/>
              <p:cNvCxnSpPr/>
              <p:nvPr/>
            </p:nvCxnSpPr>
            <p:spPr>
              <a:xfrm>
                <a:off x="6777133" y="3245275"/>
                <a:ext cx="0" cy="251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305" name="Google Shape;305;p20"/>
            <p:cNvGrpSpPr/>
            <p:nvPr/>
          </p:nvGrpSpPr>
          <p:grpSpPr>
            <a:xfrm>
              <a:off x="8306781" y="-227600"/>
              <a:ext cx="1328419" cy="1122517"/>
              <a:chOff x="-516245" y="-213949"/>
              <a:chExt cx="1983900" cy="1676400"/>
            </a:xfrm>
          </p:grpSpPr>
          <p:cxnSp>
            <p:nvCxnSpPr>
              <p:cNvPr id="306" name="Google Shape;306;p20"/>
              <p:cNvCxnSpPr/>
              <p:nvPr/>
            </p:nvCxnSpPr>
            <p:spPr>
              <a:xfrm>
                <a:off x="267275" y="-213949"/>
                <a:ext cx="0" cy="1676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dash"/>
                <a:round/>
                <a:headEnd len="med" w="med" type="triangle"/>
                <a:tailEnd len="med" w="med" type="triangle"/>
              </a:ln>
            </p:spPr>
          </p:cxnSp>
          <p:cxnSp>
            <p:nvCxnSpPr>
              <p:cNvPr id="307" name="Google Shape;307;p20"/>
              <p:cNvCxnSpPr/>
              <p:nvPr/>
            </p:nvCxnSpPr>
            <p:spPr>
              <a:xfrm>
                <a:off x="-516245" y="538588"/>
                <a:ext cx="1983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dash"/>
                <a:round/>
                <a:headEnd len="med" w="med" type="triangle"/>
                <a:tailEnd len="med" w="med" type="triangle"/>
              </a:ln>
            </p:spPr>
          </p:cxnSp>
          <p:cxnSp>
            <p:nvCxnSpPr>
              <p:cNvPr id="308" name="Google Shape;308;p20"/>
              <p:cNvCxnSpPr/>
              <p:nvPr/>
            </p:nvCxnSpPr>
            <p:spPr>
              <a:xfrm rot="10800000">
                <a:off x="147723" y="1454025"/>
                <a:ext cx="239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925" y="0"/>
            <a:ext cx="91403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/>
          <p:nvPr>
            <p:ph type="title"/>
          </p:nvPr>
        </p:nvSpPr>
        <p:spPr>
          <a:xfrm>
            <a:off x="4191525" y="2125700"/>
            <a:ext cx="4010700" cy="120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hasCustomPrompt="1" idx="2" type="title"/>
          </p:nvPr>
        </p:nvSpPr>
        <p:spPr>
          <a:xfrm>
            <a:off x="4299813" y="1024550"/>
            <a:ext cx="1182300" cy="10323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latin typeface="Roboto Mono Light"/>
                <a:ea typeface="Roboto Mono Light"/>
                <a:cs typeface="Roboto Mono Light"/>
                <a:sym typeface="Roboto Mono Ligh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/>
          <p:nvPr>
            <p:ph idx="3" type="pic"/>
          </p:nvPr>
        </p:nvSpPr>
        <p:spPr>
          <a:xfrm>
            <a:off x="713225" y="1024550"/>
            <a:ext cx="2999700" cy="34494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sp>
      <p:grpSp>
        <p:nvGrpSpPr>
          <p:cNvPr id="17" name="Google Shape;17;p3"/>
          <p:cNvGrpSpPr/>
          <p:nvPr/>
        </p:nvGrpSpPr>
        <p:grpSpPr>
          <a:xfrm>
            <a:off x="-707792" y="-329438"/>
            <a:ext cx="4420667" cy="4803497"/>
            <a:chOff x="-707792" y="-329438"/>
            <a:chExt cx="4420667" cy="4803497"/>
          </a:xfrm>
        </p:grpSpPr>
        <p:grpSp>
          <p:nvGrpSpPr>
            <p:cNvPr id="18" name="Google Shape;18;p3"/>
            <p:cNvGrpSpPr/>
            <p:nvPr/>
          </p:nvGrpSpPr>
          <p:grpSpPr>
            <a:xfrm rot="-5400000">
              <a:off x="-2094574" y="1946460"/>
              <a:ext cx="4803497" cy="251700"/>
              <a:chOff x="2357533" y="3245275"/>
              <a:chExt cx="4420667" cy="251700"/>
            </a:xfrm>
          </p:grpSpPr>
          <p:cxnSp>
            <p:nvCxnSpPr>
              <p:cNvPr id="19" name="Google Shape;19;p3"/>
              <p:cNvCxnSpPr/>
              <p:nvPr/>
            </p:nvCxnSpPr>
            <p:spPr>
              <a:xfrm>
                <a:off x="2365800" y="3371113"/>
                <a:ext cx="4412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dash"/>
                <a:round/>
                <a:headEnd len="med" w="med" type="triangle"/>
                <a:tailEnd len="med" w="med" type="triangle"/>
              </a:ln>
            </p:spPr>
          </p:cxnSp>
          <p:cxnSp>
            <p:nvCxnSpPr>
              <p:cNvPr id="20" name="Google Shape;20;p3"/>
              <p:cNvCxnSpPr/>
              <p:nvPr/>
            </p:nvCxnSpPr>
            <p:spPr>
              <a:xfrm>
                <a:off x="2357533" y="3245275"/>
                <a:ext cx="0" cy="251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1" name="Google Shape;21;p3"/>
              <p:cNvCxnSpPr/>
              <p:nvPr/>
            </p:nvCxnSpPr>
            <p:spPr>
              <a:xfrm>
                <a:off x="6777133" y="3245275"/>
                <a:ext cx="0" cy="251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22" name="Google Shape;22;p3"/>
            <p:cNvGrpSpPr/>
            <p:nvPr/>
          </p:nvGrpSpPr>
          <p:grpSpPr>
            <a:xfrm>
              <a:off x="-707792" y="424950"/>
              <a:ext cx="4420667" cy="251700"/>
              <a:chOff x="2357533" y="3245275"/>
              <a:chExt cx="4420667" cy="251700"/>
            </a:xfrm>
          </p:grpSpPr>
          <p:cxnSp>
            <p:nvCxnSpPr>
              <p:cNvPr id="23" name="Google Shape;23;p3"/>
              <p:cNvCxnSpPr/>
              <p:nvPr/>
            </p:nvCxnSpPr>
            <p:spPr>
              <a:xfrm>
                <a:off x="2365800" y="3371113"/>
                <a:ext cx="4412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dash"/>
                <a:round/>
                <a:headEnd len="med" w="med" type="triangle"/>
                <a:tailEnd len="med" w="med" type="triangle"/>
              </a:ln>
            </p:spPr>
          </p:cxnSp>
          <p:cxnSp>
            <p:nvCxnSpPr>
              <p:cNvPr id="24" name="Google Shape;24;p3"/>
              <p:cNvCxnSpPr/>
              <p:nvPr/>
            </p:nvCxnSpPr>
            <p:spPr>
              <a:xfrm>
                <a:off x="2357533" y="3245275"/>
                <a:ext cx="0" cy="251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5" name="Google Shape;25;p3"/>
              <p:cNvCxnSpPr/>
              <p:nvPr/>
            </p:nvCxnSpPr>
            <p:spPr>
              <a:xfrm>
                <a:off x="6777133" y="3245275"/>
                <a:ext cx="0" cy="251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0" name="Google Shape;310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925" y="0"/>
            <a:ext cx="91403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2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2" name="Google Shape;312;p21"/>
          <p:cNvSpPr txBox="1"/>
          <p:nvPr>
            <p:ph idx="1" type="subTitle"/>
          </p:nvPr>
        </p:nvSpPr>
        <p:spPr>
          <a:xfrm>
            <a:off x="720000" y="1710160"/>
            <a:ext cx="2233500" cy="11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13" name="Google Shape;313;p21"/>
          <p:cNvSpPr txBox="1"/>
          <p:nvPr>
            <p:ph idx="2" type="subTitle"/>
          </p:nvPr>
        </p:nvSpPr>
        <p:spPr>
          <a:xfrm>
            <a:off x="3459222" y="1710160"/>
            <a:ext cx="2233500" cy="11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14" name="Google Shape;314;p21"/>
          <p:cNvSpPr txBox="1"/>
          <p:nvPr>
            <p:ph idx="3" type="subTitle"/>
          </p:nvPr>
        </p:nvSpPr>
        <p:spPr>
          <a:xfrm>
            <a:off x="720000" y="3440454"/>
            <a:ext cx="2233500" cy="11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15" name="Google Shape;315;p21"/>
          <p:cNvSpPr txBox="1"/>
          <p:nvPr>
            <p:ph idx="4" type="subTitle"/>
          </p:nvPr>
        </p:nvSpPr>
        <p:spPr>
          <a:xfrm>
            <a:off x="3459222" y="3440454"/>
            <a:ext cx="2233500" cy="11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16" name="Google Shape;316;p21"/>
          <p:cNvSpPr txBox="1"/>
          <p:nvPr>
            <p:ph idx="5" type="subTitle"/>
          </p:nvPr>
        </p:nvSpPr>
        <p:spPr>
          <a:xfrm>
            <a:off x="6198447" y="1710160"/>
            <a:ext cx="2233500" cy="11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17" name="Google Shape;317;p21"/>
          <p:cNvSpPr txBox="1"/>
          <p:nvPr>
            <p:ph idx="6" type="subTitle"/>
          </p:nvPr>
        </p:nvSpPr>
        <p:spPr>
          <a:xfrm>
            <a:off x="6198447" y="3440454"/>
            <a:ext cx="2233500" cy="11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18" name="Google Shape;318;p21"/>
          <p:cNvSpPr txBox="1"/>
          <p:nvPr>
            <p:ph idx="7" type="subTitle"/>
          </p:nvPr>
        </p:nvSpPr>
        <p:spPr>
          <a:xfrm>
            <a:off x="720000" y="1295365"/>
            <a:ext cx="22335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Mono"/>
              <a:buNone/>
              <a:defRPr sz="18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Mono"/>
              <a:buNone/>
              <a:defRPr b="1" sz="2400">
                <a:latin typeface="Roboto Mono"/>
                <a:ea typeface="Roboto Mono"/>
                <a:cs typeface="Roboto Mono"/>
                <a:sym typeface="Roboto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Mono"/>
              <a:buNone/>
              <a:defRPr b="1" sz="2400">
                <a:latin typeface="Roboto Mono"/>
                <a:ea typeface="Roboto Mono"/>
                <a:cs typeface="Roboto Mono"/>
                <a:sym typeface="Roboto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Mono"/>
              <a:buNone/>
              <a:defRPr b="1" sz="2400">
                <a:latin typeface="Roboto Mono"/>
                <a:ea typeface="Roboto Mono"/>
                <a:cs typeface="Roboto Mono"/>
                <a:sym typeface="Roboto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Mono"/>
              <a:buNone/>
              <a:defRPr b="1" sz="2400">
                <a:latin typeface="Roboto Mono"/>
                <a:ea typeface="Roboto Mono"/>
                <a:cs typeface="Roboto Mono"/>
                <a:sym typeface="Roboto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Mono"/>
              <a:buNone/>
              <a:defRPr b="1" sz="2400">
                <a:latin typeface="Roboto Mono"/>
                <a:ea typeface="Roboto Mono"/>
                <a:cs typeface="Roboto Mono"/>
                <a:sym typeface="Roboto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Mono"/>
              <a:buNone/>
              <a:defRPr b="1" sz="2400">
                <a:latin typeface="Roboto Mono"/>
                <a:ea typeface="Roboto Mono"/>
                <a:cs typeface="Roboto Mono"/>
                <a:sym typeface="Roboto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Mono"/>
              <a:buNone/>
              <a:defRPr b="1" sz="2400">
                <a:latin typeface="Roboto Mono"/>
                <a:ea typeface="Roboto Mono"/>
                <a:cs typeface="Roboto Mono"/>
                <a:sym typeface="Roboto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Mono"/>
              <a:buNone/>
              <a:defRPr b="1" sz="2400"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/>
        </p:txBody>
      </p:sp>
      <p:sp>
        <p:nvSpPr>
          <p:cNvPr id="319" name="Google Shape;319;p21"/>
          <p:cNvSpPr txBox="1"/>
          <p:nvPr>
            <p:ph idx="8" type="subTitle"/>
          </p:nvPr>
        </p:nvSpPr>
        <p:spPr>
          <a:xfrm>
            <a:off x="3460422" y="1295365"/>
            <a:ext cx="22311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Mono"/>
              <a:buNone/>
              <a:defRPr sz="18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Mono"/>
              <a:buNone/>
              <a:defRPr b="1" sz="2400">
                <a:latin typeface="Roboto Mono"/>
                <a:ea typeface="Roboto Mono"/>
                <a:cs typeface="Roboto Mono"/>
                <a:sym typeface="Roboto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Mono"/>
              <a:buNone/>
              <a:defRPr b="1" sz="2400">
                <a:latin typeface="Roboto Mono"/>
                <a:ea typeface="Roboto Mono"/>
                <a:cs typeface="Roboto Mono"/>
                <a:sym typeface="Roboto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Mono"/>
              <a:buNone/>
              <a:defRPr b="1" sz="2400">
                <a:latin typeface="Roboto Mono"/>
                <a:ea typeface="Roboto Mono"/>
                <a:cs typeface="Roboto Mono"/>
                <a:sym typeface="Roboto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Mono"/>
              <a:buNone/>
              <a:defRPr b="1" sz="2400">
                <a:latin typeface="Roboto Mono"/>
                <a:ea typeface="Roboto Mono"/>
                <a:cs typeface="Roboto Mono"/>
                <a:sym typeface="Roboto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Mono"/>
              <a:buNone/>
              <a:defRPr b="1" sz="2400">
                <a:latin typeface="Roboto Mono"/>
                <a:ea typeface="Roboto Mono"/>
                <a:cs typeface="Roboto Mono"/>
                <a:sym typeface="Roboto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Mono"/>
              <a:buNone/>
              <a:defRPr b="1" sz="2400">
                <a:latin typeface="Roboto Mono"/>
                <a:ea typeface="Roboto Mono"/>
                <a:cs typeface="Roboto Mono"/>
                <a:sym typeface="Roboto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Mono"/>
              <a:buNone/>
              <a:defRPr b="1" sz="2400">
                <a:latin typeface="Roboto Mono"/>
                <a:ea typeface="Roboto Mono"/>
                <a:cs typeface="Roboto Mono"/>
                <a:sym typeface="Roboto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Mono"/>
              <a:buNone/>
              <a:defRPr b="1" sz="2400"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/>
        </p:txBody>
      </p:sp>
      <p:sp>
        <p:nvSpPr>
          <p:cNvPr id="320" name="Google Shape;320;p21"/>
          <p:cNvSpPr txBox="1"/>
          <p:nvPr>
            <p:ph idx="9" type="subTitle"/>
          </p:nvPr>
        </p:nvSpPr>
        <p:spPr>
          <a:xfrm>
            <a:off x="6199647" y="1295365"/>
            <a:ext cx="22311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Mono"/>
              <a:buNone/>
              <a:defRPr sz="18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Mono"/>
              <a:buNone/>
              <a:defRPr b="1" sz="2400">
                <a:latin typeface="Roboto Mono"/>
                <a:ea typeface="Roboto Mono"/>
                <a:cs typeface="Roboto Mono"/>
                <a:sym typeface="Roboto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Mono"/>
              <a:buNone/>
              <a:defRPr b="1" sz="2400">
                <a:latin typeface="Roboto Mono"/>
                <a:ea typeface="Roboto Mono"/>
                <a:cs typeface="Roboto Mono"/>
                <a:sym typeface="Roboto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Mono"/>
              <a:buNone/>
              <a:defRPr b="1" sz="2400">
                <a:latin typeface="Roboto Mono"/>
                <a:ea typeface="Roboto Mono"/>
                <a:cs typeface="Roboto Mono"/>
                <a:sym typeface="Roboto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Mono"/>
              <a:buNone/>
              <a:defRPr b="1" sz="2400">
                <a:latin typeface="Roboto Mono"/>
                <a:ea typeface="Roboto Mono"/>
                <a:cs typeface="Roboto Mono"/>
                <a:sym typeface="Roboto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Mono"/>
              <a:buNone/>
              <a:defRPr b="1" sz="2400">
                <a:latin typeface="Roboto Mono"/>
                <a:ea typeface="Roboto Mono"/>
                <a:cs typeface="Roboto Mono"/>
                <a:sym typeface="Roboto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Mono"/>
              <a:buNone/>
              <a:defRPr b="1" sz="2400">
                <a:latin typeface="Roboto Mono"/>
                <a:ea typeface="Roboto Mono"/>
                <a:cs typeface="Roboto Mono"/>
                <a:sym typeface="Roboto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Mono"/>
              <a:buNone/>
              <a:defRPr b="1" sz="2400">
                <a:latin typeface="Roboto Mono"/>
                <a:ea typeface="Roboto Mono"/>
                <a:cs typeface="Roboto Mono"/>
                <a:sym typeface="Roboto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Mono"/>
              <a:buNone/>
              <a:defRPr b="1" sz="2400"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/>
        </p:txBody>
      </p:sp>
      <p:sp>
        <p:nvSpPr>
          <p:cNvPr id="321" name="Google Shape;321;p21"/>
          <p:cNvSpPr txBox="1"/>
          <p:nvPr>
            <p:ph idx="13" type="subTitle"/>
          </p:nvPr>
        </p:nvSpPr>
        <p:spPr>
          <a:xfrm>
            <a:off x="720000" y="3022441"/>
            <a:ext cx="22335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Mono"/>
              <a:buNone/>
              <a:defRPr sz="18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Mono"/>
              <a:buNone/>
              <a:defRPr b="1" sz="2400">
                <a:latin typeface="Roboto Mono"/>
                <a:ea typeface="Roboto Mono"/>
                <a:cs typeface="Roboto Mono"/>
                <a:sym typeface="Roboto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Mono"/>
              <a:buNone/>
              <a:defRPr b="1" sz="2400">
                <a:latin typeface="Roboto Mono"/>
                <a:ea typeface="Roboto Mono"/>
                <a:cs typeface="Roboto Mono"/>
                <a:sym typeface="Roboto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Mono"/>
              <a:buNone/>
              <a:defRPr b="1" sz="2400">
                <a:latin typeface="Roboto Mono"/>
                <a:ea typeface="Roboto Mono"/>
                <a:cs typeface="Roboto Mono"/>
                <a:sym typeface="Roboto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Mono"/>
              <a:buNone/>
              <a:defRPr b="1" sz="2400">
                <a:latin typeface="Roboto Mono"/>
                <a:ea typeface="Roboto Mono"/>
                <a:cs typeface="Roboto Mono"/>
                <a:sym typeface="Roboto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Mono"/>
              <a:buNone/>
              <a:defRPr b="1" sz="2400">
                <a:latin typeface="Roboto Mono"/>
                <a:ea typeface="Roboto Mono"/>
                <a:cs typeface="Roboto Mono"/>
                <a:sym typeface="Roboto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Mono"/>
              <a:buNone/>
              <a:defRPr b="1" sz="2400">
                <a:latin typeface="Roboto Mono"/>
                <a:ea typeface="Roboto Mono"/>
                <a:cs typeface="Roboto Mono"/>
                <a:sym typeface="Roboto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Mono"/>
              <a:buNone/>
              <a:defRPr b="1" sz="2400">
                <a:latin typeface="Roboto Mono"/>
                <a:ea typeface="Roboto Mono"/>
                <a:cs typeface="Roboto Mono"/>
                <a:sym typeface="Roboto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Mono"/>
              <a:buNone/>
              <a:defRPr b="1" sz="2400"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/>
        </p:txBody>
      </p:sp>
      <p:sp>
        <p:nvSpPr>
          <p:cNvPr id="322" name="Google Shape;322;p21"/>
          <p:cNvSpPr txBox="1"/>
          <p:nvPr>
            <p:ph idx="14" type="subTitle"/>
          </p:nvPr>
        </p:nvSpPr>
        <p:spPr>
          <a:xfrm>
            <a:off x="3460422" y="3022446"/>
            <a:ext cx="22311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Mono"/>
              <a:buNone/>
              <a:defRPr sz="18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Mono"/>
              <a:buNone/>
              <a:defRPr b="1" sz="2400">
                <a:latin typeface="Roboto Mono"/>
                <a:ea typeface="Roboto Mono"/>
                <a:cs typeface="Roboto Mono"/>
                <a:sym typeface="Roboto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Mono"/>
              <a:buNone/>
              <a:defRPr b="1" sz="2400">
                <a:latin typeface="Roboto Mono"/>
                <a:ea typeface="Roboto Mono"/>
                <a:cs typeface="Roboto Mono"/>
                <a:sym typeface="Roboto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Mono"/>
              <a:buNone/>
              <a:defRPr b="1" sz="2400">
                <a:latin typeface="Roboto Mono"/>
                <a:ea typeface="Roboto Mono"/>
                <a:cs typeface="Roboto Mono"/>
                <a:sym typeface="Roboto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Mono"/>
              <a:buNone/>
              <a:defRPr b="1" sz="2400">
                <a:latin typeface="Roboto Mono"/>
                <a:ea typeface="Roboto Mono"/>
                <a:cs typeface="Roboto Mono"/>
                <a:sym typeface="Roboto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Mono"/>
              <a:buNone/>
              <a:defRPr b="1" sz="2400">
                <a:latin typeface="Roboto Mono"/>
                <a:ea typeface="Roboto Mono"/>
                <a:cs typeface="Roboto Mono"/>
                <a:sym typeface="Roboto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Mono"/>
              <a:buNone/>
              <a:defRPr b="1" sz="2400">
                <a:latin typeface="Roboto Mono"/>
                <a:ea typeface="Roboto Mono"/>
                <a:cs typeface="Roboto Mono"/>
                <a:sym typeface="Roboto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Mono"/>
              <a:buNone/>
              <a:defRPr b="1" sz="2400">
                <a:latin typeface="Roboto Mono"/>
                <a:ea typeface="Roboto Mono"/>
                <a:cs typeface="Roboto Mono"/>
                <a:sym typeface="Roboto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Mono"/>
              <a:buNone/>
              <a:defRPr b="1" sz="2400"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/>
        </p:txBody>
      </p:sp>
      <p:sp>
        <p:nvSpPr>
          <p:cNvPr id="323" name="Google Shape;323;p21"/>
          <p:cNvSpPr txBox="1"/>
          <p:nvPr>
            <p:ph idx="15" type="subTitle"/>
          </p:nvPr>
        </p:nvSpPr>
        <p:spPr>
          <a:xfrm>
            <a:off x="6199647" y="3022446"/>
            <a:ext cx="22311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Mono"/>
              <a:buNone/>
              <a:defRPr sz="18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Mono"/>
              <a:buNone/>
              <a:defRPr b="1" sz="2400">
                <a:latin typeface="Roboto Mono"/>
                <a:ea typeface="Roboto Mono"/>
                <a:cs typeface="Roboto Mono"/>
                <a:sym typeface="Roboto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Mono"/>
              <a:buNone/>
              <a:defRPr b="1" sz="2400">
                <a:latin typeface="Roboto Mono"/>
                <a:ea typeface="Roboto Mono"/>
                <a:cs typeface="Roboto Mono"/>
                <a:sym typeface="Roboto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Mono"/>
              <a:buNone/>
              <a:defRPr b="1" sz="2400">
                <a:latin typeface="Roboto Mono"/>
                <a:ea typeface="Roboto Mono"/>
                <a:cs typeface="Roboto Mono"/>
                <a:sym typeface="Roboto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Mono"/>
              <a:buNone/>
              <a:defRPr b="1" sz="2400">
                <a:latin typeface="Roboto Mono"/>
                <a:ea typeface="Roboto Mono"/>
                <a:cs typeface="Roboto Mono"/>
                <a:sym typeface="Roboto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Mono"/>
              <a:buNone/>
              <a:defRPr b="1" sz="2400">
                <a:latin typeface="Roboto Mono"/>
                <a:ea typeface="Roboto Mono"/>
                <a:cs typeface="Roboto Mono"/>
                <a:sym typeface="Roboto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Mono"/>
              <a:buNone/>
              <a:defRPr b="1" sz="2400">
                <a:latin typeface="Roboto Mono"/>
                <a:ea typeface="Roboto Mono"/>
                <a:cs typeface="Roboto Mono"/>
                <a:sym typeface="Roboto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Mono"/>
              <a:buNone/>
              <a:defRPr b="1" sz="2400">
                <a:latin typeface="Roboto Mono"/>
                <a:ea typeface="Roboto Mono"/>
                <a:cs typeface="Roboto Mono"/>
                <a:sym typeface="Roboto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Mono"/>
              <a:buNone/>
              <a:defRPr b="1" sz="2400"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/>
        </p:txBody>
      </p:sp>
      <p:grpSp>
        <p:nvGrpSpPr>
          <p:cNvPr id="324" name="Google Shape;324;p21"/>
          <p:cNvGrpSpPr/>
          <p:nvPr/>
        </p:nvGrpSpPr>
        <p:grpSpPr>
          <a:xfrm rot="5400000">
            <a:off x="3198290" y="2289544"/>
            <a:ext cx="686550" cy="5656663"/>
            <a:chOff x="1217550" y="-1832463"/>
            <a:chExt cx="2611450" cy="5656663"/>
          </a:xfrm>
        </p:grpSpPr>
        <p:cxnSp>
          <p:nvCxnSpPr>
            <p:cNvPr id="325" name="Google Shape;325;p21"/>
            <p:cNvCxnSpPr/>
            <p:nvPr/>
          </p:nvCxnSpPr>
          <p:spPr>
            <a:xfrm>
              <a:off x="1824906" y="-1832463"/>
              <a:ext cx="14745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6" name="Google Shape;326;p21"/>
            <p:cNvCxnSpPr/>
            <p:nvPr/>
          </p:nvCxnSpPr>
          <p:spPr>
            <a:xfrm>
              <a:off x="1235200" y="2430250"/>
              <a:ext cx="25938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7" name="Google Shape;327;p21"/>
            <p:cNvCxnSpPr/>
            <p:nvPr/>
          </p:nvCxnSpPr>
          <p:spPr>
            <a:xfrm>
              <a:off x="1226375" y="3480125"/>
              <a:ext cx="13674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8" name="Google Shape;328;p21"/>
            <p:cNvCxnSpPr/>
            <p:nvPr/>
          </p:nvCxnSpPr>
          <p:spPr>
            <a:xfrm>
              <a:off x="1217550" y="3824200"/>
              <a:ext cx="13764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9" name="Google Shape;329;p21"/>
            <p:cNvCxnSpPr/>
            <p:nvPr/>
          </p:nvCxnSpPr>
          <p:spPr>
            <a:xfrm>
              <a:off x="1896649" y="-1824460"/>
              <a:ext cx="0" cy="52959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dash"/>
              <a:round/>
              <a:headEnd len="med" w="med" type="triangle"/>
              <a:tailEnd len="med" w="med" type="triangle"/>
            </a:ln>
          </p:spPr>
        </p:cxnSp>
        <p:cxnSp>
          <p:nvCxnSpPr>
            <p:cNvPr id="330" name="Google Shape;330;p21"/>
            <p:cNvCxnSpPr/>
            <p:nvPr/>
          </p:nvCxnSpPr>
          <p:spPr>
            <a:xfrm>
              <a:off x="1349900" y="2456700"/>
              <a:ext cx="0" cy="13674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dash"/>
              <a:round/>
              <a:headEnd len="med" w="med" type="triangle"/>
              <a:tailEnd len="med" w="med" type="triangle"/>
            </a:ln>
          </p:spPr>
        </p:cxn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2" name="Google Shape;332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925" y="0"/>
            <a:ext cx="91403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22"/>
          <p:cNvSpPr txBox="1"/>
          <p:nvPr>
            <p:ph hasCustomPrompt="1" type="title"/>
          </p:nvPr>
        </p:nvSpPr>
        <p:spPr>
          <a:xfrm>
            <a:off x="1329979" y="2976980"/>
            <a:ext cx="3000600" cy="76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000">
                <a:latin typeface="Roboto Mono Light"/>
                <a:ea typeface="Roboto Mono Light"/>
                <a:cs typeface="Roboto Mono Light"/>
                <a:sym typeface="Roboto Mono Ligh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34" name="Google Shape;334;p22"/>
          <p:cNvSpPr txBox="1"/>
          <p:nvPr>
            <p:ph idx="1" type="subTitle"/>
          </p:nvPr>
        </p:nvSpPr>
        <p:spPr>
          <a:xfrm>
            <a:off x="1329979" y="3659700"/>
            <a:ext cx="3000600" cy="36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35" name="Google Shape;335;p22"/>
          <p:cNvSpPr txBox="1"/>
          <p:nvPr>
            <p:ph hasCustomPrompt="1" idx="2" type="title"/>
          </p:nvPr>
        </p:nvSpPr>
        <p:spPr>
          <a:xfrm>
            <a:off x="3071700" y="1494600"/>
            <a:ext cx="3000600" cy="76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000">
                <a:latin typeface="Roboto Mono Light"/>
                <a:ea typeface="Roboto Mono Light"/>
                <a:cs typeface="Roboto Mono Light"/>
                <a:sym typeface="Roboto Mono Ligh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36" name="Google Shape;336;p22"/>
          <p:cNvSpPr txBox="1"/>
          <p:nvPr>
            <p:ph idx="3" type="subTitle"/>
          </p:nvPr>
        </p:nvSpPr>
        <p:spPr>
          <a:xfrm>
            <a:off x="3071700" y="2177310"/>
            <a:ext cx="3000600" cy="36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37" name="Google Shape;337;p22"/>
          <p:cNvSpPr txBox="1"/>
          <p:nvPr>
            <p:ph hasCustomPrompt="1" idx="4" type="title"/>
          </p:nvPr>
        </p:nvSpPr>
        <p:spPr>
          <a:xfrm>
            <a:off x="4813421" y="2976980"/>
            <a:ext cx="3000600" cy="76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000">
                <a:latin typeface="Roboto Mono Light"/>
                <a:ea typeface="Roboto Mono Light"/>
                <a:cs typeface="Roboto Mono Light"/>
                <a:sym typeface="Roboto Mono Ligh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38" name="Google Shape;338;p22"/>
          <p:cNvSpPr txBox="1"/>
          <p:nvPr>
            <p:ph idx="5" type="subTitle"/>
          </p:nvPr>
        </p:nvSpPr>
        <p:spPr>
          <a:xfrm>
            <a:off x="4813421" y="3659700"/>
            <a:ext cx="3000600" cy="36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grpSp>
        <p:nvGrpSpPr>
          <p:cNvPr id="339" name="Google Shape;339;p22"/>
          <p:cNvGrpSpPr/>
          <p:nvPr/>
        </p:nvGrpSpPr>
        <p:grpSpPr>
          <a:xfrm>
            <a:off x="4412775" y="-518497"/>
            <a:ext cx="6244391" cy="6254940"/>
            <a:chOff x="4412775" y="-518497"/>
            <a:chExt cx="6244391" cy="6254940"/>
          </a:xfrm>
        </p:grpSpPr>
        <p:grpSp>
          <p:nvGrpSpPr>
            <p:cNvPr id="340" name="Google Shape;340;p22"/>
            <p:cNvGrpSpPr/>
            <p:nvPr/>
          </p:nvGrpSpPr>
          <p:grpSpPr>
            <a:xfrm rot="-5400000">
              <a:off x="6102135" y="-2207858"/>
              <a:ext cx="979555" cy="4358275"/>
              <a:chOff x="1217550" y="-534075"/>
              <a:chExt cx="2611450" cy="4358275"/>
            </a:xfrm>
          </p:grpSpPr>
          <p:cxnSp>
            <p:nvCxnSpPr>
              <p:cNvPr id="341" name="Google Shape;341;p22"/>
              <p:cNvCxnSpPr/>
              <p:nvPr/>
            </p:nvCxnSpPr>
            <p:spPr>
              <a:xfrm>
                <a:off x="1707286" y="-534075"/>
                <a:ext cx="1632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42" name="Google Shape;342;p22"/>
              <p:cNvCxnSpPr/>
              <p:nvPr/>
            </p:nvCxnSpPr>
            <p:spPr>
              <a:xfrm>
                <a:off x="1235200" y="2430250"/>
                <a:ext cx="25938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43" name="Google Shape;343;p22"/>
              <p:cNvCxnSpPr/>
              <p:nvPr/>
            </p:nvCxnSpPr>
            <p:spPr>
              <a:xfrm>
                <a:off x="1226375" y="3480125"/>
                <a:ext cx="1367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44" name="Google Shape;344;p22"/>
              <p:cNvCxnSpPr/>
              <p:nvPr/>
            </p:nvCxnSpPr>
            <p:spPr>
              <a:xfrm>
                <a:off x="1217550" y="3824200"/>
                <a:ext cx="1376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45" name="Google Shape;345;p22"/>
              <p:cNvCxnSpPr/>
              <p:nvPr/>
            </p:nvCxnSpPr>
            <p:spPr>
              <a:xfrm rot="5400000">
                <a:off x="-254546" y="1469825"/>
                <a:ext cx="4002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dash"/>
                <a:round/>
                <a:headEnd len="med" w="med" type="triangle"/>
                <a:tailEnd len="med" w="med" type="triangle"/>
              </a:ln>
            </p:spPr>
          </p:cxnSp>
          <p:cxnSp>
            <p:nvCxnSpPr>
              <p:cNvPr id="346" name="Google Shape;346;p22"/>
              <p:cNvCxnSpPr/>
              <p:nvPr/>
            </p:nvCxnSpPr>
            <p:spPr>
              <a:xfrm>
                <a:off x="1349900" y="2456700"/>
                <a:ext cx="0" cy="1367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dash"/>
                <a:round/>
                <a:headEnd len="med" w="med" type="triangle"/>
                <a:tailEnd len="med" w="med" type="triangle"/>
              </a:ln>
            </p:spPr>
          </p:cxnSp>
        </p:grpSp>
        <p:grpSp>
          <p:nvGrpSpPr>
            <p:cNvPr id="347" name="Google Shape;347;p22"/>
            <p:cNvGrpSpPr/>
            <p:nvPr/>
          </p:nvGrpSpPr>
          <p:grpSpPr>
            <a:xfrm>
              <a:off x="7671517" y="2507650"/>
              <a:ext cx="2985649" cy="3228792"/>
              <a:chOff x="-70295" y="2156728"/>
              <a:chExt cx="3254823" cy="3519887"/>
            </a:xfrm>
          </p:grpSpPr>
          <p:cxnSp>
            <p:nvCxnSpPr>
              <p:cNvPr id="348" name="Google Shape;348;p22"/>
              <p:cNvCxnSpPr/>
              <p:nvPr/>
            </p:nvCxnSpPr>
            <p:spPr>
              <a:xfrm>
                <a:off x="713236" y="2156728"/>
                <a:ext cx="0" cy="3209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dash"/>
                <a:round/>
                <a:headEnd len="med" w="med" type="triangle"/>
                <a:tailEnd len="med" w="med" type="triangle"/>
              </a:ln>
            </p:spPr>
          </p:cxnSp>
          <p:cxnSp>
            <p:nvCxnSpPr>
              <p:cNvPr id="349" name="Google Shape;349;p22"/>
              <p:cNvCxnSpPr/>
              <p:nvPr/>
            </p:nvCxnSpPr>
            <p:spPr>
              <a:xfrm>
                <a:off x="-70295" y="4259063"/>
                <a:ext cx="23988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dash"/>
                <a:round/>
                <a:headEnd len="med" w="med" type="triangle"/>
                <a:tailEnd len="med" w="med" type="triangle"/>
              </a:ln>
            </p:spPr>
          </p:cxnSp>
          <p:sp>
            <p:nvSpPr>
              <p:cNvPr id="350" name="Google Shape;350;p22"/>
              <p:cNvSpPr/>
              <p:nvPr/>
            </p:nvSpPr>
            <p:spPr>
              <a:xfrm rot="10800000">
                <a:off x="629453" y="4153815"/>
                <a:ext cx="591000" cy="591000"/>
              </a:xfrm>
              <a:prstGeom prst="pie">
                <a:avLst>
                  <a:gd fmla="val 10743844" name="adj1"/>
                  <a:gd fmla="val 16200000" name="adj2"/>
                </a:avLst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351" name="Google Shape;351;p22"/>
              <p:cNvCxnSpPr>
                <a:stCxn id="350" idx="3"/>
              </p:cNvCxnSpPr>
              <p:nvPr/>
            </p:nvCxnSpPr>
            <p:spPr>
              <a:xfrm>
                <a:off x="924953" y="4744815"/>
                <a:ext cx="0" cy="931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dash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52" name="Google Shape;352;p22"/>
              <p:cNvCxnSpPr/>
              <p:nvPr/>
            </p:nvCxnSpPr>
            <p:spPr>
              <a:xfrm>
                <a:off x="930628" y="4447415"/>
                <a:ext cx="2253900" cy="1038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dash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4" name="Google Shape;354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925" y="0"/>
            <a:ext cx="91403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355" name="Google Shape;355;p23"/>
          <p:cNvSpPr txBox="1"/>
          <p:nvPr>
            <p:ph type="title"/>
          </p:nvPr>
        </p:nvSpPr>
        <p:spPr>
          <a:xfrm>
            <a:off x="2347938" y="540000"/>
            <a:ext cx="4448100" cy="1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56" name="Google Shape;356;p23"/>
          <p:cNvSpPr txBox="1"/>
          <p:nvPr>
            <p:ph idx="1" type="subTitle"/>
          </p:nvPr>
        </p:nvSpPr>
        <p:spPr>
          <a:xfrm>
            <a:off x="2347900" y="1745009"/>
            <a:ext cx="4448100" cy="1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57" name="Google Shape;357;p23"/>
          <p:cNvSpPr txBox="1"/>
          <p:nvPr/>
        </p:nvSpPr>
        <p:spPr>
          <a:xfrm>
            <a:off x="2099100" y="3611950"/>
            <a:ext cx="49458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rPr>
              <a:t>CREDITS:</a:t>
            </a:r>
            <a:r>
              <a:rPr lang="en" sz="1000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rPr>
              <a:t> This presentation template was created by </a:t>
            </a:r>
            <a:r>
              <a:rPr b="1" lang="en" sz="1000" u="sng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rPr>
              <a:t>, and includes icons by </a:t>
            </a:r>
            <a:r>
              <a:rPr b="1" lang="en" sz="1000" u="sng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rPr>
              <a:t>, and infographics &amp; images by </a:t>
            </a:r>
            <a:r>
              <a:rPr b="1" lang="en" sz="1000" u="sng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000" u="sng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rPr>
              <a:t> </a:t>
            </a:r>
            <a:endParaRPr b="1" sz="1000" u="sng">
              <a:solidFill>
                <a:schemeClr val="dk1"/>
              </a:solidFill>
              <a:latin typeface="Commissioner"/>
              <a:ea typeface="Commissioner"/>
              <a:cs typeface="Commissioner"/>
              <a:sym typeface="Commissioner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9" name="Google Shape;359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925" y="0"/>
            <a:ext cx="9140300" cy="51435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60" name="Google Shape;360;p24"/>
          <p:cNvGrpSpPr/>
          <p:nvPr/>
        </p:nvGrpSpPr>
        <p:grpSpPr>
          <a:xfrm>
            <a:off x="7254400" y="-119500"/>
            <a:ext cx="2501400" cy="1252800"/>
            <a:chOff x="7254400" y="-119500"/>
            <a:chExt cx="2501400" cy="1252800"/>
          </a:xfrm>
        </p:grpSpPr>
        <p:grpSp>
          <p:nvGrpSpPr>
            <p:cNvPr id="361" name="Google Shape;361;p24"/>
            <p:cNvGrpSpPr/>
            <p:nvPr/>
          </p:nvGrpSpPr>
          <p:grpSpPr>
            <a:xfrm>
              <a:off x="7254400" y="-119500"/>
              <a:ext cx="2501400" cy="1252800"/>
              <a:chOff x="229300" y="3438900"/>
              <a:chExt cx="2501400" cy="1252800"/>
            </a:xfrm>
          </p:grpSpPr>
          <p:cxnSp>
            <p:nvCxnSpPr>
              <p:cNvPr id="362" name="Google Shape;362;p24"/>
              <p:cNvCxnSpPr>
                <a:endCxn id="363" idx="4"/>
              </p:cNvCxnSpPr>
              <p:nvPr/>
            </p:nvCxnSpPr>
            <p:spPr>
              <a:xfrm>
                <a:off x="641800" y="3438900"/>
                <a:ext cx="0" cy="1252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dash"/>
                <a:round/>
                <a:headEnd len="med" w="med" type="triangle"/>
                <a:tailEnd len="med" w="med" type="triangle"/>
              </a:ln>
            </p:spPr>
          </p:cxnSp>
          <p:cxnSp>
            <p:nvCxnSpPr>
              <p:cNvPr id="364" name="Google Shape;364;p24"/>
              <p:cNvCxnSpPr>
                <a:stCxn id="363" idx="2"/>
              </p:cNvCxnSpPr>
              <p:nvPr/>
            </p:nvCxnSpPr>
            <p:spPr>
              <a:xfrm>
                <a:off x="229300" y="4279200"/>
                <a:ext cx="2501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dash"/>
                <a:round/>
                <a:headEnd len="med" w="med" type="triangle"/>
                <a:tailEnd len="med" w="med" type="triangle"/>
              </a:ln>
            </p:spPr>
          </p:cxnSp>
        </p:grpSp>
        <p:sp>
          <p:nvSpPr>
            <p:cNvPr id="363" name="Google Shape;363;p24"/>
            <p:cNvSpPr/>
            <p:nvPr/>
          </p:nvSpPr>
          <p:spPr>
            <a:xfrm>
              <a:off x="7254400" y="308300"/>
              <a:ext cx="825000" cy="825000"/>
            </a:xfrm>
            <a:prstGeom prst="ellipse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5" name="Google Shape;365;p24"/>
          <p:cNvGrpSpPr/>
          <p:nvPr/>
        </p:nvGrpSpPr>
        <p:grpSpPr>
          <a:xfrm>
            <a:off x="5905" y="3492425"/>
            <a:ext cx="3568445" cy="2225100"/>
            <a:chOff x="-70295" y="3492425"/>
            <a:chExt cx="3568445" cy="2225100"/>
          </a:xfrm>
        </p:grpSpPr>
        <p:cxnSp>
          <p:nvCxnSpPr>
            <p:cNvPr id="366" name="Google Shape;366;p24"/>
            <p:cNvCxnSpPr/>
            <p:nvPr/>
          </p:nvCxnSpPr>
          <p:spPr>
            <a:xfrm>
              <a:off x="713225" y="3506575"/>
              <a:ext cx="0" cy="18597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dash"/>
              <a:round/>
              <a:headEnd len="med" w="med" type="triangle"/>
              <a:tailEnd len="med" w="med" type="triangle"/>
            </a:ln>
          </p:spPr>
        </p:cxnSp>
        <p:cxnSp>
          <p:nvCxnSpPr>
            <p:cNvPr id="367" name="Google Shape;367;p24"/>
            <p:cNvCxnSpPr/>
            <p:nvPr/>
          </p:nvCxnSpPr>
          <p:spPr>
            <a:xfrm>
              <a:off x="-70295" y="4259063"/>
              <a:ext cx="1983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dash"/>
              <a:round/>
              <a:headEnd len="med" w="med" type="triangle"/>
              <a:tailEnd len="med" w="med" type="triangle"/>
            </a:ln>
          </p:spPr>
        </p:cxnSp>
        <p:cxnSp>
          <p:nvCxnSpPr>
            <p:cNvPr id="368" name="Google Shape;368;p24"/>
            <p:cNvCxnSpPr/>
            <p:nvPr/>
          </p:nvCxnSpPr>
          <p:spPr>
            <a:xfrm rot="10800000">
              <a:off x="593675" y="3492425"/>
              <a:ext cx="2391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69" name="Google Shape;369;p24"/>
            <p:cNvSpPr/>
            <p:nvPr/>
          </p:nvSpPr>
          <p:spPr>
            <a:xfrm rot="10800000">
              <a:off x="943075" y="4194725"/>
              <a:ext cx="591000" cy="591000"/>
            </a:xfrm>
            <a:prstGeom prst="pie">
              <a:avLst>
                <a:gd fmla="val 10743844" name="adj1"/>
                <a:gd fmla="val 16200000" name="adj2"/>
              </a:avLst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70" name="Google Shape;370;p24"/>
            <p:cNvCxnSpPr>
              <a:stCxn id="369" idx="3"/>
            </p:cNvCxnSpPr>
            <p:nvPr/>
          </p:nvCxnSpPr>
          <p:spPr>
            <a:xfrm>
              <a:off x="1238575" y="4785725"/>
              <a:ext cx="0" cy="9318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371" name="Google Shape;371;p24"/>
            <p:cNvCxnSpPr/>
            <p:nvPr/>
          </p:nvCxnSpPr>
          <p:spPr>
            <a:xfrm>
              <a:off x="1244250" y="4488325"/>
              <a:ext cx="2253900" cy="1038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dash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3" name="Google Shape;373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925" y="0"/>
            <a:ext cx="9140300" cy="51435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74" name="Google Shape;374;p25"/>
          <p:cNvGrpSpPr/>
          <p:nvPr/>
        </p:nvGrpSpPr>
        <p:grpSpPr>
          <a:xfrm>
            <a:off x="4412775" y="-518497"/>
            <a:ext cx="6244391" cy="6254940"/>
            <a:chOff x="4412775" y="-518497"/>
            <a:chExt cx="6244391" cy="6254940"/>
          </a:xfrm>
        </p:grpSpPr>
        <p:grpSp>
          <p:nvGrpSpPr>
            <p:cNvPr id="375" name="Google Shape;375;p25"/>
            <p:cNvGrpSpPr/>
            <p:nvPr/>
          </p:nvGrpSpPr>
          <p:grpSpPr>
            <a:xfrm rot="-5400000">
              <a:off x="6102135" y="-2207858"/>
              <a:ext cx="979555" cy="4358275"/>
              <a:chOff x="1217550" y="-534075"/>
              <a:chExt cx="2611450" cy="4358275"/>
            </a:xfrm>
          </p:grpSpPr>
          <p:cxnSp>
            <p:nvCxnSpPr>
              <p:cNvPr id="376" name="Google Shape;376;p25"/>
              <p:cNvCxnSpPr/>
              <p:nvPr/>
            </p:nvCxnSpPr>
            <p:spPr>
              <a:xfrm>
                <a:off x="1707286" y="-534075"/>
                <a:ext cx="1632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77" name="Google Shape;377;p25"/>
              <p:cNvCxnSpPr/>
              <p:nvPr/>
            </p:nvCxnSpPr>
            <p:spPr>
              <a:xfrm>
                <a:off x="1235200" y="2430250"/>
                <a:ext cx="25938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78" name="Google Shape;378;p25"/>
              <p:cNvCxnSpPr/>
              <p:nvPr/>
            </p:nvCxnSpPr>
            <p:spPr>
              <a:xfrm>
                <a:off x="1226375" y="3480125"/>
                <a:ext cx="1367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79" name="Google Shape;379;p25"/>
              <p:cNvCxnSpPr/>
              <p:nvPr/>
            </p:nvCxnSpPr>
            <p:spPr>
              <a:xfrm>
                <a:off x="1217550" y="3824200"/>
                <a:ext cx="1376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80" name="Google Shape;380;p25"/>
              <p:cNvCxnSpPr/>
              <p:nvPr/>
            </p:nvCxnSpPr>
            <p:spPr>
              <a:xfrm rot="5400000">
                <a:off x="-254546" y="1469825"/>
                <a:ext cx="4002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dash"/>
                <a:round/>
                <a:headEnd len="med" w="med" type="triangle"/>
                <a:tailEnd len="med" w="med" type="triangle"/>
              </a:ln>
            </p:spPr>
          </p:cxnSp>
          <p:cxnSp>
            <p:nvCxnSpPr>
              <p:cNvPr id="381" name="Google Shape;381;p25"/>
              <p:cNvCxnSpPr/>
              <p:nvPr/>
            </p:nvCxnSpPr>
            <p:spPr>
              <a:xfrm>
                <a:off x="1349900" y="2456700"/>
                <a:ext cx="0" cy="1367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dash"/>
                <a:round/>
                <a:headEnd len="med" w="med" type="triangle"/>
                <a:tailEnd len="med" w="med" type="triangle"/>
              </a:ln>
            </p:spPr>
          </p:cxnSp>
        </p:grpSp>
        <p:grpSp>
          <p:nvGrpSpPr>
            <p:cNvPr id="382" name="Google Shape;382;p25"/>
            <p:cNvGrpSpPr/>
            <p:nvPr/>
          </p:nvGrpSpPr>
          <p:grpSpPr>
            <a:xfrm>
              <a:off x="7671517" y="2507650"/>
              <a:ext cx="2985649" cy="3228792"/>
              <a:chOff x="-70295" y="2156728"/>
              <a:chExt cx="3254823" cy="3519887"/>
            </a:xfrm>
          </p:grpSpPr>
          <p:cxnSp>
            <p:nvCxnSpPr>
              <p:cNvPr id="383" name="Google Shape;383;p25"/>
              <p:cNvCxnSpPr/>
              <p:nvPr/>
            </p:nvCxnSpPr>
            <p:spPr>
              <a:xfrm>
                <a:off x="713236" y="2156728"/>
                <a:ext cx="0" cy="3209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dash"/>
                <a:round/>
                <a:headEnd len="med" w="med" type="triangle"/>
                <a:tailEnd len="med" w="med" type="triangle"/>
              </a:ln>
            </p:spPr>
          </p:cxnSp>
          <p:cxnSp>
            <p:nvCxnSpPr>
              <p:cNvPr id="384" name="Google Shape;384;p25"/>
              <p:cNvCxnSpPr/>
              <p:nvPr/>
            </p:nvCxnSpPr>
            <p:spPr>
              <a:xfrm>
                <a:off x="-70295" y="4259063"/>
                <a:ext cx="23988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dash"/>
                <a:round/>
                <a:headEnd len="med" w="med" type="triangle"/>
                <a:tailEnd len="med" w="med" type="triangle"/>
              </a:ln>
            </p:spPr>
          </p:cxnSp>
          <p:sp>
            <p:nvSpPr>
              <p:cNvPr id="385" name="Google Shape;385;p25"/>
              <p:cNvSpPr/>
              <p:nvPr/>
            </p:nvSpPr>
            <p:spPr>
              <a:xfrm rot="10800000">
                <a:off x="629453" y="4153815"/>
                <a:ext cx="591000" cy="591000"/>
              </a:xfrm>
              <a:prstGeom prst="pie">
                <a:avLst>
                  <a:gd fmla="val 10743844" name="adj1"/>
                  <a:gd fmla="val 16200000" name="adj2"/>
                </a:avLst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386" name="Google Shape;386;p25"/>
              <p:cNvCxnSpPr>
                <a:stCxn id="385" idx="3"/>
              </p:cNvCxnSpPr>
              <p:nvPr/>
            </p:nvCxnSpPr>
            <p:spPr>
              <a:xfrm>
                <a:off x="924953" y="4744815"/>
                <a:ext cx="0" cy="931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dash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87" name="Google Shape;387;p25"/>
              <p:cNvCxnSpPr/>
              <p:nvPr/>
            </p:nvCxnSpPr>
            <p:spPr>
              <a:xfrm>
                <a:off x="930628" y="4447415"/>
                <a:ext cx="2253900" cy="1038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dash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925" y="0"/>
            <a:ext cx="91403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0000" y="1215752"/>
            <a:ext cx="770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/>
        </p:txBody>
      </p:sp>
      <p:grpSp>
        <p:nvGrpSpPr>
          <p:cNvPr id="30" name="Google Shape;30;p4"/>
          <p:cNvGrpSpPr/>
          <p:nvPr/>
        </p:nvGrpSpPr>
        <p:grpSpPr>
          <a:xfrm flipH="1">
            <a:off x="-1699945" y="3300075"/>
            <a:ext cx="11173420" cy="2348450"/>
            <a:chOff x="-70295" y="3492425"/>
            <a:chExt cx="11173420" cy="2348450"/>
          </a:xfrm>
        </p:grpSpPr>
        <p:cxnSp>
          <p:nvCxnSpPr>
            <p:cNvPr id="31" name="Google Shape;31;p4"/>
            <p:cNvCxnSpPr/>
            <p:nvPr/>
          </p:nvCxnSpPr>
          <p:spPr>
            <a:xfrm>
              <a:off x="713225" y="3506575"/>
              <a:ext cx="0" cy="23343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dash"/>
              <a:round/>
              <a:headEnd len="med" w="med" type="triangle"/>
              <a:tailEnd len="med" w="med" type="triangle"/>
            </a:ln>
          </p:spPr>
        </p:cxnSp>
        <p:cxnSp>
          <p:nvCxnSpPr>
            <p:cNvPr id="32" name="Google Shape;32;p4"/>
            <p:cNvCxnSpPr/>
            <p:nvPr/>
          </p:nvCxnSpPr>
          <p:spPr>
            <a:xfrm>
              <a:off x="-70295" y="5097263"/>
              <a:ext cx="19839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dash"/>
              <a:round/>
              <a:headEnd len="med" w="med" type="triangle"/>
              <a:tailEnd len="med" w="med" type="triangle"/>
            </a:ln>
          </p:spPr>
        </p:cxnSp>
        <p:cxnSp>
          <p:nvCxnSpPr>
            <p:cNvPr id="33" name="Google Shape;33;p4"/>
            <p:cNvCxnSpPr/>
            <p:nvPr/>
          </p:nvCxnSpPr>
          <p:spPr>
            <a:xfrm rot="10800000">
              <a:off x="593675" y="3492425"/>
              <a:ext cx="2391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4" name="Google Shape;34;p4"/>
            <p:cNvSpPr/>
            <p:nvPr/>
          </p:nvSpPr>
          <p:spPr>
            <a:xfrm rot="10800000">
              <a:off x="8548050" y="4044750"/>
              <a:ext cx="591000" cy="591000"/>
            </a:xfrm>
            <a:prstGeom prst="pie">
              <a:avLst>
                <a:gd fmla="val 10743844" name="adj1"/>
                <a:gd fmla="val 16200000" name="adj2"/>
              </a:avLst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5" name="Google Shape;35;p4"/>
            <p:cNvCxnSpPr>
              <a:stCxn id="34" idx="3"/>
            </p:cNvCxnSpPr>
            <p:nvPr/>
          </p:nvCxnSpPr>
          <p:spPr>
            <a:xfrm>
              <a:off x="8843550" y="4635750"/>
              <a:ext cx="0" cy="9318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36" name="Google Shape;36;p4"/>
            <p:cNvCxnSpPr/>
            <p:nvPr/>
          </p:nvCxnSpPr>
          <p:spPr>
            <a:xfrm>
              <a:off x="8849225" y="4338350"/>
              <a:ext cx="2253900" cy="1038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dash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Google Shape;38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925" y="0"/>
            <a:ext cx="91403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subTitle"/>
          </p:nvPr>
        </p:nvSpPr>
        <p:spPr>
          <a:xfrm>
            <a:off x="4161200" y="2435387"/>
            <a:ext cx="2992200" cy="134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2" type="subTitle"/>
          </p:nvPr>
        </p:nvSpPr>
        <p:spPr>
          <a:xfrm>
            <a:off x="711175" y="2435387"/>
            <a:ext cx="2992200" cy="134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3" type="subTitle"/>
          </p:nvPr>
        </p:nvSpPr>
        <p:spPr>
          <a:xfrm>
            <a:off x="711175" y="1823113"/>
            <a:ext cx="2992200" cy="48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Mono"/>
              <a:buNone/>
              <a:defRPr sz="18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Mono"/>
              <a:buNone/>
              <a:defRPr b="1" sz="2400">
                <a:latin typeface="Roboto Mono"/>
                <a:ea typeface="Roboto Mono"/>
                <a:cs typeface="Roboto Mono"/>
                <a:sym typeface="Roboto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Mono"/>
              <a:buNone/>
              <a:defRPr b="1" sz="2400">
                <a:latin typeface="Roboto Mono"/>
                <a:ea typeface="Roboto Mono"/>
                <a:cs typeface="Roboto Mono"/>
                <a:sym typeface="Roboto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Mono"/>
              <a:buNone/>
              <a:defRPr b="1" sz="2400">
                <a:latin typeface="Roboto Mono"/>
                <a:ea typeface="Roboto Mono"/>
                <a:cs typeface="Roboto Mono"/>
                <a:sym typeface="Roboto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Mono"/>
              <a:buNone/>
              <a:defRPr b="1" sz="2400">
                <a:latin typeface="Roboto Mono"/>
                <a:ea typeface="Roboto Mono"/>
                <a:cs typeface="Roboto Mono"/>
                <a:sym typeface="Roboto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Mono"/>
              <a:buNone/>
              <a:defRPr b="1" sz="2400">
                <a:latin typeface="Roboto Mono"/>
                <a:ea typeface="Roboto Mono"/>
                <a:cs typeface="Roboto Mono"/>
                <a:sym typeface="Roboto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Mono"/>
              <a:buNone/>
              <a:defRPr b="1" sz="2400">
                <a:latin typeface="Roboto Mono"/>
                <a:ea typeface="Roboto Mono"/>
                <a:cs typeface="Roboto Mono"/>
                <a:sym typeface="Roboto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Mono"/>
              <a:buNone/>
              <a:defRPr b="1" sz="2400">
                <a:latin typeface="Roboto Mono"/>
                <a:ea typeface="Roboto Mono"/>
                <a:cs typeface="Roboto Mono"/>
                <a:sym typeface="Roboto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Mono"/>
              <a:buNone/>
              <a:defRPr b="1" sz="2400"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/>
        </p:txBody>
      </p:sp>
      <p:sp>
        <p:nvSpPr>
          <p:cNvPr id="43" name="Google Shape;43;p5"/>
          <p:cNvSpPr txBox="1"/>
          <p:nvPr>
            <p:ph idx="4" type="subTitle"/>
          </p:nvPr>
        </p:nvSpPr>
        <p:spPr>
          <a:xfrm>
            <a:off x="4161201" y="1823113"/>
            <a:ext cx="2992200" cy="48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Mono"/>
              <a:buNone/>
              <a:defRPr sz="18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Mono"/>
              <a:buNone/>
              <a:defRPr b="1" sz="2400">
                <a:latin typeface="Roboto Mono"/>
                <a:ea typeface="Roboto Mono"/>
                <a:cs typeface="Roboto Mono"/>
                <a:sym typeface="Roboto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Mono"/>
              <a:buNone/>
              <a:defRPr b="1" sz="2400">
                <a:latin typeface="Roboto Mono"/>
                <a:ea typeface="Roboto Mono"/>
                <a:cs typeface="Roboto Mono"/>
                <a:sym typeface="Roboto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Mono"/>
              <a:buNone/>
              <a:defRPr b="1" sz="2400">
                <a:latin typeface="Roboto Mono"/>
                <a:ea typeface="Roboto Mono"/>
                <a:cs typeface="Roboto Mono"/>
                <a:sym typeface="Roboto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Mono"/>
              <a:buNone/>
              <a:defRPr b="1" sz="2400">
                <a:latin typeface="Roboto Mono"/>
                <a:ea typeface="Roboto Mono"/>
                <a:cs typeface="Roboto Mono"/>
                <a:sym typeface="Roboto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Mono"/>
              <a:buNone/>
              <a:defRPr b="1" sz="2400">
                <a:latin typeface="Roboto Mono"/>
                <a:ea typeface="Roboto Mono"/>
                <a:cs typeface="Roboto Mono"/>
                <a:sym typeface="Roboto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Mono"/>
              <a:buNone/>
              <a:defRPr b="1" sz="2400">
                <a:latin typeface="Roboto Mono"/>
                <a:ea typeface="Roboto Mono"/>
                <a:cs typeface="Roboto Mono"/>
                <a:sym typeface="Roboto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Mono"/>
              <a:buNone/>
              <a:defRPr b="1" sz="2400">
                <a:latin typeface="Roboto Mono"/>
                <a:ea typeface="Roboto Mono"/>
                <a:cs typeface="Roboto Mono"/>
                <a:sym typeface="Roboto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Mono"/>
              <a:buNone/>
              <a:defRPr b="1" sz="2400"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/>
        </p:txBody>
      </p:sp>
      <p:grpSp>
        <p:nvGrpSpPr>
          <p:cNvPr id="44" name="Google Shape;44;p5"/>
          <p:cNvGrpSpPr/>
          <p:nvPr/>
        </p:nvGrpSpPr>
        <p:grpSpPr>
          <a:xfrm>
            <a:off x="-71481" y="206219"/>
            <a:ext cx="9424556" cy="5681531"/>
            <a:chOff x="-71481" y="206219"/>
            <a:chExt cx="9424556" cy="5681531"/>
          </a:xfrm>
        </p:grpSpPr>
        <p:grpSp>
          <p:nvGrpSpPr>
            <p:cNvPr id="45" name="Google Shape;45;p5"/>
            <p:cNvGrpSpPr/>
            <p:nvPr/>
          </p:nvGrpSpPr>
          <p:grpSpPr>
            <a:xfrm flipH="1" rot="10800000">
              <a:off x="-71481" y="206219"/>
              <a:ext cx="3230182" cy="114272"/>
              <a:chOff x="2357533" y="3245275"/>
              <a:chExt cx="4420667" cy="251700"/>
            </a:xfrm>
          </p:grpSpPr>
          <p:cxnSp>
            <p:nvCxnSpPr>
              <p:cNvPr id="46" name="Google Shape;46;p5"/>
              <p:cNvCxnSpPr/>
              <p:nvPr/>
            </p:nvCxnSpPr>
            <p:spPr>
              <a:xfrm>
                <a:off x="2365800" y="3371113"/>
                <a:ext cx="4412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dash"/>
                <a:round/>
                <a:headEnd len="med" w="med" type="triangle"/>
                <a:tailEnd len="med" w="med" type="triangle"/>
              </a:ln>
            </p:spPr>
          </p:cxnSp>
          <p:cxnSp>
            <p:nvCxnSpPr>
              <p:cNvPr id="47" name="Google Shape;47;p5"/>
              <p:cNvCxnSpPr/>
              <p:nvPr/>
            </p:nvCxnSpPr>
            <p:spPr>
              <a:xfrm>
                <a:off x="2357533" y="3245275"/>
                <a:ext cx="0" cy="251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8" name="Google Shape;48;p5"/>
              <p:cNvCxnSpPr/>
              <p:nvPr/>
            </p:nvCxnSpPr>
            <p:spPr>
              <a:xfrm>
                <a:off x="6777133" y="3245275"/>
                <a:ext cx="0" cy="251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49" name="Google Shape;49;p5"/>
            <p:cNvGrpSpPr/>
            <p:nvPr/>
          </p:nvGrpSpPr>
          <p:grpSpPr>
            <a:xfrm flipH="1">
              <a:off x="6165630" y="3738850"/>
              <a:ext cx="3187445" cy="2148900"/>
              <a:chOff x="-70295" y="3492425"/>
              <a:chExt cx="3187445" cy="2148900"/>
            </a:xfrm>
          </p:grpSpPr>
          <p:cxnSp>
            <p:nvCxnSpPr>
              <p:cNvPr id="50" name="Google Shape;50;p5"/>
              <p:cNvCxnSpPr/>
              <p:nvPr/>
            </p:nvCxnSpPr>
            <p:spPr>
              <a:xfrm>
                <a:off x="713225" y="3506575"/>
                <a:ext cx="0" cy="1859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dash"/>
                <a:round/>
                <a:headEnd len="med" w="med" type="triangle"/>
                <a:tailEnd len="med" w="med" type="triangle"/>
              </a:ln>
            </p:spPr>
          </p:cxnSp>
          <p:cxnSp>
            <p:nvCxnSpPr>
              <p:cNvPr id="51" name="Google Shape;51;p5"/>
              <p:cNvCxnSpPr/>
              <p:nvPr/>
            </p:nvCxnSpPr>
            <p:spPr>
              <a:xfrm>
                <a:off x="-70295" y="4259063"/>
                <a:ext cx="1983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dash"/>
                <a:round/>
                <a:headEnd len="med" w="med" type="triangle"/>
                <a:tailEnd len="med" w="med" type="triangle"/>
              </a:ln>
            </p:spPr>
          </p:cxnSp>
          <p:cxnSp>
            <p:nvCxnSpPr>
              <p:cNvPr id="52" name="Google Shape;52;p5"/>
              <p:cNvCxnSpPr/>
              <p:nvPr/>
            </p:nvCxnSpPr>
            <p:spPr>
              <a:xfrm rot="10800000">
                <a:off x="593675" y="3492425"/>
                <a:ext cx="239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53" name="Google Shape;53;p5"/>
              <p:cNvSpPr/>
              <p:nvPr/>
            </p:nvSpPr>
            <p:spPr>
              <a:xfrm rot="10800000">
                <a:off x="562075" y="4118525"/>
                <a:ext cx="591000" cy="591000"/>
              </a:xfrm>
              <a:prstGeom prst="pie">
                <a:avLst>
                  <a:gd fmla="val 10743844" name="adj1"/>
                  <a:gd fmla="val 16200000" name="adj2"/>
                </a:avLst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54" name="Google Shape;54;p5"/>
              <p:cNvCxnSpPr>
                <a:stCxn id="53" idx="3"/>
              </p:cNvCxnSpPr>
              <p:nvPr/>
            </p:nvCxnSpPr>
            <p:spPr>
              <a:xfrm>
                <a:off x="857575" y="4709525"/>
                <a:ext cx="0" cy="931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dash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5" name="Google Shape;55;p5"/>
              <p:cNvCxnSpPr/>
              <p:nvPr/>
            </p:nvCxnSpPr>
            <p:spPr>
              <a:xfrm>
                <a:off x="863250" y="4412125"/>
                <a:ext cx="2253900" cy="1038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dash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Google Shape;57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925" y="0"/>
            <a:ext cx="91403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59" name="Google Shape;59;p6"/>
          <p:cNvGrpSpPr/>
          <p:nvPr/>
        </p:nvGrpSpPr>
        <p:grpSpPr>
          <a:xfrm>
            <a:off x="391508" y="1909575"/>
            <a:ext cx="8961346" cy="3834900"/>
            <a:chOff x="391508" y="1909575"/>
            <a:chExt cx="8961346" cy="3834900"/>
          </a:xfrm>
        </p:grpSpPr>
        <p:grpSp>
          <p:nvGrpSpPr>
            <p:cNvPr id="60" name="Google Shape;60;p6"/>
            <p:cNvGrpSpPr/>
            <p:nvPr/>
          </p:nvGrpSpPr>
          <p:grpSpPr>
            <a:xfrm rot="5400000">
              <a:off x="-779063" y="3097943"/>
              <a:ext cx="2514490" cy="173346"/>
              <a:chOff x="2357533" y="3245275"/>
              <a:chExt cx="5658167" cy="251700"/>
            </a:xfrm>
          </p:grpSpPr>
          <p:cxnSp>
            <p:nvCxnSpPr>
              <p:cNvPr id="61" name="Google Shape;61;p6"/>
              <p:cNvCxnSpPr/>
              <p:nvPr/>
            </p:nvCxnSpPr>
            <p:spPr>
              <a:xfrm rot="-5400000">
                <a:off x="5190450" y="545863"/>
                <a:ext cx="600" cy="5649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dash"/>
                <a:round/>
                <a:headEnd len="med" w="med" type="triangle"/>
                <a:tailEnd len="med" w="med" type="triangle"/>
              </a:ln>
            </p:spPr>
          </p:cxnSp>
          <p:cxnSp>
            <p:nvCxnSpPr>
              <p:cNvPr id="62" name="Google Shape;62;p6"/>
              <p:cNvCxnSpPr/>
              <p:nvPr/>
            </p:nvCxnSpPr>
            <p:spPr>
              <a:xfrm>
                <a:off x="2357533" y="3245275"/>
                <a:ext cx="0" cy="251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3" name="Google Shape;63;p6"/>
              <p:cNvCxnSpPr/>
              <p:nvPr/>
            </p:nvCxnSpPr>
            <p:spPr>
              <a:xfrm>
                <a:off x="7997309" y="3245275"/>
                <a:ext cx="0" cy="251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64" name="Google Shape;64;p6"/>
            <p:cNvGrpSpPr/>
            <p:nvPr/>
          </p:nvGrpSpPr>
          <p:grpSpPr>
            <a:xfrm>
              <a:off x="7479005" y="1909575"/>
              <a:ext cx="1873850" cy="3834900"/>
              <a:chOff x="7479005" y="1909575"/>
              <a:chExt cx="1873850" cy="3834900"/>
            </a:xfrm>
          </p:grpSpPr>
          <p:sp>
            <p:nvSpPr>
              <p:cNvPr id="65" name="Google Shape;65;p6"/>
              <p:cNvSpPr/>
              <p:nvPr/>
            </p:nvSpPr>
            <p:spPr>
              <a:xfrm>
                <a:off x="8358750" y="4346850"/>
                <a:ext cx="572700" cy="4617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66" name="Google Shape;66;p6"/>
              <p:cNvCxnSpPr/>
              <p:nvPr/>
            </p:nvCxnSpPr>
            <p:spPr>
              <a:xfrm rot="10800000">
                <a:off x="8423005" y="3878705"/>
                <a:ext cx="0" cy="1859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dash"/>
                <a:round/>
                <a:headEnd len="med" w="med" type="triangle"/>
                <a:tailEnd len="med" w="med" type="triangle"/>
              </a:ln>
            </p:spPr>
          </p:cxnSp>
          <p:cxnSp>
            <p:nvCxnSpPr>
              <p:cNvPr id="67" name="Google Shape;67;p6"/>
              <p:cNvCxnSpPr/>
              <p:nvPr/>
            </p:nvCxnSpPr>
            <p:spPr>
              <a:xfrm rot="10800000">
                <a:off x="8931442" y="1909575"/>
                <a:ext cx="0" cy="3834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dash"/>
                <a:round/>
                <a:headEnd len="med" w="med" type="triangle"/>
                <a:tailEnd len="med" w="med" type="triangle"/>
              </a:ln>
            </p:spPr>
          </p:cxnSp>
          <p:cxnSp>
            <p:nvCxnSpPr>
              <p:cNvPr id="68" name="Google Shape;68;p6"/>
              <p:cNvCxnSpPr/>
              <p:nvPr/>
            </p:nvCxnSpPr>
            <p:spPr>
              <a:xfrm rot="5400000">
                <a:off x="7359455" y="4808555"/>
                <a:ext cx="239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925" y="0"/>
            <a:ext cx="91403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7"/>
          <p:cNvSpPr txBox="1"/>
          <p:nvPr>
            <p:ph type="title"/>
          </p:nvPr>
        </p:nvSpPr>
        <p:spPr>
          <a:xfrm>
            <a:off x="713225" y="676950"/>
            <a:ext cx="4739100" cy="123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2" name="Google Shape;72;p7"/>
          <p:cNvSpPr txBox="1"/>
          <p:nvPr>
            <p:ph idx="1" type="subTitle"/>
          </p:nvPr>
        </p:nvSpPr>
        <p:spPr>
          <a:xfrm>
            <a:off x="713225" y="1972200"/>
            <a:ext cx="4739100" cy="229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/>
            </a:lvl1pPr>
            <a:lvl2pPr lvl="1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romanLcPeriod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rabicPeriod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rabicPeriod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lphaLcPeriod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/>
            </a:lvl9pPr>
          </a:lstStyle>
          <a:p/>
        </p:txBody>
      </p:sp>
      <p:sp>
        <p:nvSpPr>
          <p:cNvPr id="73" name="Google Shape;73;p7"/>
          <p:cNvSpPr/>
          <p:nvPr>
            <p:ph idx="2" type="pic"/>
          </p:nvPr>
        </p:nvSpPr>
        <p:spPr>
          <a:xfrm>
            <a:off x="5681725" y="974525"/>
            <a:ext cx="2749200" cy="32961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grpSp>
        <p:nvGrpSpPr>
          <p:cNvPr id="74" name="Google Shape;74;p7"/>
          <p:cNvGrpSpPr/>
          <p:nvPr/>
        </p:nvGrpSpPr>
        <p:grpSpPr>
          <a:xfrm>
            <a:off x="-938095" y="-150159"/>
            <a:ext cx="11040495" cy="5993609"/>
            <a:chOff x="-938095" y="-150159"/>
            <a:chExt cx="11040495" cy="5993609"/>
          </a:xfrm>
        </p:grpSpPr>
        <p:grpSp>
          <p:nvGrpSpPr>
            <p:cNvPr id="75" name="Google Shape;75;p7"/>
            <p:cNvGrpSpPr/>
            <p:nvPr/>
          </p:nvGrpSpPr>
          <p:grpSpPr>
            <a:xfrm>
              <a:off x="5681733" y="428100"/>
              <a:ext cx="4420667" cy="251700"/>
              <a:chOff x="2357533" y="3245275"/>
              <a:chExt cx="4420667" cy="251700"/>
            </a:xfrm>
          </p:grpSpPr>
          <p:cxnSp>
            <p:nvCxnSpPr>
              <p:cNvPr id="76" name="Google Shape;76;p7"/>
              <p:cNvCxnSpPr/>
              <p:nvPr/>
            </p:nvCxnSpPr>
            <p:spPr>
              <a:xfrm>
                <a:off x="2365800" y="3371113"/>
                <a:ext cx="4412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dash"/>
                <a:round/>
                <a:headEnd len="med" w="med" type="triangle"/>
                <a:tailEnd len="med" w="med" type="triangle"/>
              </a:ln>
            </p:spPr>
          </p:cxnSp>
          <p:cxnSp>
            <p:nvCxnSpPr>
              <p:cNvPr id="77" name="Google Shape;77;p7"/>
              <p:cNvCxnSpPr/>
              <p:nvPr/>
            </p:nvCxnSpPr>
            <p:spPr>
              <a:xfrm>
                <a:off x="2357533" y="3245275"/>
                <a:ext cx="0" cy="251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8" name="Google Shape;78;p7"/>
              <p:cNvCxnSpPr/>
              <p:nvPr/>
            </p:nvCxnSpPr>
            <p:spPr>
              <a:xfrm>
                <a:off x="6777133" y="3245275"/>
                <a:ext cx="0" cy="251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79" name="Google Shape;79;p7"/>
            <p:cNvGrpSpPr/>
            <p:nvPr/>
          </p:nvGrpSpPr>
          <p:grpSpPr>
            <a:xfrm rot="5400000">
              <a:off x="6573908" y="1934325"/>
              <a:ext cx="4420667" cy="251700"/>
              <a:chOff x="2357533" y="3245275"/>
              <a:chExt cx="4420667" cy="251700"/>
            </a:xfrm>
          </p:grpSpPr>
          <p:cxnSp>
            <p:nvCxnSpPr>
              <p:cNvPr id="80" name="Google Shape;80;p7"/>
              <p:cNvCxnSpPr/>
              <p:nvPr/>
            </p:nvCxnSpPr>
            <p:spPr>
              <a:xfrm>
                <a:off x="2365800" y="3371113"/>
                <a:ext cx="4412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dash"/>
                <a:round/>
                <a:headEnd len="med" w="med" type="triangle"/>
                <a:tailEnd len="med" w="med" type="triangle"/>
              </a:ln>
            </p:spPr>
          </p:cxnSp>
          <p:cxnSp>
            <p:nvCxnSpPr>
              <p:cNvPr id="81" name="Google Shape;81;p7"/>
              <p:cNvCxnSpPr/>
              <p:nvPr/>
            </p:nvCxnSpPr>
            <p:spPr>
              <a:xfrm>
                <a:off x="2357533" y="3245275"/>
                <a:ext cx="0" cy="251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2" name="Google Shape;82;p7"/>
              <p:cNvCxnSpPr/>
              <p:nvPr/>
            </p:nvCxnSpPr>
            <p:spPr>
              <a:xfrm>
                <a:off x="6777133" y="3245275"/>
                <a:ext cx="0" cy="251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83" name="Google Shape;83;p7"/>
            <p:cNvGrpSpPr/>
            <p:nvPr/>
          </p:nvGrpSpPr>
          <p:grpSpPr>
            <a:xfrm>
              <a:off x="-938095" y="4320650"/>
              <a:ext cx="3568445" cy="1522800"/>
              <a:chOff x="-70295" y="4194725"/>
              <a:chExt cx="3568445" cy="1522800"/>
            </a:xfrm>
          </p:grpSpPr>
          <p:cxnSp>
            <p:nvCxnSpPr>
              <p:cNvPr id="84" name="Google Shape;84;p7"/>
              <p:cNvCxnSpPr/>
              <p:nvPr/>
            </p:nvCxnSpPr>
            <p:spPr>
              <a:xfrm>
                <a:off x="-70295" y="4259063"/>
                <a:ext cx="1635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dash"/>
                <a:round/>
                <a:headEnd len="med" w="med" type="triangle"/>
                <a:tailEnd len="med" w="med" type="triangle"/>
              </a:ln>
            </p:spPr>
          </p:cxnSp>
          <p:sp>
            <p:nvSpPr>
              <p:cNvPr id="85" name="Google Shape;85;p7"/>
              <p:cNvSpPr/>
              <p:nvPr/>
            </p:nvSpPr>
            <p:spPr>
              <a:xfrm rot="10800000">
                <a:off x="943075" y="4194725"/>
                <a:ext cx="591000" cy="591000"/>
              </a:xfrm>
              <a:prstGeom prst="pie">
                <a:avLst>
                  <a:gd fmla="val 10743844" name="adj1"/>
                  <a:gd fmla="val 16200000" name="adj2"/>
                </a:avLst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86" name="Google Shape;86;p7"/>
              <p:cNvCxnSpPr>
                <a:stCxn id="85" idx="3"/>
              </p:cNvCxnSpPr>
              <p:nvPr/>
            </p:nvCxnSpPr>
            <p:spPr>
              <a:xfrm>
                <a:off x="1238575" y="4785725"/>
                <a:ext cx="0" cy="931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dash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7" name="Google Shape;87;p7"/>
              <p:cNvCxnSpPr/>
              <p:nvPr/>
            </p:nvCxnSpPr>
            <p:spPr>
              <a:xfrm>
                <a:off x="1244250" y="4488325"/>
                <a:ext cx="2253900" cy="1038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dash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925" y="0"/>
            <a:ext cx="91403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8"/>
          <p:cNvSpPr txBox="1"/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925" y="0"/>
            <a:ext cx="91403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9"/>
          <p:cNvSpPr txBox="1"/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1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4" name="Google Shape;94;p9"/>
          <p:cNvSpPr txBox="1"/>
          <p:nvPr>
            <p:ph idx="1" type="subTitle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0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97" name="Google Shape;97;p10"/>
          <p:cNvSpPr txBox="1"/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accent2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5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ono Medium"/>
              <a:buNone/>
              <a:defRPr sz="30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ono Medium"/>
              <a:buNone/>
              <a:defRPr sz="30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ono Medium"/>
              <a:buNone/>
              <a:defRPr sz="30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ono Medium"/>
              <a:buNone/>
              <a:defRPr sz="30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ono Medium"/>
              <a:buNone/>
              <a:defRPr sz="30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ono Medium"/>
              <a:buNone/>
              <a:defRPr sz="30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ono Medium"/>
              <a:buNone/>
              <a:defRPr sz="30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ono Medium"/>
              <a:buNone/>
              <a:defRPr sz="30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ono Medium"/>
              <a:buNone/>
              <a:defRPr sz="30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mmissioner"/>
              <a:buChar char="●"/>
              <a:defRPr sz="1200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1pPr>
            <a:lvl2pPr indent="-3048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mmissioner"/>
              <a:buChar char="○"/>
              <a:defRPr sz="1200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2pPr>
            <a:lvl3pPr indent="-3048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mmissioner"/>
              <a:buChar char="■"/>
              <a:defRPr sz="1200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3pPr>
            <a:lvl4pPr indent="-3048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mmissioner"/>
              <a:buChar char="●"/>
              <a:defRPr sz="1200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4pPr>
            <a:lvl5pPr indent="-3048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mmissioner"/>
              <a:buChar char="○"/>
              <a:defRPr sz="1200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5pPr>
            <a:lvl6pPr indent="-3048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mmissioner"/>
              <a:buChar char="■"/>
              <a:defRPr sz="1200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6pPr>
            <a:lvl7pPr indent="-3048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mmissioner"/>
              <a:buChar char="●"/>
              <a:defRPr sz="1200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7pPr>
            <a:lvl8pPr indent="-3048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mmissioner"/>
              <a:buChar char="○"/>
              <a:defRPr sz="1200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8pPr>
            <a:lvl9pPr indent="-3048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mmissioner"/>
              <a:buChar char="■"/>
              <a:defRPr sz="1200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2" name="Google Shape;39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7" y="0"/>
            <a:ext cx="3975658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93" name="Google Shape;393;p26"/>
          <p:cNvSpPr txBox="1"/>
          <p:nvPr/>
        </p:nvSpPr>
        <p:spPr>
          <a:xfrm>
            <a:off x="253525" y="1757700"/>
            <a:ext cx="3237300" cy="16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200">
              <a:solidFill>
                <a:schemeClr val="dk1"/>
              </a:solidFill>
              <a:latin typeface="Playwrite US Modern"/>
              <a:ea typeface="Playwrite US Modern"/>
              <a:cs typeface="Playwrite US Modern"/>
              <a:sym typeface="Playwrite US Modern"/>
            </a:endParaRPr>
          </a:p>
        </p:txBody>
      </p:sp>
      <p:pic>
        <p:nvPicPr>
          <p:cNvPr id="394" name="Google Shape;394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75650" y="0"/>
            <a:ext cx="51435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95" name="Google Shape;395;p26"/>
          <p:cNvSpPr txBox="1"/>
          <p:nvPr/>
        </p:nvSpPr>
        <p:spPr>
          <a:xfrm>
            <a:off x="5538700" y="1131175"/>
            <a:ext cx="3226800" cy="16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solidFill>
                  <a:schemeClr val="dk1"/>
                </a:solidFill>
                <a:latin typeface="Playwrite US Modern"/>
                <a:ea typeface="Playwrite US Modern"/>
                <a:cs typeface="Playwrite US Modern"/>
                <a:sym typeface="Playwrite US Modern"/>
              </a:rPr>
              <a:t>DATA</a:t>
            </a:r>
            <a:endParaRPr sz="4200">
              <a:solidFill>
                <a:schemeClr val="dk1"/>
              </a:solidFill>
              <a:latin typeface="Playwrite US Modern"/>
              <a:ea typeface="Playwrite US Modern"/>
              <a:cs typeface="Playwrite US Modern"/>
              <a:sym typeface="Playwrite US Moder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solidFill>
                  <a:schemeClr val="dk1"/>
                </a:solidFill>
                <a:latin typeface="Playwrite US Modern"/>
                <a:ea typeface="Playwrite US Modern"/>
                <a:cs typeface="Playwrite US Modern"/>
                <a:sym typeface="Playwrite US Modern"/>
              </a:rPr>
              <a:t>  SCIENCE</a:t>
            </a:r>
            <a:endParaRPr sz="4200">
              <a:solidFill>
                <a:schemeClr val="dk1"/>
              </a:solidFill>
              <a:latin typeface="Playwrite US Modern"/>
              <a:ea typeface="Playwrite US Modern"/>
              <a:cs typeface="Playwrite US Modern"/>
              <a:sym typeface="Playwrite US Moder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Playwrite US Modern"/>
                <a:ea typeface="Playwrite US Modern"/>
                <a:cs typeface="Playwrite US Modern"/>
                <a:sym typeface="Playwrite US Modern"/>
              </a:rPr>
              <a:t>5th DEC 2024</a:t>
            </a:r>
            <a:endParaRPr sz="900">
              <a:solidFill>
                <a:schemeClr val="dk1"/>
              </a:solidFill>
              <a:latin typeface="Playwrite US Modern"/>
              <a:ea typeface="Playwrite US Modern"/>
              <a:cs typeface="Playwrite US Modern"/>
              <a:sym typeface="Playwrite US Modern"/>
            </a:endParaRPr>
          </a:p>
        </p:txBody>
      </p:sp>
    </p:spTree>
  </p:cSld>
  <p:clrMapOvr>
    <a:masterClrMapping/>
  </p:clrMapOvr>
  <mc:AlternateContent>
    <mc:Choice Requires="p14">
      <p:transition spd="slow" p14:dur="2500">
        <p14:prism dir="l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27"/>
          <p:cNvSpPr txBox="1"/>
          <p:nvPr>
            <p:ph type="ctrTitle"/>
          </p:nvPr>
        </p:nvSpPr>
        <p:spPr>
          <a:xfrm>
            <a:off x="0" y="0"/>
            <a:ext cx="9144000" cy="77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580"/>
              <a:t>INSIGHTS FROM CUSTOMER REVIEWS</a:t>
            </a:r>
            <a:endParaRPr sz="3580"/>
          </a:p>
        </p:txBody>
      </p:sp>
      <p:sp>
        <p:nvSpPr>
          <p:cNvPr id="401" name="Google Shape;401;p27"/>
          <p:cNvSpPr txBox="1"/>
          <p:nvPr>
            <p:ph idx="1" type="subTitle"/>
          </p:nvPr>
        </p:nvSpPr>
        <p:spPr>
          <a:xfrm>
            <a:off x="4093275" y="777300"/>
            <a:ext cx="4374000" cy="134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From 1000 reviews given by customer ,we concluded: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Positive reviews:538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Negative reviews:347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Neutral reviews:115</a:t>
            </a:r>
            <a:r>
              <a:rPr lang="en"/>
              <a:t> </a:t>
            </a:r>
            <a:endParaRPr/>
          </a:p>
        </p:txBody>
      </p:sp>
      <p:pic>
        <p:nvPicPr>
          <p:cNvPr id="402" name="Google Shape;40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300" y="777300"/>
            <a:ext cx="2951150" cy="2716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3" name="Google Shape;403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63775" y="2540225"/>
            <a:ext cx="4810603" cy="2450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eronautical Engineering Project Proposal by Slidesgo">
  <a:themeElements>
    <a:clrScheme name="Simple Light">
      <a:dk1>
        <a:srgbClr val="FFFFFF"/>
      </a:dk1>
      <a:lt1>
        <a:srgbClr val="1F6299"/>
      </a:lt1>
      <a:dk2>
        <a:srgbClr val="3D85C6"/>
      </a:dk2>
      <a:lt2>
        <a:srgbClr val="6FA8DC"/>
      </a:lt2>
      <a:accent1>
        <a:srgbClr val="CFE2F3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