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8" r:id="rId1"/>
  </p:sldMasterIdLst>
  <p:notesMasterIdLst>
    <p:notesMasterId r:id="rId21"/>
  </p:notesMasterIdLst>
  <p:sldIdLst>
    <p:sldId id="256" r:id="rId2"/>
    <p:sldId id="257" r:id="rId3"/>
    <p:sldId id="258" r:id="rId4"/>
    <p:sldId id="259" r:id="rId5"/>
    <p:sldId id="260" r:id="rId6"/>
    <p:sldId id="261" r:id="rId7"/>
    <p:sldId id="274" r:id="rId8"/>
    <p:sldId id="275" r:id="rId9"/>
    <p:sldId id="263" r:id="rId10"/>
    <p:sldId id="264" r:id="rId11"/>
    <p:sldId id="265" r:id="rId12"/>
    <p:sldId id="267" r:id="rId13"/>
    <p:sldId id="276"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60C78-A988-4B82-8C17-309722C48A01}" v="59" dt="2024-01-26T12:53:23.900"/>
  </p1510:revLst>
</p1510:revInfo>
</file>

<file path=ppt/tableStyles.xml><?xml version="1.0" encoding="utf-8"?>
<a:tblStyleLst xmlns:a="http://schemas.openxmlformats.org/drawingml/2006/main" def="{F4FF70BB-FB5C-4C4F-B544-046171D291B5}">
  <a:tblStyle styleId="{F4FF70BB-FB5C-4C4F-B544-046171D291B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F2FC"/>
          </a:solidFill>
        </a:fill>
      </a:tcStyle>
    </a:wholeTbl>
    <a:band1H>
      <a:tcTxStyle/>
      <a:tcStyle>
        <a:tcBdr/>
        <a:fill>
          <a:solidFill>
            <a:srgbClr val="D6E5F9"/>
          </a:solidFill>
        </a:fill>
      </a:tcStyle>
    </a:band1H>
    <a:band2H>
      <a:tcTxStyle/>
      <a:tcStyle>
        <a:tcBdr/>
      </a:tcStyle>
    </a:band2H>
    <a:band1V>
      <a:tcTxStyle/>
      <a:tcStyle>
        <a:tcBdr/>
        <a:fill>
          <a:solidFill>
            <a:srgbClr val="D6E5F9"/>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RTH REDDY" userId="ea3034df40e0f54d" providerId="LiveId" clId="{CF860C78-A988-4B82-8C17-309722C48A01}"/>
    <pc:docChg chg="undo custSel addSld delSld modSld sldOrd">
      <pc:chgData name="ASHIRTH REDDY" userId="ea3034df40e0f54d" providerId="LiveId" clId="{CF860C78-A988-4B82-8C17-309722C48A01}" dt="2024-01-27T08:30:53.971" v="760" actId="123"/>
      <pc:docMkLst>
        <pc:docMk/>
      </pc:docMkLst>
      <pc:sldChg chg="addSp delSp modSp mod">
        <pc:chgData name="ASHIRTH REDDY" userId="ea3034df40e0f54d" providerId="LiveId" clId="{CF860C78-A988-4B82-8C17-309722C48A01}" dt="2024-01-27T06:42:04.822" v="742" actId="2711"/>
        <pc:sldMkLst>
          <pc:docMk/>
          <pc:sldMk cId="0" sldId="256"/>
        </pc:sldMkLst>
        <pc:spChg chg="add del mod">
          <ac:chgData name="ASHIRTH REDDY" userId="ea3034df40e0f54d" providerId="LiveId" clId="{CF860C78-A988-4B82-8C17-309722C48A01}" dt="2024-01-25T08:00:46.558" v="13" actId="478"/>
          <ac:spMkLst>
            <pc:docMk/>
            <pc:sldMk cId="0" sldId="256"/>
            <ac:spMk id="4" creationId="{AEA9C233-5378-827C-86E9-2DCD5F758873}"/>
          </ac:spMkLst>
        </pc:spChg>
        <pc:spChg chg="add mod">
          <ac:chgData name="ASHIRTH REDDY" userId="ea3034df40e0f54d" providerId="LiveId" clId="{CF860C78-A988-4B82-8C17-309722C48A01}" dt="2024-01-25T14:46:49.867" v="65" actId="20577"/>
          <ac:spMkLst>
            <pc:docMk/>
            <pc:sldMk cId="0" sldId="256"/>
            <ac:spMk id="5" creationId="{00000000-0000-0000-0000-000000000000}"/>
          </ac:spMkLst>
        </pc:spChg>
        <pc:spChg chg="del mod">
          <ac:chgData name="ASHIRTH REDDY" userId="ea3034df40e0f54d" providerId="LiveId" clId="{CF860C78-A988-4B82-8C17-309722C48A01}" dt="2024-01-25T07:58:43.864" v="5" actId="21"/>
          <ac:spMkLst>
            <pc:docMk/>
            <pc:sldMk cId="0" sldId="256"/>
            <ac:spMk id="89" creationId="{00000000-0000-0000-0000-000000000000}"/>
          </ac:spMkLst>
        </pc:spChg>
        <pc:graphicFrameChg chg="modGraphic">
          <ac:chgData name="ASHIRTH REDDY" userId="ea3034df40e0f54d" providerId="LiveId" clId="{CF860C78-A988-4B82-8C17-309722C48A01}" dt="2024-01-27T06:42:04.822" v="742" actId="2711"/>
          <ac:graphicFrameMkLst>
            <pc:docMk/>
            <pc:sldMk cId="0" sldId="256"/>
            <ac:graphicFrameMk id="92" creationId="{00000000-0000-0000-0000-000000000000}"/>
          </ac:graphicFrameMkLst>
        </pc:graphicFrameChg>
        <pc:picChg chg="add mod">
          <ac:chgData name="ASHIRTH REDDY" userId="ea3034df40e0f54d" providerId="LiveId" clId="{CF860C78-A988-4B82-8C17-309722C48A01}" dt="2024-01-25T10:31:42.102" v="38" actId="1038"/>
          <ac:picMkLst>
            <pc:docMk/>
            <pc:sldMk cId="0" sldId="256"/>
            <ac:picMk id="2" creationId="{3C5B43AA-C709-6CBE-D295-1DB27BDFE930}"/>
          </ac:picMkLst>
        </pc:picChg>
        <pc:picChg chg="del">
          <ac:chgData name="ASHIRTH REDDY" userId="ea3034df40e0f54d" providerId="LiveId" clId="{CF860C78-A988-4B82-8C17-309722C48A01}" dt="2024-01-25T07:58:21.004" v="0" actId="478"/>
          <ac:picMkLst>
            <pc:docMk/>
            <pc:sldMk cId="0" sldId="256"/>
            <ac:picMk id="90" creationId="{00000000-0000-0000-0000-000000000000}"/>
          </ac:picMkLst>
        </pc:picChg>
      </pc:sldChg>
      <pc:sldChg chg="modSp mod">
        <pc:chgData name="ASHIRTH REDDY" userId="ea3034df40e0f54d" providerId="LiveId" clId="{CF860C78-A988-4B82-8C17-309722C48A01}" dt="2024-01-26T11:47:06.358" v="669" actId="313"/>
        <pc:sldMkLst>
          <pc:docMk/>
          <pc:sldMk cId="0" sldId="257"/>
        </pc:sldMkLst>
        <pc:spChg chg="mod">
          <ac:chgData name="ASHIRTH REDDY" userId="ea3034df40e0f54d" providerId="LiveId" clId="{CF860C78-A988-4B82-8C17-309722C48A01}" dt="2024-01-26T07:22:56.571" v="152" actId="2711"/>
          <ac:spMkLst>
            <pc:docMk/>
            <pc:sldMk cId="0" sldId="257"/>
            <ac:spMk id="97" creationId="{00000000-0000-0000-0000-000000000000}"/>
          </ac:spMkLst>
        </pc:spChg>
        <pc:spChg chg="mod">
          <ac:chgData name="ASHIRTH REDDY" userId="ea3034df40e0f54d" providerId="LiveId" clId="{CF860C78-A988-4B82-8C17-309722C48A01}" dt="2024-01-26T11:47:06.358" v="669" actId="313"/>
          <ac:spMkLst>
            <pc:docMk/>
            <pc:sldMk cId="0" sldId="257"/>
            <ac:spMk id="98" creationId="{00000000-0000-0000-0000-000000000000}"/>
          </ac:spMkLst>
        </pc:spChg>
      </pc:sldChg>
      <pc:sldChg chg="modSp mod">
        <pc:chgData name="ASHIRTH REDDY" userId="ea3034df40e0f54d" providerId="LiveId" clId="{CF860C78-A988-4B82-8C17-309722C48A01}" dt="2024-01-26T07:23:02.583" v="153" actId="2711"/>
        <pc:sldMkLst>
          <pc:docMk/>
          <pc:sldMk cId="0" sldId="258"/>
        </pc:sldMkLst>
        <pc:spChg chg="mod">
          <ac:chgData name="ASHIRTH REDDY" userId="ea3034df40e0f54d" providerId="LiveId" clId="{CF860C78-A988-4B82-8C17-309722C48A01}" dt="2024-01-26T07:23:02.583" v="153" actId="2711"/>
          <ac:spMkLst>
            <pc:docMk/>
            <pc:sldMk cId="0" sldId="258"/>
            <ac:spMk id="104" creationId="{00000000-0000-0000-0000-000000000000}"/>
          </ac:spMkLst>
        </pc:spChg>
        <pc:spChg chg="mod">
          <ac:chgData name="ASHIRTH REDDY" userId="ea3034df40e0f54d" providerId="LiveId" clId="{CF860C78-A988-4B82-8C17-309722C48A01}" dt="2024-01-26T07:16:17.999" v="132" actId="255"/>
          <ac:spMkLst>
            <pc:docMk/>
            <pc:sldMk cId="0" sldId="258"/>
            <ac:spMk id="105" creationId="{00000000-0000-0000-0000-000000000000}"/>
          </ac:spMkLst>
        </pc:spChg>
      </pc:sldChg>
      <pc:sldChg chg="modSp mod">
        <pc:chgData name="ASHIRTH REDDY" userId="ea3034df40e0f54d" providerId="LiveId" clId="{CF860C78-A988-4B82-8C17-309722C48A01}" dt="2024-01-26T07:23:32.906" v="159" actId="1076"/>
        <pc:sldMkLst>
          <pc:docMk/>
          <pc:sldMk cId="0" sldId="259"/>
        </pc:sldMkLst>
        <pc:spChg chg="mod">
          <ac:chgData name="ASHIRTH REDDY" userId="ea3034df40e0f54d" providerId="LiveId" clId="{CF860C78-A988-4B82-8C17-309722C48A01}" dt="2024-01-26T07:23:32.906" v="159" actId="1076"/>
          <ac:spMkLst>
            <pc:docMk/>
            <pc:sldMk cId="0" sldId="259"/>
            <ac:spMk id="111" creationId="{00000000-0000-0000-0000-000000000000}"/>
          </ac:spMkLst>
        </pc:spChg>
        <pc:spChg chg="mod">
          <ac:chgData name="ASHIRTH REDDY" userId="ea3034df40e0f54d" providerId="LiveId" clId="{CF860C78-A988-4B82-8C17-309722C48A01}" dt="2024-01-26T07:18:22.804" v="141" actId="123"/>
          <ac:spMkLst>
            <pc:docMk/>
            <pc:sldMk cId="0" sldId="259"/>
            <ac:spMk id="113" creationId="{00000000-0000-0000-0000-000000000000}"/>
          </ac:spMkLst>
        </pc:spChg>
      </pc:sldChg>
      <pc:sldChg chg="modSp mod">
        <pc:chgData name="ASHIRTH REDDY" userId="ea3034df40e0f54d" providerId="LiveId" clId="{CF860C78-A988-4B82-8C17-309722C48A01}" dt="2024-01-26T07:21:16.117" v="148" actId="123"/>
        <pc:sldMkLst>
          <pc:docMk/>
          <pc:sldMk cId="0" sldId="260"/>
        </pc:sldMkLst>
        <pc:spChg chg="mod">
          <ac:chgData name="ASHIRTH REDDY" userId="ea3034df40e0f54d" providerId="LiveId" clId="{CF860C78-A988-4B82-8C17-309722C48A01}" dt="2024-01-26T07:21:16.117" v="148" actId="123"/>
          <ac:spMkLst>
            <pc:docMk/>
            <pc:sldMk cId="0" sldId="260"/>
            <ac:spMk id="118" creationId="{00000000-0000-0000-0000-000000000000}"/>
          </ac:spMkLst>
        </pc:spChg>
      </pc:sldChg>
      <pc:sldChg chg="addSp delSp modSp mod">
        <pc:chgData name="ASHIRTH REDDY" userId="ea3034df40e0f54d" providerId="LiveId" clId="{CF860C78-A988-4B82-8C17-309722C48A01}" dt="2024-01-26T07:31:02.957" v="174" actId="2711"/>
        <pc:sldMkLst>
          <pc:docMk/>
          <pc:sldMk cId="0" sldId="261"/>
        </pc:sldMkLst>
        <pc:spChg chg="add mod">
          <ac:chgData name="ASHIRTH REDDY" userId="ea3034df40e0f54d" providerId="LiveId" clId="{CF860C78-A988-4B82-8C17-309722C48A01}" dt="2024-01-26T07:31:02.957" v="174" actId="2711"/>
          <ac:spMkLst>
            <pc:docMk/>
            <pc:sldMk cId="0" sldId="261"/>
            <ac:spMk id="2" creationId="{F7B4F925-686B-ADB2-9A23-ED854CF4BDD8}"/>
          </ac:spMkLst>
        </pc:spChg>
        <pc:spChg chg="mod">
          <ac:chgData name="ASHIRTH REDDY" userId="ea3034df40e0f54d" providerId="LiveId" clId="{CF860C78-A988-4B82-8C17-309722C48A01}" dt="2024-01-26T07:29:56.087" v="164" actId="2711"/>
          <ac:spMkLst>
            <pc:docMk/>
            <pc:sldMk cId="0" sldId="261"/>
            <ac:spMk id="123" creationId="{00000000-0000-0000-0000-000000000000}"/>
          </ac:spMkLst>
        </pc:spChg>
        <pc:picChg chg="del">
          <ac:chgData name="ASHIRTH REDDY" userId="ea3034df40e0f54d" providerId="LiveId" clId="{CF860C78-A988-4B82-8C17-309722C48A01}" dt="2024-01-26T07:22:41.599" v="149" actId="478"/>
          <ac:picMkLst>
            <pc:docMk/>
            <pc:sldMk cId="0" sldId="261"/>
            <ac:picMk id="124" creationId="{00000000-0000-0000-0000-000000000000}"/>
          </ac:picMkLst>
        </pc:picChg>
      </pc:sldChg>
      <pc:sldChg chg="delSp modSp del mod">
        <pc:chgData name="ASHIRTH REDDY" userId="ea3034df40e0f54d" providerId="LiveId" clId="{CF860C78-A988-4B82-8C17-309722C48A01}" dt="2024-01-26T07:42:10.464" v="179" actId="2696"/>
        <pc:sldMkLst>
          <pc:docMk/>
          <pc:sldMk cId="0" sldId="262"/>
        </pc:sldMkLst>
        <pc:spChg chg="del mod">
          <ac:chgData name="ASHIRTH REDDY" userId="ea3034df40e0f54d" providerId="LiveId" clId="{CF860C78-A988-4B82-8C17-309722C48A01}" dt="2024-01-26T07:41:57.450" v="177"/>
          <ac:spMkLst>
            <pc:docMk/>
            <pc:sldMk cId="0" sldId="262"/>
            <ac:spMk id="129" creationId="{00000000-0000-0000-0000-000000000000}"/>
          </ac:spMkLst>
        </pc:spChg>
      </pc:sldChg>
      <pc:sldChg chg="addSp delSp modSp mod">
        <pc:chgData name="ASHIRTH REDDY" userId="ea3034df40e0f54d" providerId="LiveId" clId="{CF860C78-A988-4B82-8C17-309722C48A01}" dt="2024-01-26T12:53:00.789" v="716" actId="20577"/>
        <pc:sldMkLst>
          <pc:docMk/>
          <pc:sldMk cId="0" sldId="263"/>
        </pc:sldMkLst>
        <pc:spChg chg="add mod">
          <ac:chgData name="ASHIRTH REDDY" userId="ea3034df40e0f54d" providerId="LiveId" clId="{CF860C78-A988-4B82-8C17-309722C48A01}" dt="2024-01-26T10:29:55.598" v="469" actId="255"/>
          <ac:spMkLst>
            <pc:docMk/>
            <pc:sldMk cId="0" sldId="263"/>
            <ac:spMk id="2" creationId="{5929AD68-65CC-16E4-45EE-32C982CC16DC}"/>
          </ac:spMkLst>
        </pc:spChg>
        <pc:spChg chg="add del">
          <ac:chgData name="ASHIRTH REDDY" userId="ea3034df40e0f54d" providerId="LiveId" clId="{CF860C78-A988-4B82-8C17-309722C48A01}" dt="2024-01-26T10:26:20.005" v="427" actId="478"/>
          <ac:spMkLst>
            <pc:docMk/>
            <pc:sldMk cId="0" sldId="263"/>
            <ac:spMk id="3" creationId="{692A958D-5467-3749-A8B9-ED9A8B297B4C}"/>
          </ac:spMkLst>
        </pc:spChg>
        <pc:spChg chg="add mod">
          <ac:chgData name="ASHIRTH REDDY" userId="ea3034df40e0f54d" providerId="LiveId" clId="{CF860C78-A988-4B82-8C17-309722C48A01}" dt="2024-01-26T10:31:16.769" v="482" actId="1076"/>
          <ac:spMkLst>
            <pc:docMk/>
            <pc:sldMk cId="0" sldId="263"/>
            <ac:spMk id="6" creationId="{F6C25A6A-3505-03E5-3D7D-DCE0804F8FD4}"/>
          </ac:spMkLst>
        </pc:spChg>
        <pc:spChg chg="add mod">
          <ac:chgData name="ASHIRTH REDDY" userId="ea3034df40e0f54d" providerId="LiveId" clId="{CF860C78-A988-4B82-8C17-309722C48A01}" dt="2024-01-26T10:32:08.136" v="491" actId="255"/>
          <ac:spMkLst>
            <pc:docMk/>
            <pc:sldMk cId="0" sldId="263"/>
            <ac:spMk id="9" creationId="{C381D626-9034-D925-879F-886C26A0CB09}"/>
          </ac:spMkLst>
        </pc:spChg>
        <pc:spChg chg="add mod">
          <ac:chgData name="ASHIRTH REDDY" userId="ea3034df40e0f54d" providerId="LiveId" clId="{CF860C78-A988-4B82-8C17-309722C48A01}" dt="2024-01-26T12:53:00.789" v="716" actId="20577"/>
          <ac:spMkLst>
            <pc:docMk/>
            <pc:sldMk cId="0" sldId="263"/>
            <ac:spMk id="12" creationId="{9EDD5683-7AA5-5256-FD07-5C38760BE18A}"/>
          </ac:spMkLst>
        </pc:spChg>
        <pc:spChg chg="add mod">
          <ac:chgData name="ASHIRTH REDDY" userId="ea3034df40e0f54d" providerId="LiveId" clId="{CF860C78-A988-4B82-8C17-309722C48A01}" dt="2024-01-26T10:34:58.453" v="524" actId="1076"/>
          <ac:spMkLst>
            <pc:docMk/>
            <pc:sldMk cId="0" sldId="263"/>
            <ac:spMk id="13" creationId="{EADE4960-4475-9034-4CB7-4BB4CC0BCE15}"/>
          </ac:spMkLst>
        </pc:spChg>
        <pc:spChg chg="add del mod">
          <ac:chgData name="ASHIRTH REDDY" userId="ea3034df40e0f54d" providerId="LiveId" clId="{CF860C78-A988-4B82-8C17-309722C48A01}" dt="2024-01-26T10:33:59.714" v="516" actId="478"/>
          <ac:spMkLst>
            <pc:docMk/>
            <pc:sldMk cId="0" sldId="263"/>
            <ac:spMk id="14" creationId="{C5FAD4FD-E337-9A50-A4E0-A2E0608FADCC}"/>
          </ac:spMkLst>
        </pc:spChg>
        <pc:spChg chg="add mod">
          <ac:chgData name="ASHIRTH REDDY" userId="ea3034df40e0f54d" providerId="LiveId" clId="{CF860C78-A988-4B82-8C17-309722C48A01}" dt="2024-01-26T10:34:18.390" v="522" actId="122"/>
          <ac:spMkLst>
            <pc:docMk/>
            <pc:sldMk cId="0" sldId="263"/>
            <ac:spMk id="15" creationId="{8F96C603-E3B4-82FA-7274-1771B297327E}"/>
          </ac:spMkLst>
        </pc:spChg>
        <pc:spChg chg="mod">
          <ac:chgData name="ASHIRTH REDDY" userId="ea3034df40e0f54d" providerId="LiveId" clId="{CF860C78-A988-4B82-8C17-309722C48A01}" dt="2024-01-26T10:34:50.370" v="523" actId="255"/>
          <ac:spMkLst>
            <pc:docMk/>
            <pc:sldMk cId="0" sldId="263"/>
            <ac:spMk id="134" creationId="{00000000-0000-0000-0000-000000000000}"/>
          </ac:spMkLst>
        </pc:spChg>
        <pc:picChg chg="del">
          <ac:chgData name="ASHIRTH REDDY" userId="ea3034df40e0f54d" providerId="LiveId" clId="{CF860C78-A988-4B82-8C17-309722C48A01}" dt="2024-01-26T08:13:49.987" v="402" actId="478"/>
          <ac:picMkLst>
            <pc:docMk/>
            <pc:sldMk cId="0" sldId="263"/>
            <ac:picMk id="135" creationId="{00000000-0000-0000-0000-000000000000}"/>
          </ac:picMkLst>
        </pc:picChg>
        <pc:cxnChg chg="add mod">
          <ac:chgData name="ASHIRTH REDDY" userId="ea3034df40e0f54d" providerId="LiveId" clId="{CF860C78-A988-4B82-8C17-309722C48A01}" dt="2024-01-26T10:30:14.499" v="471" actId="13822"/>
          <ac:cxnSpMkLst>
            <pc:docMk/>
            <pc:sldMk cId="0" sldId="263"/>
            <ac:cxnSpMk id="5" creationId="{35463377-934C-E192-FEC9-9302B0C51D61}"/>
          </ac:cxnSpMkLst>
        </pc:cxnChg>
        <pc:cxnChg chg="add mod">
          <ac:chgData name="ASHIRTH REDDY" userId="ea3034df40e0f54d" providerId="LiveId" clId="{CF860C78-A988-4B82-8C17-309722C48A01}" dt="2024-01-26T10:31:32.293" v="484" actId="13822"/>
          <ac:cxnSpMkLst>
            <pc:docMk/>
            <pc:sldMk cId="0" sldId="263"/>
            <ac:cxnSpMk id="8" creationId="{89979E6F-5060-368E-0A61-9C479FBDC793}"/>
          </ac:cxnSpMkLst>
        </pc:cxnChg>
        <pc:cxnChg chg="add mod">
          <ac:chgData name="ASHIRTH REDDY" userId="ea3034df40e0f54d" providerId="LiveId" clId="{CF860C78-A988-4B82-8C17-309722C48A01}" dt="2024-01-26T10:32:31.533" v="493" actId="13822"/>
          <ac:cxnSpMkLst>
            <pc:docMk/>
            <pc:sldMk cId="0" sldId="263"/>
            <ac:cxnSpMk id="11" creationId="{2255EB56-D331-8543-0590-C059EAF241EB}"/>
          </ac:cxnSpMkLst>
        </pc:cxnChg>
      </pc:sldChg>
      <pc:sldChg chg="addSp delSp modSp mod">
        <pc:chgData name="ASHIRTH REDDY" userId="ea3034df40e0f54d" providerId="LiveId" clId="{CF860C78-A988-4B82-8C17-309722C48A01}" dt="2024-01-26T11:00:00.729" v="588" actId="1076"/>
        <pc:sldMkLst>
          <pc:docMk/>
          <pc:sldMk cId="0" sldId="264"/>
        </pc:sldMkLst>
        <pc:spChg chg="add mod">
          <ac:chgData name="ASHIRTH REDDY" userId="ea3034df40e0f54d" providerId="LiveId" clId="{CF860C78-A988-4B82-8C17-309722C48A01}" dt="2024-01-26T10:59:48.607" v="586" actId="115"/>
          <ac:spMkLst>
            <pc:docMk/>
            <pc:sldMk cId="0" sldId="264"/>
            <ac:spMk id="2" creationId="{6217A42B-4744-0F13-DF5D-3A883FFA2D26}"/>
          </ac:spMkLst>
        </pc:spChg>
        <pc:spChg chg="add mod">
          <ac:chgData name="ASHIRTH REDDY" userId="ea3034df40e0f54d" providerId="LiveId" clId="{CF860C78-A988-4B82-8C17-309722C48A01}" dt="2024-01-26T11:00:00.729" v="588" actId="1076"/>
          <ac:spMkLst>
            <pc:docMk/>
            <pc:sldMk cId="0" sldId="264"/>
            <ac:spMk id="3" creationId="{4DF3BD19-1A18-3795-728D-0578C4426C17}"/>
          </ac:spMkLst>
        </pc:spChg>
        <pc:spChg chg="add mod">
          <ac:chgData name="ASHIRTH REDDY" userId="ea3034df40e0f54d" providerId="LiveId" clId="{CF860C78-A988-4B82-8C17-309722C48A01}" dt="2024-01-26T10:59:54.629" v="587" actId="1076"/>
          <ac:spMkLst>
            <pc:docMk/>
            <pc:sldMk cId="0" sldId="264"/>
            <ac:spMk id="4" creationId="{63D32E52-33F5-3478-1A74-339ACEEA7E3D}"/>
          </ac:spMkLst>
        </pc:spChg>
        <pc:picChg chg="del">
          <ac:chgData name="ASHIRTH REDDY" userId="ea3034df40e0f54d" providerId="LiveId" clId="{CF860C78-A988-4B82-8C17-309722C48A01}" dt="2024-01-26T10:07:54.632" v="415" actId="478"/>
          <ac:picMkLst>
            <pc:docMk/>
            <pc:sldMk cId="0" sldId="264"/>
            <ac:picMk id="141" creationId="{00000000-0000-0000-0000-000000000000}"/>
          </ac:picMkLst>
        </pc:picChg>
        <pc:picChg chg="del">
          <ac:chgData name="ASHIRTH REDDY" userId="ea3034df40e0f54d" providerId="LiveId" clId="{CF860C78-A988-4B82-8C17-309722C48A01}" dt="2024-01-26T10:07:56.428" v="416" actId="478"/>
          <ac:picMkLst>
            <pc:docMk/>
            <pc:sldMk cId="0" sldId="264"/>
            <ac:picMk id="142" creationId="{00000000-0000-0000-0000-000000000000}"/>
          </ac:picMkLst>
        </pc:picChg>
      </pc:sldChg>
      <pc:sldChg chg="addSp delSp modSp mod">
        <pc:chgData name="ASHIRTH REDDY" userId="ea3034df40e0f54d" providerId="LiveId" clId="{CF860C78-A988-4B82-8C17-309722C48A01}" dt="2024-01-26T11:02:29.795" v="609" actId="20577"/>
        <pc:sldMkLst>
          <pc:docMk/>
          <pc:sldMk cId="0" sldId="265"/>
        </pc:sldMkLst>
        <pc:spChg chg="add mod">
          <ac:chgData name="ASHIRTH REDDY" userId="ea3034df40e0f54d" providerId="LiveId" clId="{CF860C78-A988-4B82-8C17-309722C48A01}" dt="2024-01-26T11:02:29.795" v="609" actId="20577"/>
          <ac:spMkLst>
            <pc:docMk/>
            <pc:sldMk cId="0" sldId="265"/>
            <ac:spMk id="2" creationId="{5F5688A2-9DB5-D73C-A3BB-3D8E8180BD19}"/>
          </ac:spMkLst>
        </pc:spChg>
        <pc:picChg chg="del">
          <ac:chgData name="ASHIRTH REDDY" userId="ea3034df40e0f54d" providerId="LiveId" clId="{CF860C78-A988-4B82-8C17-309722C48A01}" dt="2024-01-26T10:06:22.004" v="412" actId="478"/>
          <ac:picMkLst>
            <pc:docMk/>
            <pc:sldMk cId="0" sldId="265"/>
            <ac:picMk id="148" creationId="{00000000-0000-0000-0000-000000000000}"/>
          </ac:picMkLst>
        </pc:picChg>
        <pc:picChg chg="del">
          <ac:chgData name="ASHIRTH REDDY" userId="ea3034df40e0f54d" providerId="LiveId" clId="{CF860C78-A988-4B82-8C17-309722C48A01}" dt="2024-01-26T10:06:25.397" v="414" actId="478"/>
          <ac:picMkLst>
            <pc:docMk/>
            <pc:sldMk cId="0" sldId="265"/>
            <ac:picMk id="149" creationId="{00000000-0000-0000-0000-000000000000}"/>
          </ac:picMkLst>
        </pc:picChg>
        <pc:picChg chg="del">
          <ac:chgData name="ASHIRTH REDDY" userId="ea3034df40e0f54d" providerId="LiveId" clId="{CF860C78-A988-4B82-8C17-309722C48A01}" dt="2024-01-26T10:06:23.728" v="413" actId="478"/>
          <ac:picMkLst>
            <pc:docMk/>
            <pc:sldMk cId="0" sldId="265"/>
            <ac:picMk id="150" creationId="{00000000-0000-0000-0000-000000000000}"/>
          </ac:picMkLst>
        </pc:picChg>
      </pc:sldChg>
      <pc:sldChg chg="delSp modSp del mod">
        <pc:chgData name="ASHIRTH REDDY" userId="ea3034df40e0f54d" providerId="LiveId" clId="{CF860C78-A988-4B82-8C17-309722C48A01}" dt="2024-01-26T11:02:52.698" v="610" actId="2696"/>
        <pc:sldMkLst>
          <pc:docMk/>
          <pc:sldMk cId="0" sldId="266"/>
        </pc:sldMkLst>
        <pc:spChg chg="mod">
          <ac:chgData name="ASHIRTH REDDY" userId="ea3034df40e0f54d" providerId="LiveId" clId="{CF860C78-A988-4B82-8C17-309722C48A01}" dt="2024-01-26T10:08:04.807" v="417" actId="6549"/>
          <ac:spMkLst>
            <pc:docMk/>
            <pc:sldMk cId="0" sldId="266"/>
            <ac:spMk id="156" creationId="{00000000-0000-0000-0000-000000000000}"/>
          </ac:spMkLst>
        </pc:spChg>
        <pc:picChg chg="del">
          <ac:chgData name="ASHIRTH REDDY" userId="ea3034df40e0f54d" providerId="LiveId" clId="{CF860C78-A988-4B82-8C17-309722C48A01}" dt="2024-01-26T10:08:07.434" v="418" actId="478"/>
          <ac:picMkLst>
            <pc:docMk/>
            <pc:sldMk cId="0" sldId="266"/>
            <ac:picMk id="157" creationId="{00000000-0000-0000-0000-000000000000}"/>
          </ac:picMkLst>
        </pc:picChg>
      </pc:sldChg>
      <pc:sldChg chg="delSp modSp mod">
        <pc:chgData name="ASHIRTH REDDY" userId="ea3034df40e0f54d" providerId="LiveId" clId="{CF860C78-A988-4B82-8C17-309722C48A01}" dt="2024-01-26T11:03:29.696" v="612" actId="478"/>
        <pc:sldMkLst>
          <pc:docMk/>
          <pc:sldMk cId="0" sldId="267"/>
        </pc:sldMkLst>
        <pc:spChg chg="mod">
          <ac:chgData name="ASHIRTH REDDY" userId="ea3034df40e0f54d" providerId="LiveId" clId="{CF860C78-A988-4B82-8C17-309722C48A01}" dt="2024-01-26T11:03:02.174" v="611" actId="2711"/>
          <ac:spMkLst>
            <pc:docMk/>
            <pc:sldMk cId="0" sldId="267"/>
            <ac:spMk id="163" creationId="{00000000-0000-0000-0000-000000000000}"/>
          </ac:spMkLst>
        </pc:spChg>
        <pc:picChg chg="del">
          <ac:chgData name="ASHIRTH REDDY" userId="ea3034df40e0f54d" providerId="LiveId" clId="{CF860C78-A988-4B82-8C17-309722C48A01}" dt="2024-01-26T11:03:29.696" v="612" actId="478"/>
          <ac:picMkLst>
            <pc:docMk/>
            <pc:sldMk cId="0" sldId="267"/>
            <ac:picMk id="164" creationId="{00000000-0000-0000-0000-000000000000}"/>
          </ac:picMkLst>
        </pc:picChg>
      </pc:sldChg>
      <pc:sldChg chg="modSp mod">
        <pc:chgData name="ASHIRTH REDDY" userId="ea3034df40e0f54d" providerId="LiveId" clId="{CF860C78-A988-4B82-8C17-309722C48A01}" dt="2024-01-26T11:04:46.575" v="644" actId="12"/>
        <pc:sldMkLst>
          <pc:docMk/>
          <pc:sldMk cId="0" sldId="268"/>
        </pc:sldMkLst>
        <pc:spChg chg="mod">
          <ac:chgData name="ASHIRTH REDDY" userId="ea3034df40e0f54d" providerId="LiveId" clId="{CF860C78-A988-4B82-8C17-309722C48A01}" dt="2024-01-25T14:49:18.926" v="80"/>
          <ac:spMkLst>
            <pc:docMk/>
            <pc:sldMk cId="0" sldId="268"/>
            <ac:spMk id="169" creationId="{00000000-0000-0000-0000-000000000000}"/>
          </ac:spMkLst>
        </pc:spChg>
        <pc:spChg chg="mod">
          <ac:chgData name="ASHIRTH REDDY" userId="ea3034df40e0f54d" providerId="LiveId" clId="{CF860C78-A988-4B82-8C17-309722C48A01}" dt="2024-01-26T11:04:46.575" v="644" actId="12"/>
          <ac:spMkLst>
            <pc:docMk/>
            <pc:sldMk cId="0" sldId="268"/>
            <ac:spMk id="170" creationId="{00000000-0000-0000-0000-000000000000}"/>
          </ac:spMkLst>
        </pc:spChg>
      </pc:sldChg>
      <pc:sldChg chg="modSp mod">
        <pc:chgData name="ASHIRTH REDDY" userId="ea3034df40e0f54d" providerId="LiveId" clId="{CF860C78-A988-4B82-8C17-309722C48A01}" dt="2024-01-27T06:43:21.157" v="743" actId="20577"/>
        <pc:sldMkLst>
          <pc:docMk/>
          <pc:sldMk cId="0" sldId="269"/>
        </pc:sldMkLst>
        <pc:spChg chg="mod">
          <ac:chgData name="ASHIRTH REDDY" userId="ea3034df40e0f54d" providerId="LiveId" clId="{CF860C78-A988-4B82-8C17-309722C48A01}" dt="2024-01-25T14:49:18.926" v="80"/>
          <ac:spMkLst>
            <pc:docMk/>
            <pc:sldMk cId="0" sldId="269"/>
            <ac:spMk id="176" creationId="{00000000-0000-0000-0000-000000000000}"/>
          </ac:spMkLst>
        </pc:spChg>
        <pc:spChg chg="mod">
          <ac:chgData name="ASHIRTH REDDY" userId="ea3034df40e0f54d" providerId="LiveId" clId="{CF860C78-A988-4B82-8C17-309722C48A01}" dt="2024-01-27T06:43:21.157" v="743" actId="20577"/>
          <ac:spMkLst>
            <pc:docMk/>
            <pc:sldMk cId="0" sldId="269"/>
            <ac:spMk id="177" creationId="{00000000-0000-0000-0000-000000000000}"/>
          </ac:spMkLst>
        </pc:spChg>
      </pc:sldChg>
      <pc:sldChg chg="modSp mod">
        <pc:chgData name="ASHIRTH REDDY" userId="ea3034df40e0f54d" providerId="LiveId" clId="{CF860C78-A988-4B82-8C17-309722C48A01}" dt="2024-01-27T08:30:02.009" v="756" actId="123"/>
        <pc:sldMkLst>
          <pc:docMk/>
          <pc:sldMk cId="0" sldId="270"/>
        </pc:sldMkLst>
        <pc:spChg chg="mod">
          <ac:chgData name="ASHIRTH REDDY" userId="ea3034df40e0f54d" providerId="LiveId" clId="{CF860C78-A988-4B82-8C17-309722C48A01}" dt="2024-01-26T12:05:33.784" v="691" actId="2711"/>
          <ac:spMkLst>
            <pc:docMk/>
            <pc:sldMk cId="0" sldId="270"/>
            <ac:spMk id="183" creationId="{00000000-0000-0000-0000-000000000000}"/>
          </ac:spMkLst>
        </pc:spChg>
        <pc:spChg chg="mod">
          <ac:chgData name="ASHIRTH REDDY" userId="ea3034df40e0f54d" providerId="LiveId" clId="{CF860C78-A988-4B82-8C17-309722C48A01}" dt="2024-01-27T08:30:02.009" v="756" actId="123"/>
          <ac:spMkLst>
            <pc:docMk/>
            <pc:sldMk cId="0" sldId="270"/>
            <ac:spMk id="184" creationId="{00000000-0000-0000-0000-000000000000}"/>
          </ac:spMkLst>
        </pc:spChg>
      </pc:sldChg>
      <pc:sldChg chg="modSp mod">
        <pc:chgData name="ASHIRTH REDDY" userId="ea3034df40e0f54d" providerId="LiveId" clId="{CF860C78-A988-4B82-8C17-309722C48A01}" dt="2024-01-27T08:30:22.576" v="759" actId="20577"/>
        <pc:sldMkLst>
          <pc:docMk/>
          <pc:sldMk cId="0" sldId="271"/>
        </pc:sldMkLst>
        <pc:spChg chg="mod">
          <ac:chgData name="ASHIRTH REDDY" userId="ea3034df40e0f54d" providerId="LiveId" clId="{CF860C78-A988-4B82-8C17-309722C48A01}" dt="2024-01-26T12:05:27.231" v="690" actId="2711"/>
          <ac:spMkLst>
            <pc:docMk/>
            <pc:sldMk cId="0" sldId="271"/>
            <ac:spMk id="190" creationId="{00000000-0000-0000-0000-000000000000}"/>
          </ac:spMkLst>
        </pc:spChg>
        <pc:spChg chg="mod">
          <ac:chgData name="ASHIRTH REDDY" userId="ea3034df40e0f54d" providerId="LiveId" clId="{CF860C78-A988-4B82-8C17-309722C48A01}" dt="2024-01-27T08:30:22.576" v="759" actId="20577"/>
          <ac:spMkLst>
            <pc:docMk/>
            <pc:sldMk cId="0" sldId="271"/>
            <ac:spMk id="191" creationId="{00000000-0000-0000-0000-000000000000}"/>
          </ac:spMkLst>
        </pc:spChg>
      </pc:sldChg>
      <pc:sldChg chg="modSp mod">
        <pc:chgData name="ASHIRTH REDDY" userId="ea3034df40e0f54d" providerId="LiveId" clId="{CF860C78-A988-4B82-8C17-309722C48A01}" dt="2024-01-27T08:30:53.971" v="760" actId="123"/>
        <pc:sldMkLst>
          <pc:docMk/>
          <pc:sldMk cId="0" sldId="272"/>
        </pc:sldMkLst>
        <pc:spChg chg="mod">
          <ac:chgData name="ASHIRTH REDDY" userId="ea3034df40e0f54d" providerId="LiveId" clId="{CF860C78-A988-4B82-8C17-309722C48A01}" dt="2024-01-26T12:53:49.805" v="717" actId="2711"/>
          <ac:spMkLst>
            <pc:docMk/>
            <pc:sldMk cId="0" sldId="272"/>
            <ac:spMk id="197" creationId="{00000000-0000-0000-0000-000000000000}"/>
          </ac:spMkLst>
        </pc:spChg>
        <pc:spChg chg="mod">
          <ac:chgData name="ASHIRTH REDDY" userId="ea3034df40e0f54d" providerId="LiveId" clId="{CF860C78-A988-4B82-8C17-309722C48A01}" dt="2024-01-27T08:30:53.971" v="760" actId="123"/>
          <ac:spMkLst>
            <pc:docMk/>
            <pc:sldMk cId="0" sldId="272"/>
            <ac:spMk id="198" creationId="{00000000-0000-0000-0000-000000000000}"/>
          </ac:spMkLst>
        </pc:spChg>
      </pc:sldChg>
      <pc:sldChg chg="modSp new mod">
        <pc:chgData name="ASHIRTH REDDY" userId="ea3034df40e0f54d" providerId="LiveId" clId="{CF860C78-A988-4B82-8C17-309722C48A01}" dt="2024-01-26T08:13:35.603" v="399" actId="20577"/>
        <pc:sldMkLst>
          <pc:docMk/>
          <pc:sldMk cId="1596210739" sldId="274"/>
        </pc:sldMkLst>
        <pc:spChg chg="mod">
          <ac:chgData name="ASHIRTH REDDY" userId="ea3034df40e0f54d" providerId="LiveId" clId="{CF860C78-A988-4B82-8C17-309722C48A01}" dt="2024-01-26T08:13:12.948" v="383" actId="20577"/>
          <ac:spMkLst>
            <pc:docMk/>
            <pc:sldMk cId="1596210739" sldId="274"/>
            <ac:spMk id="2" creationId="{9B6ACC2D-8D8F-B8C6-8EB3-0562347E1C6F}"/>
          </ac:spMkLst>
        </pc:spChg>
        <pc:spChg chg="mod">
          <ac:chgData name="ASHIRTH REDDY" userId="ea3034df40e0f54d" providerId="LiveId" clId="{CF860C78-A988-4B82-8C17-309722C48A01}" dt="2024-01-26T08:13:35.603" v="399" actId="20577"/>
          <ac:spMkLst>
            <pc:docMk/>
            <pc:sldMk cId="1596210739" sldId="274"/>
            <ac:spMk id="3" creationId="{835CE648-85A5-B7F5-6CD2-605B17C6C79B}"/>
          </ac:spMkLst>
        </pc:spChg>
      </pc:sldChg>
      <pc:sldChg chg="new del">
        <pc:chgData name="ASHIRTH REDDY" userId="ea3034df40e0f54d" providerId="LiveId" clId="{CF860C78-A988-4B82-8C17-309722C48A01}" dt="2024-01-26T08:08:41.438" v="303" actId="2696"/>
        <pc:sldMkLst>
          <pc:docMk/>
          <pc:sldMk cId="3449034460" sldId="275"/>
        </pc:sldMkLst>
      </pc:sldChg>
      <pc:sldChg chg="addSp modSp new mod">
        <pc:chgData name="ASHIRTH REDDY" userId="ea3034df40e0f54d" providerId="LiveId" clId="{CF860C78-A988-4B82-8C17-309722C48A01}" dt="2024-01-26T08:13:41.522" v="401" actId="20577"/>
        <pc:sldMkLst>
          <pc:docMk/>
          <pc:sldMk cId="3698934599" sldId="275"/>
        </pc:sldMkLst>
        <pc:spChg chg="add mod">
          <ac:chgData name="ASHIRTH REDDY" userId="ea3034df40e0f54d" providerId="LiveId" clId="{CF860C78-A988-4B82-8C17-309722C48A01}" dt="2024-01-26T08:13:41.522" v="401" actId="20577"/>
          <ac:spMkLst>
            <pc:docMk/>
            <pc:sldMk cId="3698934599" sldId="275"/>
            <ac:spMk id="2" creationId="{C74467EB-CD3D-0EA6-16D9-B60624F31008}"/>
          </ac:spMkLst>
        </pc:spChg>
      </pc:sldChg>
      <pc:sldChg chg="addSp delSp modSp new mod ord">
        <pc:chgData name="ASHIRTH REDDY" userId="ea3034df40e0f54d" providerId="LiveId" clId="{CF860C78-A988-4B82-8C17-309722C48A01}" dt="2024-01-27T08:29:15.493" v="755" actId="14100"/>
        <pc:sldMkLst>
          <pc:docMk/>
          <pc:sldMk cId="2051134512" sldId="276"/>
        </pc:sldMkLst>
        <pc:spChg chg="add mod">
          <ac:chgData name="ASHIRTH REDDY" userId="ea3034df40e0f54d" providerId="LiveId" clId="{CF860C78-A988-4B82-8C17-309722C48A01}" dt="2024-01-26T11:47:47.832" v="674" actId="115"/>
          <ac:spMkLst>
            <pc:docMk/>
            <pc:sldMk cId="2051134512" sldId="276"/>
            <ac:spMk id="2" creationId="{F6DA55D5-A473-A223-2D4D-9157A721235E}"/>
          </ac:spMkLst>
        </pc:spChg>
        <pc:picChg chg="add mod">
          <ac:chgData name="ASHIRTH REDDY" userId="ea3034df40e0f54d" providerId="LiveId" clId="{CF860C78-A988-4B82-8C17-309722C48A01}" dt="2024-01-27T08:29:03.490" v="753" actId="14100"/>
          <ac:picMkLst>
            <pc:docMk/>
            <pc:sldMk cId="2051134512" sldId="276"/>
            <ac:picMk id="4" creationId="{1ED50147-F520-E057-0030-FA9A87B6DD2A}"/>
          </ac:picMkLst>
        </pc:picChg>
        <pc:picChg chg="add del mod">
          <ac:chgData name="ASHIRTH REDDY" userId="ea3034df40e0f54d" providerId="LiveId" clId="{CF860C78-A988-4B82-8C17-309722C48A01}" dt="2024-01-26T12:11:11.239" v="699" actId="478"/>
          <ac:picMkLst>
            <pc:docMk/>
            <pc:sldMk cId="2051134512" sldId="276"/>
            <ac:picMk id="4" creationId="{E5D419E5-A695-A1E5-995B-F303F49BE221}"/>
          </ac:picMkLst>
        </pc:picChg>
        <pc:picChg chg="add del mod">
          <ac:chgData name="ASHIRTH REDDY" userId="ea3034df40e0f54d" providerId="LiveId" clId="{CF860C78-A988-4B82-8C17-309722C48A01}" dt="2024-01-27T08:28:39.259" v="747" actId="478"/>
          <ac:picMkLst>
            <pc:docMk/>
            <pc:sldMk cId="2051134512" sldId="276"/>
            <ac:picMk id="6" creationId="{48283440-18C5-02EE-06C9-407D11F72AA0}"/>
          </ac:picMkLst>
        </pc:picChg>
        <pc:picChg chg="add mod">
          <ac:chgData name="ASHIRTH REDDY" userId="ea3034df40e0f54d" providerId="LiveId" clId="{CF860C78-A988-4B82-8C17-309722C48A01}" dt="2024-01-27T08:29:15.493" v="755" actId="14100"/>
          <ac:picMkLst>
            <pc:docMk/>
            <pc:sldMk cId="2051134512" sldId="276"/>
            <ac:picMk id="8" creationId="{6EF41B41-05AD-D623-AC0D-986B6BB9886E}"/>
          </ac:picMkLst>
        </pc:picChg>
      </pc:sldChg>
      <pc:sldChg chg="new del">
        <pc:chgData name="ASHIRTH REDDY" userId="ea3034df40e0f54d" providerId="LiveId" clId="{CF860C78-A988-4B82-8C17-309722C48A01}" dt="2024-01-26T12:14:11.335" v="714" actId="2696"/>
        <pc:sldMkLst>
          <pc:docMk/>
          <pc:sldMk cId="2535500283"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465d5c23c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465d5c23c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6465d5c23c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465d5c23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465d5c23c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6465d5c23c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6465d5c23c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6465d5c23c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6465d5c23c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848D-3EF5-5771-17A3-FF48989887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0784E7-79F0-408C-143C-01B3B3FC5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ACE672-7944-E45C-1F18-2FAB4F1FB06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B0811F3-6447-17D5-49C6-313A66CF2E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229D5A-C85F-FBBC-A67F-2CBE841E319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264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7EC0-F60B-AFB8-E0BF-A0004A869B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96B14-5C75-62F4-5081-8BA7E8B34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74CA5-9D63-18BB-3DBC-88D33BF228D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0459243-913A-9AAE-AD19-A8BA6CAF6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74C4A7-A23E-3916-B9D4-D7AE50A51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471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FC79C-176E-BD51-2B43-39E933339F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508500-DA71-7024-8AC9-238CC9EE9D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48C66-39D9-C8DD-BB4F-11C3CB6CBFB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3A5E5B3-9552-C991-BAED-49F612025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04A45F-D110-EAB5-0B91-FD859F4221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358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DDF5-E8F8-FDE2-65E0-7DFE7A1C4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8CB6E2-E1D4-18A9-86CE-CA975F995F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FEDF0-8E4C-670F-84A9-1684FBC5925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43F05C9-1ED7-1101-A842-174A46034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83EB6-2AFD-13A1-5746-B7A8504DD5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628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0F32-B91B-A419-8A93-506E866F8D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369033-F772-CE39-AA03-707A7A90C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069ED3-17F4-0FB1-BCC6-2632580F463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C278FE1-A672-1B40-8293-6BD232B00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58531-4593-0EB1-34AE-B7010B44AC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211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E0CE-70F5-8397-0F26-CC70CF9382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423D6-A47B-0921-B90D-220C94444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13A578-19BB-98A6-EC0C-B8612AC93E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5F1DF2-6035-6D42-FF03-A4E59B84C28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8636622-B021-87CB-255B-AA3B5D6FD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21CFE-F078-43C2-A3DF-733704E391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108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9290-D525-F9C5-D218-C5FFCAEF00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3BD9A7-6911-6C68-C142-A2D9D2C2C5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E7DFE-60CD-6106-5C77-19CBD4666B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9AFABF-39E5-C3EC-A6E9-6C71C7297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099B13-5C99-0538-02F2-239196554F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3845A2-992F-A053-4E50-518A93E10917}"/>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80B1B4B0-C817-C269-A241-150075F7C8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36738F-DCDF-A11D-E4C2-EA01550F90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721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42CF6-8915-6537-1BFA-B12BB8B08D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5969BE-2201-2A24-503C-8CC002F3BC16}"/>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38BC92FA-1629-8910-BFBC-7947FC3018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76E598-3617-95A6-C88C-440A6F5BEF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3072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5477A-CE3E-4DE5-A1FD-A4C28B230D30}"/>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5EFDEC69-F22E-93D9-384A-CD2A13F1B2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E00621-4E82-6513-690B-6F14E747C1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424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AD0A-2A22-A344-6F80-82FB3094B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1C51C5-88EF-D4A5-CF3A-DA8F0196B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E21A9E-A8F2-E7B2-A349-0ADC5BC28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76C17A-24B0-E7CF-D4D7-5CBBCC3B899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AE462E3A-6F02-F64F-5064-956A7120C2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5045BC-ECF7-F613-1930-D04696FFF6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207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C5AF-B34D-97C4-48D7-65EDBC7CE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A1E902-AB9C-0CD4-CDFF-7ACC54B5D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58EF5E-ACCC-FF09-CC5F-56A67BC0F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97977-13A3-8A16-C120-660D9F5386B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FEDA5F5-B75C-63F8-BDBF-2D1E9F641C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402309-358C-E635-B6F2-6F8FC07941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56101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DC03C-73CC-9630-DC09-679558CEB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8ADFB9-6495-84F4-8B8C-32D6129B6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F460F-8992-8E3D-9C4D-E9080FD340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A981361A-1ACD-7D6D-0C5B-1B20810A0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7FC34C-BC57-364E-A2C8-66C400283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629771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65287" y="2599556"/>
            <a:ext cx="9144000" cy="2317750"/>
          </a:xfrm>
          <a:prstGeom prst="rect">
            <a:avLst/>
          </a:prstGeom>
          <a:noFill/>
          <a:ln>
            <a:noFill/>
          </a:ln>
        </p:spPr>
        <p:txBody>
          <a:bodyPr spcFirstLastPara="1" wrap="square" lIns="91425" tIns="45700" rIns="91425" bIns="45700" anchor="b" anchorCtr="0">
            <a:noAutofit/>
          </a:bodyPr>
          <a:lstStyle/>
          <a:p>
            <a:pPr marL="0" lvl="1" indent="0" algn="ctr" rtl="0">
              <a:lnSpc>
                <a:spcPct val="100000"/>
              </a:lnSpc>
              <a:spcBef>
                <a:spcPts val="0"/>
              </a:spcBef>
              <a:spcAft>
                <a:spcPts val="0"/>
              </a:spcAft>
              <a:buNone/>
            </a:pPr>
            <a:br>
              <a:rPr lang="en-US" sz="2000" b="1">
                <a:latin typeface="Arial"/>
                <a:ea typeface="Arial"/>
                <a:cs typeface="Arial"/>
                <a:sym typeface="Arial"/>
              </a:rPr>
            </a:br>
            <a:br>
              <a:rPr lang="en-US" sz="2000" b="1">
                <a:latin typeface="Arial"/>
                <a:ea typeface="Arial"/>
                <a:cs typeface="Arial"/>
                <a:sym typeface="Arial"/>
              </a:rPr>
            </a:br>
            <a:br>
              <a:rPr lang="en-US" sz="2000" b="1">
                <a:latin typeface="Arial"/>
                <a:ea typeface="Arial"/>
                <a:cs typeface="Arial"/>
                <a:sym typeface="Arial"/>
              </a:rPr>
            </a:br>
            <a:br>
              <a:rPr lang="en-US" sz="2000" b="1">
                <a:latin typeface="Arial"/>
                <a:ea typeface="Arial"/>
                <a:cs typeface="Arial"/>
                <a:sym typeface="Arial"/>
              </a:rPr>
            </a:br>
            <a:br>
              <a:rPr lang="en-US" sz="2000" b="1">
                <a:latin typeface="Arial"/>
                <a:ea typeface="Arial"/>
                <a:cs typeface="Arial"/>
                <a:sym typeface="Arial"/>
              </a:rPr>
            </a:br>
            <a:br>
              <a:rPr lang="en-US" sz="2000" b="1">
                <a:latin typeface="Arial"/>
                <a:ea typeface="Arial"/>
                <a:cs typeface="Arial"/>
                <a:sym typeface="Arial"/>
              </a:rPr>
            </a:br>
            <a:br>
              <a:rPr lang="en-US" sz="2000" b="1">
                <a:latin typeface="Arial"/>
                <a:ea typeface="Arial"/>
                <a:cs typeface="Arial"/>
                <a:sym typeface="Arial"/>
              </a:rPr>
            </a:br>
            <a:br>
              <a:rPr lang="en-US" sz="2000" b="1">
                <a:solidFill>
                  <a:schemeClr val="dk1"/>
                </a:solidFill>
                <a:latin typeface="Arial"/>
                <a:ea typeface="Arial"/>
                <a:cs typeface="Arial"/>
                <a:sym typeface="Arial"/>
              </a:rPr>
            </a:br>
            <a:endParaRPr sz="1100">
              <a:latin typeface="Arial"/>
              <a:ea typeface="Arial"/>
              <a:cs typeface="Arial"/>
              <a:sym typeface="Arial"/>
            </a:endParaRPr>
          </a:p>
        </p:txBody>
      </p:sp>
      <p:sp>
        <p:nvSpPr>
          <p:cNvPr id="91" name="Google Shape;91;p13"/>
          <p:cNvSpPr txBox="1"/>
          <p:nvPr/>
        </p:nvSpPr>
        <p:spPr>
          <a:xfrm>
            <a:off x="2339875" y="5470759"/>
            <a:ext cx="843534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Department of Computer Science and Engineering (AI &amp; ML)</a:t>
            </a: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Arial"/>
              <a:buNone/>
            </a:pPr>
            <a:r>
              <a:rPr lang="en-US" sz="1800" b="1" i="0" u="none" strike="noStrike" cap="none" dirty="0">
                <a:solidFill>
                  <a:schemeClr val="dk1"/>
                </a:solidFill>
                <a:latin typeface="Arial"/>
                <a:ea typeface="Arial"/>
                <a:cs typeface="Arial"/>
                <a:sym typeface="Arial"/>
              </a:rPr>
              <a:t>                        CMR Engineering College, Hyderabad</a:t>
            </a:r>
            <a:endParaRPr sz="1800" b="0" i="0" u="none" strike="noStrike" cap="none" dirty="0">
              <a:solidFill>
                <a:schemeClr val="dk1"/>
              </a:solidFill>
              <a:latin typeface="Arial"/>
              <a:ea typeface="Arial"/>
              <a:cs typeface="Arial"/>
              <a:sym typeface="Arial"/>
            </a:endParaRPr>
          </a:p>
        </p:txBody>
      </p:sp>
      <p:graphicFrame>
        <p:nvGraphicFramePr>
          <p:cNvPr id="92" name="Google Shape;92;p13"/>
          <p:cNvGraphicFramePr/>
          <p:nvPr>
            <p:extLst>
              <p:ext uri="{D42A27DB-BD31-4B8C-83A1-F6EECF244321}">
                <p14:modId xmlns:p14="http://schemas.microsoft.com/office/powerpoint/2010/main" val="3767198339"/>
              </p:ext>
            </p:extLst>
          </p:nvPr>
        </p:nvGraphicFramePr>
        <p:xfrm>
          <a:off x="550333" y="3454266"/>
          <a:ext cx="11272690" cy="1623070"/>
        </p:xfrm>
        <a:graphic>
          <a:graphicData uri="http://schemas.openxmlformats.org/drawingml/2006/table">
            <a:tbl>
              <a:tblPr firstRow="1" bandRow="1">
                <a:tableStyleId>{2D5ABB26-0587-4C30-8999-92F81FD0307C}</a:tableStyleId>
              </a:tblPr>
              <a:tblGrid>
                <a:gridCol w="6444015">
                  <a:extLst>
                    <a:ext uri="{9D8B030D-6E8A-4147-A177-3AD203B41FA5}">
                      <a16:colId xmlns:a16="http://schemas.microsoft.com/office/drawing/2014/main" val="20000"/>
                    </a:ext>
                  </a:extLst>
                </a:gridCol>
                <a:gridCol w="48286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dirty="0">
                          <a:solidFill>
                            <a:schemeClr val="dk1"/>
                          </a:solidFill>
                          <a:latin typeface="Arial" panose="020B0604020202020204" pitchFamily="34" charset="0"/>
                          <a:cs typeface="Arial" panose="020B0604020202020204" pitchFamily="34" charset="0"/>
                          <a:sym typeface="Arial"/>
                        </a:rPr>
                        <a:t>Under the guidance of</a:t>
                      </a:r>
                      <a:br>
                        <a:rPr lang="en-US" sz="1800" b="1" u="none" strike="noStrike" cap="none" dirty="0">
                          <a:solidFill>
                            <a:schemeClr val="dk1"/>
                          </a:solidFill>
                          <a:latin typeface="Arial" panose="020B0604020202020204" pitchFamily="34" charset="0"/>
                          <a:cs typeface="Arial" panose="020B0604020202020204" pitchFamily="34" charset="0"/>
                          <a:sym typeface="Arial"/>
                        </a:rPr>
                      </a:br>
                      <a:r>
                        <a:rPr lang="en-US" sz="1800" b="1" u="none" strike="noStrike" cap="none" dirty="0">
                          <a:solidFill>
                            <a:schemeClr val="dk1"/>
                          </a:solidFill>
                          <a:latin typeface="Arial" panose="020B0604020202020204" pitchFamily="34" charset="0"/>
                          <a:cs typeface="Arial" panose="020B0604020202020204" pitchFamily="34" charset="0"/>
                          <a:sym typeface="Arial"/>
                        </a:rPr>
                        <a:t>Dr. Rajesh Tiwari </a:t>
                      </a:r>
                      <a:endParaRPr b="1" dirty="0">
                        <a:latin typeface="Arial" panose="020B0604020202020204" pitchFamily="34" charset="0"/>
                        <a:cs typeface="Arial" panose="020B0604020202020204" pitchFamily="34" charset="0"/>
                      </a:endParaRPr>
                    </a:p>
                    <a:p>
                      <a:pPr marL="0" marR="0" lvl="0" indent="0" algn="l" rtl="0">
                        <a:lnSpc>
                          <a:spcPct val="100000"/>
                        </a:lnSpc>
                        <a:spcBef>
                          <a:spcPts val="0"/>
                        </a:spcBef>
                        <a:spcAft>
                          <a:spcPts val="0"/>
                        </a:spcAft>
                        <a:buClr>
                          <a:schemeClr val="dk1"/>
                        </a:buClr>
                        <a:buSzPts val="1800"/>
                        <a:buFont typeface="Arial"/>
                        <a:buNone/>
                      </a:pPr>
                      <a:r>
                        <a:rPr lang="en-US" sz="1800" b="1" u="none" dirty="0">
                          <a:solidFill>
                            <a:schemeClr val="dk1"/>
                          </a:solidFill>
                          <a:latin typeface="Arial" panose="020B0604020202020204" pitchFamily="34" charset="0"/>
                          <a:cs typeface="Arial" panose="020B0604020202020204" pitchFamily="34" charset="0"/>
                          <a:sym typeface="Arial"/>
                        </a:rPr>
                        <a:t>Professor</a:t>
                      </a:r>
                      <a:endParaRPr b="1" dirty="0">
                        <a:latin typeface="Arial" panose="020B0604020202020204" pitchFamily="34" charset="0"/>
                        <a:cs typeface="Arial" panose="020B0604020202020204" pitchFamily="34" charset="0"/>
                      </a:endParaRPr>
                    </a:p>
                    <a:p>
                      <a:pPr marL="0" marR="0" lvl="0" indent="0" algn="l" rtl="0">
                        <a:lnSpc>
                          <a:spcPct val="100000"/>
                        </a:lnSpc>
                        <a:spcBef>
                          <a:spcPts val="0"/>
                        </a:spcBef>
                        <a:spcAft>
                          <a:spcPts val="0"/>
                        </a:spcAft>
                        <a:buClr>
                          <a:schemeClr val="dk1"/>
                        </a:buClr>
                        <a:buSzPts val="1800"/>
                        <a:buFont typeface="Arial"/>
                        <a:buNone/>
                      </a:pPr>
                      <a:r>
                        <a:rPr lang="en-US" sz="1800" b="1" u="none" dirty="0">
                          <a:solidFill>
                            <a:schemeClr val="dk1"/>
                          </a:solidFill>
                          <a:latin typeface="Arial" panose="020B0604020202020204" pitchFamily="34" charset="0"/>
                          <a:cs typeface="Arial" panose="020B0604020202020204" pitchFamily="34" charset="0"/>
                          <a:sym typeface="Arial"/>
                        </a:rPr>
                        <a:t>CSE(AIML)</a:t>
                      </a:r>
                      <a:br>
                        <a:rPr lang="en-US" sz="1800" b="1" u="none" dirty="0">
                          <a:solidFill>
                            <a:schemeClr val="dk1"/>
                          </a:solidFill>
                          <a:sym typeface="Arial"/>
                        </a:rPr>
                      </a:br>
                      <a:br>
                        <a:rPr lang="en-US" sz="1050" b="1" u="none" dirty="0">
                          <a:solidFill>
                            <a:schemeClr val="dk1"/>
                          </a:solidFill>
                          <a:sym typeface="Arial"/>
                        </a:rPr>
                      </a:br>
                      <a:endParaRPr sz="1800" u="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dirty="0">
                          <a:solidFill>
                            <a:schemeClr val="dk1"/>
                          </a:solidFill>
                          <a:latin typeface="Arial" panose="020B0604020202020204" pitchFamily="34" charset="0"/>
                          <a:cs typeface="Arial" panose="020B0604020202020204" pitchFamily="34" charset="0"/>
                          <a:sym typeface="Arial"/>
                        </a:rPr>
                        <a:t>Ashrith Reddy                 208R1A66D1</a:t>
                      </a:r>
                      <a:br>
                        <a:rPr lang="en-US" sz="1800" b="1" u="none" dirty="0">
                          <a:solidFill>
                            <a:schemeClr val="dk1"/>
                          </a:solidFill>
                          <a:latin typeface="Arial" panose="020B0604020202020204" pitchFamily="34" charset="0"/>
                          <a:cs typeface="Arial" panose="020B0604020202020204" pitchFamily="34" charset="0"/>
                          <a:sym typeface="Arial"/>
                        </a:rPr>
                      </a:br>
                      <a:r>
                        <a:rPr lang="en-US" sz="1800" b="1" u="none" dirty="0">
                          <a:solidFill>
                            <a:schemeClr val="dk1"/>
                          </a:solidFill>
                          <a:latin typeface="Arial" panose="020B0604020202020204" pitchFamily="34" charset="0"/>
                          <a:cs typeface="Arial" panose="020B0604020202020204" pitchFamily="34" charset="0"/>
                          <a:sym typeface="Arial"/>
                        </a:rPr>
                        <a:t>B Sai Jayanth                  208R1A66C7</a:t>
                      </a:r>
                      <a:br>
                        <a:rPr lang="en-US" sz="1800" b="1" u="none" dirty="0">
                          <a:solidFill>
                            <a:schemeClr val="dk1"/>
                          </a:solidFill>
                          <a:latin typeface="Arial" panose="020B0604020202020204" pitchFamily="34" charset="0"/>
                          <a:cs typeface="Arial" panose="020B0604020202020204" pitchFamily="34" charset="0"/>
                          <a:sym typeface="Arial"/>
                        </a:rPr>
                      </a:br>
                      <a:r>
                        <a:rPr lang="en-US" sz="1800" b="1" u="none" dirty="0">
                          <a:solidFill>
                            <a:schemeClr val="dk1"/>
                          </a:solidFill>
                          <a:latin typeface="Arial" panose="020B0604020202020204" pitchFamily="34" charset="0"/>
                          <a:cs typeface="Arial" panose="020B0604020202020204" pitchFamily="34" charset="0"/>
                          <a:sym typeface="Arial"/>
                        </a:rPr>
                        <a:t>B Avinash                        208R1A66D0</a:t>
                      </a:r>
                      <a:br>
                        <a:rPr lang="en-US" sz="1800" b="1" u="none" dirty="0">
                          <a:solidFill>
                            <a:schemeClr val="dk1"/>
                          </a:solidFill>
                          <a:latin typeface="Arial" panose="020B0604020202020204" pitchFamily="34" charset="0"/>
                          <a:cs typeface="Arial" panose="020B0604020202020204" pitchFamily="34" charset="0"/>
                          <a:sym typeface="Arial"/>
                        </a:rPr>
                      </a:br>
                      <a:r>
                        <a:rPr lang="en-US" sz="1800" b="1" u="none" dirty="0">
                          <a:solidFill>
                            <a:schemeClr val="dk1"/>
                          </a:solidFill>
                          <a:latin typeface="Arial" panose="020B0604020202020204" pitchFamily="34" charset="0"/>
                          <a:cs typeface="Arial" panose="020B0604020202020204" pitchFamily="34" charset="0"/>
                          <a:sym typeface="Arial"/>
                        </a:rPr>
                        <a:t>Bellamkonda  Rithvik    208R1A66C9 </a:t>
                      </a:r>
                      <a:br>
                        <a:rPr lang="en-US" sz="1800" b="1" u="none" dirty="0">
                          <a:solidFill>
                            <a:schemeClr val="dk1"/>
                          </a:solidFill>
                          <a:sym typeface="Arial"/>
                        </a:rPr>
                      </a:br>
                      <a:endParaRPr sz="1800" u="none" dirty="0">
                        <a:solidFill>
                          <a:schemeClr val="dk1"/>
                        </a:solidFill>
                      </a:endParaRPr>
                    </a:p>
                  </a:txBody>
                  <a:tcPr marL="91450" marR="91450" marT="45725" marB="45725"/>
                </a:tc>
                <a:extLst>
                  <a:ext uri="{0D108BD9-81ED-4DB2-BD59-A6C34878D82A}">
                    <a16:rowId xmlns:a16="http://schemas.microsoft.com/office/drawing/2014/main" val="10000"/>
                  </a:ext>
                </a:extLst>
              </a:tr>
            </a:tbl>
          </a:graphicData>
        </a:graphic>
      </p:graphicFrame>
      <p:pic>
        <p:nvPicPr>
          <p:cNvPr id="2" name="Picture 2" descr="CMR Engineering College , Hyderabad, Telangana, India – Approved by AICTE, New Delhi and Affiliated to JNT University Hyderabad">
            <a:extLst>
              <a:ext uri="{FF2B5EF4-FFF2-40B4-BE49-F238E27FC236}">
                <a16:creationId xmlns:a16="http://schemas.microsoft.com/office/drawing/2014/main" id="{3C5B43AA-C709-6CBE-D295-1DB27BDFE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51" y="300586"/>
            <a:ext cx="105759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Google Shape;89;p13"/>
          <p:cNvSpPr txBox="1">
            <a:spLocks/>
          </p:cNvSpPr>
          <p:nvPr/>
        </p:nvSpPr>
        <p:spPr>
          <a:xfrm>
            <a:off x="653839" y="2257998"/>
            <a:ext cx="10575925" cy="6831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406400" algn="ctr"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81000" algn="ctr" rtl="0">
              <a:lnSpc>
                <a:spcPct val="100000"/>
              </a:lnSpc>
              <a:spcBef>
                <a:spcPts val="270"/>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3pPr>
            <a:lvl4pPr marL="1828800" marR="0" lvl="3" indent="-35560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5560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5560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5560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5560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spcBef>
                <a:spcPts val="0"/>
              </a:spcBef>
              <a:buSzPts val="2000"/>
            </a:pPr>
            <a:r>
              <a:rPr lang="en-US" sz="2000" b="1" dirty="0"/>
              <a:t>INTELLIGENT RESUME TRACKING SYSTEM </a:t>
            </a:r>
          </a:p>
          <a:p>
            <a:pPr marL="0" indent="0">
              <a:spcBef>
                <a:spcPts val="0"/>
              </a:spcBef>
              <a:buSzPts val="2000"/>
            </a:pPr>
            <a:r>
              <a:rPr lang="en-US" sz="2000" b="1" dirty="0"/>
              <a:t>662024-MI035</a:t>
            </a:r>
          </a:p>
          <a:p>
            <a:pPr marL="0" indent="0">
              <a:spcBef>
                <a:spcPts val="400"/>
              </a:spcBef>
              <a:buSzPts val="2000"/>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extBox 1">
            <a:extLst>
              <a:ext uri="{FF2B5EF4-FFF2-40B4-BE49-F238E27FC236}">
                <a16:creationId xmlns:a16="http://schemas.microsoft.com/office/drawing/2014/main" id="{6217A42B-4744-0F13-DF5D-3A883FFA2D26}"/>
              </a:ext>
            </a:extLst>
          </p:cNvPr>
          <p:cNvSpPr txBox="1"/>
          <p:nvPr/>
        </p:nvSpPr>
        <p:spPr>
          <a:xfrm>
            <a:off x="524933" y="457200"/>
            <a:ext cx="11108267" cy="477054"/>
          </a:xfrm>
          <a:prstGeom prst="rect">
            <a:avLst/>
          </a:prstGeom>
          <a:noFill/>
        </p:spPr>
        <p:txBody>
          <a:bodyPr wrap="square" rtlCol="0">
            <a:spAutoFit/>
          </a:bodyPr>
          <a:lstStyle/>
          <a:p>
            <a:r>
              <a:rPr lang="en-IN" sz="2500" b="1" u="sng" dirty="0">
                <a:latin typeface="Arial" panose="020B0604020202020204" pitchFamily="34" charset="0"/>
                <a:cs typeface="Arial" panose="020B0604020202020204" pitchFamily="34" charset="0"/>
              </a:rPr>
              <a:t>PYPDF2</a:t>
            </a:r>
          </a:p>
        </p:txBody>
      </p:sp>
      <p:sp>
        <p:nvSpPr>
          <p:cNvPr id="3" name="TextBox 2">
            <a:extLst>
              <a:ext uri="{FF2B5EF4-FFF2-40B4-BE49-F238E27FC236}">
                <a16:creationId xmlns:a16="http://schemas.microsoft.com/office/drawing/2014/main" id="{4DF3BD19-1A18-3795-728D-0578C4426C17}"/>
              </a:ext>
            </a:extLst>
          </p:cNvPr>
          <p:cNvSpPr txBox="1"/>
          <p:nvPr/>
        </p:nvSpPr>
        <p:spPr>
          <a:xfrm>
            <a:off x="524933" y="1109133"/>
            <a:ext cx="10557933" cy="2523768"/>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PyPDF2 is a Python library for working with PDF files. It allows reading, merging, splitting, encrypting, and decrypting PDFs.</a:t>
            </a:r>
          </a:p>
          <a:p>
            <a:pPr marL="285750" indent="-285750"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PyPDF2 is used to extract text from resumes uploaded by job applicants.</a:t>
            </a:r>
          </a:p>
          <a:p>
            <a:pPr marL="285750" indent="-285750"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The extracted text is then fed into the generative AI model, contributing to the overall resume analysis process.</a:t>
            </a:r>
          </a:p>
          <a:p>
            <a:pPr marL="285750" indent="-285750" algn="l">
              <a:buFont typeface="Arial" panose="020B0604020202020204" pitchFamily="34" charset="0"/>
              <a:buChar char="•"/>
            </a:pPr>
            <a:endParaRPr lang="en-US" sz="2000" dirty="0">
              <a:solidFill>
                <a:srgbClr val="374151"/>
              </a:solidFill>
              <a:latin typeface="Arial" panose="020B0604020202020204" pitchFamily="34" charset="0"/>
              <a:cs typeface="Arial" panose="020B0604020202020204" pitchFamily="34" charset="0"/>
            </a:endParaRPr>
          </a:p>
          <a:p>
            <a:pPr algn="l"/>
            <a:endParaRPr lang="en-US" sz="2000" b="0" i="0" dirty="0">
              <a:solidFill>
                <a:srgbClr val="374151"/>
              </a:solidFill>
              <a:effectLst/>
              <a:latin typeface="Arial" panose="020B0604020202020204" pitchFamily="34"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63D32E52-33F5-3478-1A74-339ACEEA7E3D}"/>
              </a:ext>
            </a:extLst>
          </p:cNvPr>
          <p:cNvSpPr txBox="1"/>
          <p:nvPr/>
        </p:nvSpPr>
        <p:spPr>
          <a:xfrm>
            <a:off x="592667" y="3081867"/>
            <a:ext cx="10287000" cy="3385542"/>
          </a:xfrm>
          <a:prstGeom prst="rect">
            <a:avLst/>
          </a:prstGeom>
          <a:noFill/>
        </p:spPr>
        <p:txBody>
          <a:bodyPr wrap="square" rtlCol="0">
            <a:spAutoFit/>
          </a:bodyPr>
          <a:lstStyle/>
          <a:p>
            <a:pPr algn="just" fontAlgn="ctr"/>
            <a:r>
              <a:rPr lang="en-US" sz="2000" b="1" i="0" u="sng" dirty="0">
                <a:solidFill>
                  <a:srgbClr val="001D35"/>
                </a:solidFill>
                <a:effectLst/>
                <a:latin typeface="Arial" panose="020B0604020202020204" pitchFamily="34" charset="0"/>
                <a:cs typeface="Arial" panose="020B0604020202020204" pitchFamily="34" charset="0"/>
              </a:rPr>
              <a:t>GEMINI PRO</a:t>
            </a:r>
          </a:p>
          <a:p>
            <a:pPr algn="just" fontAlgn="ctr"/>
            <a:endParaRPr lang="en-US" dirty="0">
              <a:solidFill>
                <a:srgbClr val="001D35"/>
              </a:solidFill>
              <a:latin typeface="Arial" panose="020B0604020202020204" pitchFamily="34" charset="0"/>
              <a:cs typeface="Arial" panose="020B0604020202020204" pitchFamily="34" charset="0"/>
            </a:endParaRPr>
          </a:p>
          <a:p>
            <a:pPr marL="342900" indent="-342900" algn="just" fontAlgn="ctr">
              <a:buFont typeface="Arial" panose="020B0604020202020204" pitchFamily="34" charset="0"/>
              <a:buChar char="•"/>
            </a:pPr>
            <a:r>
              <a:rPr lang="en-US" sz="2000" b="0" i="0" dirty="0">
                <a:solidFill>
                  <a:srgbClr val="001D35"/>
                </a:solidFill>
                <a:effectLst/>
                <a:latin typeface="Arial" panose="020B0604020202020204" pitchFamily="34" charset="0"/>
                <a:cs typeface="Arial" panose="020B0604020202020204" pitchFamily="34" charset="0"/>
              </a:rPr>
              <a:t>Gemini Pro is a multimodal language model developed by Google DeepMind. It is part of a family of models that includes Gemini Ultra and Gemini Nano. Gemini Pro is a competitor to OpenAI's GPT-4. </a:t>
            </a:r>
            <a:endParaRPr lang="en-US" sz="2000" b="0" i="0" dirty="0">
              <a:solidFill>
                <a:srgbClr val="1A73E8"/>
              </a:solidFill>
              <a:effectLst/>
              <a:latin typeface="Arial" panose="020B0604020202020204" pitchFamily="34" charset="0"/>
              <a:cs typeface="Arial" panose="020B0604020202020204" pitchFamily="34" charset="0"/>
            </a:endParaRPr>
          </a:p>
          <a:p>
            <a:pPr marL="342900" indent="-342900" algn="just" fontAlgn="ctr">
              <a:buFont typeface="Arial" panose="020B0604020202020204" pitchFamily="34" charset="0"/>
              <a:buChar char="•"/>
            </a:pPr>
            <a:r>
              <a:rPr lang="en-US" sz="2000" b="0" i="0" dirty="0">
                <a:solidFill>
                  <a:srgbClr val="001D35"/>
                </a:solidFill>
                <a:effectLst/>
                <a:latin typeface="Arial" panose="020B0604020202020204" pitchFamily="34" charset="0"/>
                <a:cs typeface="Arial" panose="020B0604020202020204" pitchFamily="34" charset="0"/>
              </a:rPr>
              <a:t>Gemini Pro can perform a variety of tasks, including: Text generation, Code understanding, Basic reasoning. </a:t>
            </a:r>
            <a:endParaRPr lang="en-US" sz="2000" b="0" i="0" dirty="0">
              <a:solidFill>
                <a:srgbClr val="1A73E8"/>
              </a:solidFill>
              <a:effectLst/>
              <a:latin typeface="Arial" panose="020B0604020202020204" pitchFamily="34" charset="0"/>
              <a:cs typeface="Arial" panose="020B0604020202020204" pitchFamily="34" charset="0"/>
            </a:endParaRPr>
          </a:p>
          <a:p>
            <a:pPr marL="342900" indent="-342900" algn="just" fontAlgn="ctr">
              <a:buFont typeface="Arial" panose="020B0604020202020204" pitchFamily="34" charset="0"/>
              <a:buChar char="•"/>
            </a:pPr>
            <a:r>
              <a:rPr lang="en-US" sz="2000" b="0" i="0" dirty="0">
                <a:solidFill>
                  <a:srgbClr val="001D35"/>
                </a:solidFill>
                <a:effectLst/>
                <a:latin typeface="Arial" panose="020B0604020202020204" pitchFamily="34" charset="0"/>
                <a:cs typeface="Arial" panose="020B0604020202020204" pitchFamily="34" charset="0"/>
              </a:rPr>
              <a:t>Gemini Pro is multimodal, meaning it can work with text, images, audio, videos, and code. It supports 38 languages and can be used in over 180 countries and territories. </a:t>
            </a:r>
            <a:endParaRPr lang="en-US" sz="2000" b="0" i="0" dirty="0">
              <a:solidFill>
                <a:srgbClr val="1967D2"/>
              </a:solidFill>
              <a:effectLst/>
              <a:latin typeface="Arial" panose="020B0604020202020204" pitchFamily="34" charset="0"/>
              <a:cs typeface="Arial" panose="020B0604020202020204" pitchFamily="34" charset="0"/>
            </a:endParaRPr>
          </a:p>
          <a:p>
            <a:pPr algn="just"/>
            <a:br>
              <a:rPr lang="en-US" b="0" i="0" dirty="0">
                <a:solidFill>
                  <a:srgbClr val="001D35"/>
                </a:solidFill>
                <a:effectLst/>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2" name="TextBox 1">
            <a:extLst>
              <a:ext uri="{FF2B5EF4-FFF2-40B4-BE49-F238E27FC236}">
                <a16:creationId xmlns:a16="http://schemas.microsoft.com/office/drawing/2014/main" id="{5F5688A2-9DB5-D73C-A3BB-3D8E8180BD19}"/>
              </a:ext>
            </a:extLst>
          </p:cNvPr>
          <p:cNvSpPr txBox="1"/>
          <p:nvPr/>
        </p:nvSpPr>
        <p:spPr>
          <a:xfrm>
            <a:off x="491067" y="482600"/>
            <a:ext cx="10879666" cy="5601533"/>
          </a:xfrm>
          <a:prstGeom prst="rect">
            <a:avLst/>
          </a:prstGeom>
          <a:noFill/>
        </p:spPr>
        <p:txBody>
          <a:bodyPr wrap="square" rtlCol="0">
            <a:spAutoFit/>
          </a:bodyPr>
          <a:lstStyle/>
          <a:p>
            <a:pPr algn="l"/>
            <a:r>
              <a:rPr lang="en-US" sz="2000" b="1" i="0" dirty="0">
                <a:solidFill>
                  <a:srgbClr val="1F1F1F"/>
                </a:solidFill>
                <a:effectLst/>
                <a:latin typeface="Arial" panose="020B0604020202020204" pitchFamily="34" charset="0"/>
                <a:cs typeface="Arial" panose="020B0604020202020204" pitchFamily="34" charset="0"/>
              </a:rPr>
              <a:t>Advantages of Gemini Pro in our project:</a:t>
            </a:r>
          </a:p>
          <a:p>
            <a:pPr algn="l"/>
            <a:endParaRPr lang="en-US" sz="2000" b="1" i="0" dirty="0">
              <a:solidFill>
                <a:srgbClr val="1F1F1F"/>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Multimodal capabilities</a:t>
            </a:r>
            <a:r>
              <a:rPr lang="en-US" sz="2000" b="0" i="0" dirty="0">
                <a:solidFill>
                  <a:srgbClr val="1F1F1F"/>
                </a:solidFill>
                <a:effectLst/>
                <a:latin typeface="Arial" panose="020B0604020202020204" pitchFamily="34" charset="0"/>
                <a:cs typeface="Arial" panose="020B0604020202020204" pitchFamily="34" charset="0"/>
              </a:rPr>
              <a:t>: Gemini Pro can process both text and images, allowing it to potentially analyze additional information from the resume, like layout or visual elements. This might not be crucial in basic scenarios but could offer an edge in specific cases.</a:t>
            </a:r>
          </a:p>
          <a:p>
            <a:pPr marL="342900" indent="-342900" algn="l">
              <a:buFont typeface="Arial" panose="020B0604020202020204" pitchFamily="34" charset="0"/>
              <a:buChar char="•"/>
            </a:pPr>
            <a:endParaRPr lang="en-US" sz="2000" b="0" i="0" dirty="0">
              <a:solidFill>
                <a:srgbClr val="1F1F1F"/>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Focus on natural language</a:t>
            </a:r>
            <a:r>
              <a:rPr lang="en-US" sz="2000" b="0" i="0" dirty="0">
                <a:solidFill>
                  <a:srgbClr val="1F1F1F"/>
                </a:solidFill>
                <a:effectLst/>
                <a:latin typeface="Arial" panose="020B0604020202020204" pitchFamily="34" charset="0"/>
                <a:cs typeface="Arial" panose="020B0604020202020204" pitchFamily="34" charset="0"/>
              </a:rPr>
              <a:t>: Gemini Pro is specifically designed for natural language processing and understanding, which is critical for analyzing the nuances of language used in resumes and job descriptions.</a:t>
            </a:r>
          </a:p>
          <a:p>
            <a:pPr algn="l"/>
            <a:endParaRPr lang="en-US" sz="2000" b="0" i="0" dirty="0">
              <a:solidFill>
                <a:srgbClr val="1F1F1F"/>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Large language model</a:t>
            </a:r>
            <a:r>
              <a:rPr lang="en-US" sz="2000" b="0" i="0" dirty="0">
                <a:solidFill>
                  <a:srgbClr val="1F1F1F"/>
                </a:solidFill>
                <a:effectLst/>
                <a:latin typeface="Arial" panose="020B0604020202020204" pitchFamily="34" charset="0"/>
                <a:cs typeface="Arial" panose="020B0604020202020204" pitchFamily="34" charset="0"/>
              </a:rPr>
              <a:t>: Being a large language model, Gemini Pro has been trained on a massive dataset of text and code, potentially allowing it to capture broader concepts and context compared to smaller models.</a:t>
            </a:r>
          </a:p>
          <a:p>
            <a:pPr marL="342900" indent="-342900" algn="l">
              <a:buFont typeface="Arial" panose="020B0604020202020204" pitchFamily="34" charset="0"/>
              <a:buChar char="•"/>
            </a:pPr>
            <a:endParaRPr lang="en-US" sz="2000" b="0" i="0" dirty="0">
              <a:solidFill>
                <a:srgbClr val="1F1F1F"/>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b="1" i="0" dirty="0">
                <a:solidFill>
                  <a:srgbClr val="1F1F1F"/>
                </a:solidFill>
                <a:effectLst/>
                <a:latin typeface="Arial" panose="020B0604020202020204" pitchFamily="34" charset="0"/>
                <a:cs typeface="Arial" panose="020B0604020202020204" pitchFamily="34" charset="0"/>
              </a:rPr>
              <a:t>State-of-the-art technology</a:t>
            </a:r>
            <a:r>
              <a:rPr lang="en-US" sz="2000" b="0" i="0" dirty="0">
                <a:solidFill>
                  <a:srgbClr val="1F1F1F"/>
                </a:solidFill>
                <a:effectLst/>
                <a:latin typeface="Arial" panose="020B0604020202020204" pitchFamily="34" charset="0"/>
                <a:cs typeface="Arial" panose="020B0604020202020204" pitchFamily="34" charset="0"/>
              </a:rPr>
              <a:t>: As a recent offering from Google AI, Gemini Pro leverages the latest advancements in the field, potentially providing more accurate and insightful results.</a:t>
            </a:r>
          </a:p>
          <a:p>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p:nvPr/>
        </p:nvSpPr>
        <p:spPr>
          <a:xfrm>
            <a:off x="568350" y="440775"/>
            <a:ext cx="10903200" cy="256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chemeClr val="dk1"/>
                </a:solidFill>
                <a:latin typeface="Arial" panose="020B0604020202020204" pitchFamily="34" charset="0"/>
                <a:cs typeface="Arial" panose="020B0604020202020204" pitchFamily="34" charset="0"/>
              </a:rPr>
              <a:t>LangChain &amp; Large learning models: </a:t>
            </a:r>
            <a:r>
              <a:rPr lang="en-US" sz="2000" dirty="0" err="1">
                <a:solidFill>
                  <a:schemeClr val="dk1"/>
                </a:solidFill>
                <a:latin typeface="Arial" panose="020B0604020202020204" pitchFamily="34" charset="0"/>
                <a:cs typeface="Arial" panose="020B0604020202020204" pitchFamily="34" charset="0"/>
              </a:rPr>
              <a:t>Langchain</a:t>
            </a:r>
            <a:r>
              <a:rPr lang="en-US" sz="2000" dirty="0">
                <a:solidFill>
                  <a:schemeClr val="dk1"/>
                </a:solidFill>
                <a:latin typeface="Arial" panose="020B0604020202020204" pitchFamily="34" charset="0"/>
                <a:cs typeface="Arial" panose="020B0604020202020204" pitchFamily="34" charset="0"/>
              </a:rPr>
              <a:t> is a framework that allows you to build applications using LLMs. This makes it simple to build many different applications, like chatbots, answering questions in documents, and analyzing code.</a:t>
            </a:r>
            <a:endParaRPr sz="2000" dirty="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sz="2000" dirty="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2000" dirty="0">
                <a:solidFill>
                  <a:schemeClr val="dk1"/>
                </a:solidFill>
                <a:latin typeface="Arial" panose="020B0604020202020204" pitchFamily="34" charset="0"/>
                <a:cs typeface="Arial" panose="020B0604020202020204" pitchFamily="34" charset="0"/>
              </a:rPr>
              <a:t>Large language models (LLMs) are a type of machine learning model that are trained on massive datasets of text and code. This allows them to learn the statistical relationships between words and phrases, and to generate text that is both grammatically correct and semantically meaningful</a:t>
            </a:r>
            <a:r>
              <a:rPr lang="en-US" sz="2000" dirty="0">
                <a:solidFill>
                  <a:schemeClr val="dk1"/>
                </a:solidFill>
              </a:rPr>
              <a:t>.</a:t>
            </a:r>
            <a:endParaRPr sz="2000" dirty="0">
              <a:solidFill>
                <a:schemeClr val="dk1"/>
              </a:solidFill>
            </a:endParaRPr>
          </a:p>
          <a:p>
            <a:pPr marL="0" lvl="0" indent="0" algn="l" rtl="0">
              <a:spcBef>
                <a:spcPts val="0"/>
              </a:spcBef>
              <a:spcAft>
                <a:spcPts val="0"/>
              </a:spcAft>
              <a:buClr>
                <a:schemeClr val="dk1"/>
              </a:buClr>
              <a:buSzPts val="1100"/>
              <a:buFont typeface="Arial"/>
              <a:buNone/>
            </a:pPr>
            <a:endParaRPr sz="2000" dirty="0">
              <a:solidFill>
                <a:schemeClr val="dk1"/>
              </a:solidFill>
            </a:endParaRPr>
          </a:p>
          <a:p>
            <a:pPr marL="0" lvl="0" indent="0" algn="l" rtl="0">
              <a:spcBef>
                <a:spcPts val="0"/>
              </a:spcBef>
              <a:spcAft>
                <a:spcPts val="0"/>
              </a:spcAft>
              <a:buNone/>
            </a:pPr>
            <a:endParaRPr sz="20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A55D5-A473-A223-2D4D-9157A721235E}"/>
              </a:ext>
            </a:extLst>
          </p:cNvPr>
          <p:cNvSpPr txBox="1"/>
          <p:nvPr/>
        </p:nvSpPr>
        <p:spPr>
          <a:xfrm>
            <a:off x="567267" y="364067"/>
            <a:ext cx="9152466" cy="677108"/>
          </a:xfrm>
          <a:prstGeom prst="rect">
            <a:avLst/>
          </a:prstGeom>
          <a:noFill/>
        </p:spPr>
        <p:txBody>
          <a:bodyPr wrap="square" rtlCol="0">
            <a:spAutoFit/>
          </a:bodyPr>
          <a:lstStyle/>
          <a:p>
            <a:r>
              <a:rPr lang="en-US" sz="2000" b="1" u="sng" dirty="0">
                <a:solidFill>
                  <a:srgbClr val="1F1F1F"/>
                </a:solidFill>
                <a:latin typeface="Arial" panose="020B0604020202020204" pitchFamily="34" charset="0"/>
                <a:ea typeface="Arial"/>
                <a:cs typeface="Arial" panose="020B0604020202020204" pitchFamily="34" charset="0"/>
                <a:sym typeface="Arial"/>
              </a:rPr>
              <a:t>Execution Screenshots</a:t>
            </a:r>
            <a:endParaRPr lang="en-US" sz="2000" b="1" u="sng" dirty="0">
              <a:solidFill>
                <a:schemeClr val="dk1"/>
              </a:solidFill>
              <a:latin typeface="Arial"/>
              <a:ea typeface="Arial"/>
              <a:cs typeface="Arial"/>
              <a:sym typeface="Arial"/>
            </a:endParaRPr>
          </a:p>
          <a:p>
            <a:endParaRPr lang="en-IN" dirty="0"/>
          </a:p>
        </p:txBody>
      </p:sp>
      <p:pic>
        <p:nvPicPr>
          <p:cNvPr id="8" name="Picture 7">
            <a:extLst>
              <a:ext uri="{FF2B5EF4-FFF2-40B4-BE49-F238E27FC236}">
                <a16:creationId xmlns:a16="http://schemas.microsoft.com/office/drawing/2014/main" id="{6EF41B41-05AD-D623-AC0D-986B6BB9886E}"/>
              </a:ext>
            </a:extLst>
          </p:cNvPr>
          <p:cNvPicPr>
            <a:picLocks noChangeAspect="1"/>
          </p:cNvPicPr>
          <p:nvPr/>
        </p:nvPicPr>
        <p:blipFill>
          <a:blip r:embed="rId2"/>
          <a:stretch>
            <a:fillRect/>
          </a:stretch>
        </p:blipFill>
        <p:spPr>
          <a:xfrm>
            <a:off x="7236880" y="804333"/>
            <a:ext cx="4387853" cy="5046021"/>
          </a:xfrm>
          <a:prstGeom prst="rect">
            <a:avLst/>
          </a:prstGeom>
        </p:spPr>
      </p:pic>
      <p:pic>
        <p:nvPicPr>
          <p:cNvPr id="4" name="Picture 3">
            <a:extLst>
              <a:ext uri="{FF2B5EF4-FFF2-40B4-BE49-F238E27FC236}">
                <a16:creationId xmlns:a16="http://schemas.microsoft.com/office/drawing/2014/main" id="{1ED50147-F520-E057-0030-FA9A87B6DD2A}"/>
              </a:ext>
            </a:extLst>
          </p:cNvPr>
          <p:cNvPicPr>
            <a:picLocks noChangeAspect="1"/>
          </p:cNvPicPr>
          <p:nvPr/>
        </p:nvPicPr>
        <p:blipFill>
          <a:blip r:embed="rId3"/>
          <a:stretch>
            <a:fillRect/>
          </a:stretch>
        </p:blipFill>
        <p:spPr>
          <a:xfrm>
            <a:off x="304799" y="1570418"/>
            <a:ext cx="6671733" cy="4212315"/>
          </a:xfrm>
          <a:prstGeom prst="rect">
            <a:avLst/>
          </a:prstGeom>
        </p:spPr>
      </p:pic>
    </p:spTree>
    <p:extLst>
      <p:ext uri="{BB962C8B-B14F-4D97-AF65-F5344CB8AC3E}">
        <p14:creationId xmlns:p14="http://schemas.microsoft.com/office/powerpoint/2010/main" val="205113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Arial"/>
              <a:buNone/>
            </a:pPr>
            <a:r>
              <a:rPr lang="en-US" sz="2500" u="sng"/>
              <a:t>Software Requirement</a:t>
            </a:r>
            <a:endParaRPr/>
          </a:p>
        </p:txBody>
      </p:sp>
      <p:sp>
        <p:nvSpPr>
          <p:cNvPr id="170" name="Google Shape;170;p25"/>
          <p:cNvSpPr txBox="1">
            <a:spLocks noGrp="1"/>
          </p:cNvSpPr>
          <p:nvPr>
            <p:ph sz="half" idx="1"/>
          </p:nvPr>
        </p:nvSpPr>
        <p:spPr>
          <a:prstGeom prst="rect">
            <a:avLst/>
          </a:prstGeom>
          <a:noFill/>
          <a:ln>
            <a:noFill/>
          </a:ln>
        </p:spPr>
        <p:txBody>
          <a:bodyPr spcFirstLastPara="1" wrap="square" lIns="91425" tIns="45700" rIns="91425" bIns="45700" anchor="t" anchorCtr="0">
            <a:noAutofit/>
          </a:bodyPr>
          <a:lstStyle/>
          <a:p>
            <a:pPr lvl="0" algn="l" rtl="0">
              <a:lnSpc>
                <a:spcPct val="100000"/>
              </a:lnSpc>
              <a:spcBef>
                <a:spcPts val="0"/>
              </a:spcBef>
              <a:spcAft>
                <a:spcPts val="0"/>
              </a:spcAft>
              <a:buClr>
                <a:schemeClr val="dk1"/>
              </a:buClr>
              <a:buSzPts val="2000"/>
            </a:pPr>
            <a:r>
              <a:rPr lang="en-US" sz="2000" dirty="0">
                <a:latin typeface="Arial" panose="020B0604020202020204" pitchFamily="34" charset="0"/>
                <a:ea typeface="Arial"/>
                <a:cs typeface="Arial" panose="020B0604020202020204" pitchFamily="34" charset="0"/>
                <a:sym typeface="Arial"/>
              </a:rPr>
              <a:t>Python</a:t>
            </a:r>
          </a:p>
          <a:p>
            <a:pPr lvl="0" algn="l" rtl="0">
              <a:lnSpc>
                <a:spcPct val="100000"/>
              </a:lnSpc>
              <a:spcBef>
                <a:spcPts val="0"/>
              </a:spcBef>
              <a:spcAft>
                <a:spcPts val="0"/>
              </a:spcAft>
              <a:buClr>
                <a:schemeClr val="dk1"/>
              </a:buClr>
              <a:buSzPts val="2000"/>
            </a:pPr>
            <a:r>
              <a:rPr lang="en-US" sz="2000" dirty="0">
                <a:latin typeface="Arial" panose="020B0604020202020204" pitchFamily="34" charset="0"/>
                <a:ea typeface="Arial"/>
                <a:cs typeface="Arial" panose="020B0604020202020204" pitchFamily="34" charset="0"/>
                <a:sym typeface="Arial"/>
              </a:rPr>
              <a:t>VS Code (or)</a:t>
            </a:r>
          </a:p>
          <a:p>
            <a:pPr lvl="0" algn="l" rtl="0">
              <a:lnSpc>
                <a:spcPct val="100000"/>
              </a:lnSpc>
              <a:spcBef>
                <a:spcPts val="400"/>
              </a:spcBef>
              <a:spcAft>
                <a:spcPts val="0"/>
              </a:spcAft>
              <a:buClr>
                <a:schemeClr val="dk1"/>
              </a:buClr>
              <a:buSzPts val="2000"/>
            </a:pPr>
            <a:r>
              <a:rPr lang="en-US" sz="2000" dirty="0" err="1">
                <a:latin typeface="Arial" panose="020B0604020202020204" pitchFamily="34" charset="0"/>
                <a:ea typeface="Arial"/>
                <a:cs typeface="Arial" panose="020B0604020202020204" pitchFamily="34" charset="0"/>
                <a:sym typeface="Arial"/>
              </a:rPr>
              <a:t>Jupyter</a:t>
            </a:r>
            <a:r>
              <a:rPr lang="en-US" sz="2000" dirty="0">
                <a:latin typeface="Arial" panose="020B0604020202020204" pitchFamily="34" charset="0"/>
                <a:ea typeface="Arial"/>
                <a:cs typeface="Arial" panose="020B0604020202020204" pitchFamily="34" charset="0"/>
                <a:sym typeface="Arial"/>
              </a:rPr>
              <a:t> (or)</a:t>
            </a:r>
            <a:endParaRPr dirty="0">
              <a:latin typeface="Arial" panose="020B0604020202020204" pitchFamily="34" charset="0"/>
              <a:cs typeface="Arial" panose="020B0604020202020204" pitchFamily="34" charset="0"/>
            </a:endParaRPr>
          </a:p>
          <a:p>
            <a:pPr lvl="0" algn="l" rtl="0">
              <a:lnSpc>
                <a:spcPct val="100000"/>
              </a:lnSpc>
              <a:spcBef>
                <a:spcPts val="400"/>
              </a:spcBef>
              <a:spcAft>
                <a:spcPts val="0"/>
              </a:spcAft>
              <a:buClr>
                <a:schemeClr val="dk1"/>
              </a:buClr>
              <a:buSzPts val="2000"/>
            </a:pPr>
            <a:r>
              <a:rPr lang="en-US" sz="2000" dirty="0" err="1">
                <a:latin typeface="Arial" panose="020B0604020202020204" pitchFamily="34" charset="0"/>
                <a:ea typeface="Arial"/>
                <a:cs typeface="Arial" panose="020B0604020202020204" pitchFamily="34" charset="0"/>
                <a:sym typeface="Arial"/>
              </a:rPr>
              <a:t>Colab</a:t>
            </a:r>
            <a:r>
              <a:rPr lang="en-US" sz="2000" dirty="0">
                <a:latin typeface="Arial" panose="020B0604020202020204" pitchFamily="34" charset="0"/>
                <a:ea typeface="Arial"/>
                <a:cs typeface="Arial" panose="020B0604020202020204" pitchFamily="34" charset="0"/>
                <a:sym typeface="Arial"/>
              </a:rPr>
              <a:t> (or)</a:t>
            </a:r>
            <a:endParaRPr sz="2000" dirty="0">
              <a:latin typeface="Arial" panose="020B0604020202020204" pitchFamily="34" charset="0"/>
              <a:ea typeface="Arial"/>
              <a:cs typeface="Arial" panose="020B0604020202020204" pitchFamily="34" charset="0"/>
              <a:sym typeface="Arial"/>
            </a:endParaRPr>
          </a:p>
          <a:p>
            <a:pPr marL="342900" lvl="0" indent="0" algn="l" rtl="0">
              <a:lnSpc>
                <a:spcPct val="100000"/>
              </a:lnSpc>
              <a:spcBef>
                <a:spcPts val="400"/>
              </a:spcBef>
              <a:spcAft>
                <a:spcPts val="0"/>
              </a:spcAft>
              <a:buNone/>
            </a:pPr>
            <a:endParaRPr sz="2000" dirty="0"/>
          </a:p>
          <a:p>
            <a:pPr marL="342900" lvl="0" indent="0" algn="l" rtl="0">
              <a:lnSpc>
                <a:spcPct val="100000"/>
              </a:lnSpc>
              <a:spcBef>
                <a:spcPts val="400"/>
              </a:spcBef>
              <a:spcAft>
                <a:spcPts val="0"/>
              </a:spcAft>
              <a:buNone/>
            </a:pPr>
            <a:endParaRPr sz="2000" dirty="0"/>
          </a:p>
          <a:p>
            <a:pPr marL="342900" lvl="0" indent="-215900" algn="l" rtl="0">
              <a:lnSpc>
                <a:spcPct val="100000"/>
              </a:lnSpc>
              <a:spcBef>
                <a:spcPts val="400"/>
              </a:spcBef>
              <a:spcAft>
                <a:spcPts val="0"/>
              </a:spcAft>
              <a:buClr>
                <a:schemeClr val="dk1"/>
              </a:buClr>
              <a:buSzPts val="2000"/>
              <a:buFont typeface="Arial"/>
              <a:buNone/>
            </a:pPr>
            <a:endParaRPr sz="2000" dirty="0">
              <a:latin typeface="Arial"/>
              <a:ea typeface="Arial"/>
              <a:cs typeface="Arial"/>
              <a:sym typeface="Arial"/>
            </a:endParaRPr>
          </a:p>
          <a:p>
            <a:pPr marL="0" lvl="0" indent="0" algn="l" rtl="0">
              <a:lnSpc>
                <a:spcPct val="100000"/>
              </a:lnSpc>
              <a:spcBef>
                <a:spcPts val="400"/>
              </a:spcBef>
              <a:spcAft>
                <a:spcPts val="0"/>
              </a:spcAft>
              <a:buClr>
                <a:schemeClr val="dk1"/>
              </a:buClr>
              <a:buSzPts val="2000"/>
              <a:buFont typeface="Arial"/>
              <a:buNone/>
            </a:pPr>
            <a:endParaRPr sz="2000" dirty="0">
              <a:latin typeface="Arial"/>
              <a:ea typeface="Arial"/>
              <a:cs typeface="Arial"/>
              <a:sym typeface="Arial"/>
            </a:endParaRPr>
          </a:p>
        </p:txBody>
      </p:sp>
      <p:pic>
        <p:nvPicPr>
          <p:cNvPr id="171" name="Google Shape;171;p25"/>
          <p:cNvPicPr preferRelativeResize="0"/>
          <p:nvPr/>
        </p:nvPicPr>
        <p:blipFill rotWithShape="1">
          <a:blip r:embed="rId3">
            <a:alphaModFix/>
          </a:blip>
          <a:srcRect l="-15153" b="-15154"/>
          <a:stretch/>
        </p:blipFill>
        <p:spPr>
          <a:xfrm>
            <a:off x="10281285" y="274955"/>
            <a:ext cx="1661160" cy="121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Arial"/>
              <a:buNone/>
            </a:pPr>
            <a:r>
              <a:rPr lang="en-US" sz="2500" u="sng"/>
              <a:t>Hardware Requirement</a:t>
            </a:r>
            <a:endParaRPr/>
          </a:p>
        </p:txBody>
      </p:sp>
      <p:sp>
        <p:nvSpPr>
          <p:cNvPr id="177" name="Google Shape;177;p2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600"/>
              <a:buFont typeface="Arial"/>
              <a:buChar char="•"/>
            </a:pPr>
            <a:r>
              <a:rPr lang="en-US" sz="1600" dirty="0"/>
              <a:t> </a:t>
            </a:r>
            <a:r>
              <a:rPr lang="en-US" sz="2000" dirty="0"/>
              <a:t>Processor : 2.5 gigahertz (GHz) frequency or above.</a:t>
            </a:r>
            <a:endParaRPr dirty="0"/>
          </a:p>
          <a:p>
            <a:pPr marL="342900" lvl="0" indent="-215900" algn="l" rtl="0">
              <a:lnSpc>
                <a:spcPct val="100000"/>
              </a:lnSpc>
              <a:spcBef>
                <a:spcPts val="400"/>
              </a:spcBef>
              <a:spcAft>
                <a:spcPts val="0"/>
              </a:spcAft>
              <a:buClr>
                <a:schemeClr val="dk1"/>
              </a:buClr>
              <a:buSzPts val="2000"/>
              <a:buFont typeface="Arial"/>
              <a:buNone/>
            </a:pPr>
            <a:endParaRPr sz="2000" dirty="0"/>
          </a:p>
          <a:p>
            <a:pPr marL="342900" lvl="0" indent="-342900" algn="l" rtl="0">
              <a:lnSpc>
                <a:spcPct val="100000"/>
              </a:lnSpc>
              <a:spcBef>
                <a:spcPts val="400"/>
              </a:spcBef>
              <a:spcAft>
                <a:spcPts val="0"/>
              </a:spcAft>
              <a:buClr>
                <a:schemeClr val="dk1"/>
              </a:buClr>
              <a:buSzPts val="2000"/>
              <a:buFont typeface="Arial"/>
              <a:buChar char="•"/>
            </a:pPr>
            <a:r>
              <a:rPr lang="en-US" sz="2000" dirty="0"/>
              <a:t> RAM : A minimum of 4 GB of RAM</a:t>
            </a:r>
            <a:endParaRPr dirty="0"/>
          </a:p>
          <a:p>
            <a:pPr marL="342900" lvl="0" indent="-215900" algn="l" rtl="0">
              <a:lnSpc>
                <a:spcPct val="100000"/>
              </a:lnSpc>
              <a:spcBef>
                <a:spcPts val="400"/>
              </a:spcBef>
              <a:spcAft>
                <a:spcPts val="0"/>
              </a:spcAft>
              <a:buClr>
                <a:schemeClr val="dk1"/>
              </a:buClr>
              <a:buSzPts val="2000"/>
              <a:buFont typeface="Arial"/>
              <a:buNone/>
            </a:pPr>
            <a:endParaRPr sz="2000" dirty="0"/>
          </a:p>
          <a:p>
            <a:pPr marL="342900" lvl="0" indent="-342900" algn="l" rtl="0">
              <a:lnSpc>
                <a:spcPct val="100000"/>
              </a:lnSpc>
              <a:spcBef>
                <a:spcPts val="400"/>
              </a:spcBef>
              <a:spcAft>
                <a:spcPts val="0"/>
              </a:spcAft>
              <a:buClr>
                <a:schemeClr val="dk1"/>
              </a:buClr>
              <a:buSzPts val="2000"/>
              <a:buFont typeface="Arial"/>
              <a:buChar char="•"/>
            </a:pPr>
            <a:r>
              <a:rPr lang="en-US" sz="2000" dirty="0"/>
              <a:t> Hard disk : A minimum of 20 GB of available space.</a:t>
            </a:r>
            <a:endParaRPr dirty="0"/>
          </a:p>
          <a:p>
            <a:pPr marL="0" lvl="0" indent="0" algn="l" rtl="0">
              <a:lnSpc>
                <a:spcPct val="100000"/>
              </a:lnSpc>
              <a:spcBef>
                <a:spcPts val="400"/>
              </a:spcBef>
              <a:spcAft>
                <a:spcPts val="0"/>
              </a:spcAft>
              <a:buClr>
                <a:schemeClr val="dk1"/>
              </a:buClr>
              <a:buSzPts val="2000"/>
              <a:buFont typeface="Arial"/>
              <a:buNone/>
            </a:pPr>
            <a:endParaRPr sz="2000" dirty="0"/>
          </a:p>
          <a:p>
            <a:pPr marL="342900" lvl="0" indent="-342900" algn="l" rtl="0">
              <a:lnSpc>
                <a:spcPct val="100000"/>
              </a:lnSpc>
              <a:spcBef>
                <a:spcPts val="400"/>
              </a:spcBef>
              <a:spcAft>
                <a:spcPts val="0"/>
              </a:spcAft>
              <a:buClr>
                <a:schemeClr val="dk1"/>
              </a:buClr>
              <a:buSzPts val="2000"/>
              <a:buFont typeface="Arial"/>
              <a:buChar char="•"/>
            </a:pPr>
            <a:r>
              <a:rPr lang="en-US" sz="2000" dirty="0"/>
              <a:t>Monitor : Minimum Resolution 1024 X 768. </a:t>
            </a:r>
            <a:endParaRPr dirty="0"/>
          </a:p>
        </p:txBody>
      </p:sp>
      <p:pic>
        <p:nvPicPr>
          <p:cNvPr id="178" name="Google Shape;178;p26"/>
          <p:cNvPicPr preferRelativeResize="0"/>
          <p:nvPr/>
        </p:nvPicPr>
        <p:blipFill rotWithShape="1">
          <a:blip r:embed="rId3">
            <a:alphaModFix/>
          </a:blip>
          <a:srcRect l="-15153" b="-15154"/>
          <a:stretch/>
        </p:blipFill>
        <p:spPr>
          <a:xfrm>
            <a:off x="10291445" y="262890"/>
            <a:ext cx="1661160" cy="121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Arial"/>
              <a:buNone/>
            </a:pPr>
            <a:r>
              <a:rPr lang="en-US" sz="2500" b="1" u="sng" dirty="0">
                <a:latin typeface="Arial" panose="020B0604020202020204" pitchFamily="34" charset="0"/>
                <a:cs typeface="Arial" panose="020B0604020202020204" pitchFamily="34" charset="0"/>
              </a:rPr>
              <a:t>Conclusion</a:t>
            </a:r>
            <a:r>
              <a:rPr lang="en-US" sz="2500" b="1" u="sng" dirty="0"/>
              <a:t> </a:t>
            </a:r>
            <a:br>
              <a:rPr lang="en-US" b="1" u="sng" dirty="0"/>
            </a:br>
            <a:endParaRPr u="sng" dirty="0"/>
          </a:p>
        </p:txBody>
      </p:sp>
      <p:sp>
        <p:nvSpPr>
          <p:cNvPr id="184" name="Google Shape;184;p27"/>
          <p:cNvSpPr txBox="1">
            <a:spLocks noGrp="1"/>
          </p:cNvSpPr>
          <p:nvPr>
            <p:ph sz="half" idx="1"/>
          </p:nvPr>
        </p:nvSpPr>
        <p:spPr>
          <a:xfrm>
            <a:off x="617620" y="1118936"/>
            <a:ext cx="9561095"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000"/>
              <a:buFont typeface="Arial"/>
              <a:buChar char="•"/>
            </a:pPr>
            <a:r>
              <a:rPr lang="en-US" sz="2000" b="0" i="0" dirty="0">
                <a:solidFill>
                  <a:srgbClr val="374151"/>
                </a:solidFill>
                <a:effectLst/>
                <a:latin typeface="Arial" panose="020B0604020202020204" pitchFamily="34" charset="0"/>
                <a:cs typeface="Arial" panose="020B0604020202020204" pitchFamily="34" charset="0"/>
              </a:rPr>
              <a:t>The "Intelligent Resume Tracking System" has successfully redefined the efficiency of traditional resume screening processes. Leveraging advanced technologies, it streamlines and expedites the evaluation of resumes, overcoming the challenges posed by a competitive job market.</a:t>
            </a:r>
          </a:p>
          <a:p>
            <a:pPr marL="342900" lvl="0" indent="-342900" algn="just" rtl="0">
              <a:lnSpc>
                <a:spcPct val="100000"/>
              </a:lnSpc>
              <a:spcBef>
                <a:spcPts val="0"/>
              </a:spcBef>
              <a:spcAft>
                <a:spcPts val="0"/>
              </a:spcAft>
              <a:buClr>
                <a:schemeClr val="dk1"/>
              </a:buClr>
              <a:buSzPts val="2000"/>
              <a:buFont typeface="Arial"/>
              <a:buChar char="•"/>
            </a:pPr>
            <a:endParaRPr lang="en-US" sz="2000" b="0" i="0" dirty="0">
              <a:solidFill>
                <a:srgbClr val="374151"/>
              </a:solidFill>
              <a:effectLst/>
              <a:latin typeface="Arial" panose="020B0604020202020204" pitchFamily="34" charset="0"/>
              <a:cs typeface="Arial" panose="020B0604020202020204" pitchFamily="34" charset="0"/>
            </a:endParaRPr>
          </a:p>
          <a:p>
            <a:pPr marL="342900" lvl="0" indent="-342900" algn="just" rtl="0">
              <a:lnSpc>
                <a:spcPct val="100000"/>
              </a:lnSpc>
              <a:spcBef>
                <a:spcPts val="0"/>
              </a:spcBef>
              <a:spcAft>
                <a:spcPts val="0"/>
              </a:spcAft>
              <a:buClr>
                <a:schemeClr val="dk1"/>
              </a:buClr>
              <a:buSzPts val="2000"/>
              <a:buFont typeface="Arial"/>
              <a:buChar char="•"/>
            </a:pPr>
            <a:r>
              <a:rPr lang="en-US" sz="2000" b="0" i="0" dirty="0">
                <a:solidFill>
                  <a:srgbClr val="374151"/>
                </a:solidFill>
                <a:effectLst/>
                <a:latin typeface="Arial" panose="020B0604020202020204" pitchFamily="34" charset="0"/>
                <a:cs typeface="Arial" panose="020B0604020202020204" pitchFamily="34" charset="0"/>
              </a:rPr>
              <a:t>Through the integration of natural language processing and deep learning models, the system achieves heightened accuracy in assessing candidate qualifications. It goes beyond conventional keyword matching, providing a more nuanced understanding of applicants' skills and experiences.</a:t>
            </a:r>
          </a:p>
          <a:p>
            <a:pPr marL="342900" lvl="0" indent="-342900" algn="just" rtl="0">
              <a:lnSpc>
                <a:spcPct val="100000"/>
              </a:lnSpc>
              <a:spcBef>
                <a:spcPts val="0"/>
              </a:spcBef>
              <a:spcAft>
                <a:spcPts val="0"/>
              </a:spcAft>
              <a:buClr>
                <a:schemeClr val="dk1"/>
              </a:buClr>
              <a:buSzPts val="2000"/>
              <a:buFont typeface="Arial"/>
              <a:buChar char="•"/>
            </a:pPr>
            <a:endParaRPr lang="en-US" sz="2000" dirty="0">
              <a:solidFill>
                <a:srgbClr val="374151"/>
              </a:solidFill>
              <a:latin typeface="Arial" panose="020B0604020202020204" pitchFamily="34" charset="0"/>
              <a:cs typeface="Arial" panose="020B0604020202020204" pitchFamily="34" charset="0"/>
            </a:endParaRPr>
          </a:p>
          <a:p>
            <a:pPr marL="342900" lvl="0" indent="-342900" algn="just" rtl="0">
              <a:lnSpc>
                <a:spcPct val="100000"/>
              </a:lnSpc>
              <a:spcBef>
                <a:spcPts val="0"/>
              </a:spcBef>
              <a:spcAft>
                <a:spcPts val="0"/>
              </a:spcAft>
              <a:buClr>
                <a:schemeClr val="dk1"/>
              </a:buClr>
              <a:buSzPts val="2000"/>
              <a:buFont typeface="Arial"/>
              <a:buChar char="•"/>
            </a:pPr>
            <a:r>
              <a:rPr lang="en-US" sz="2000" b="0" i="0" dirty="0">
                <a:solidFill>
                  <a:srgbClr val="374151"/>
                </a:solidFill>
                <a:effectLst/>
                <a:latin typeface="Arial" panose="020B0604020202020204" pitchFamily="34" charset="0"/>
                <a:cs typeface="Arial" panose="020B0604020202020204" pitchFamily="34" charset="0"/>
              </a:rPr>
              <a:t>The project prioritizes user experience, offering a user-friendly interface for both job seekers and recruiters. The system's design ensures a seamless and intuitive interaction, enhancing accessibility and usability in the recruitment process.</a:t>
            </a:r>
          </a:p>
        </p:txBody>
      </p:sp>
      <p:pic>
        <p:nvPicPr>
          <p:cNvPr id="185" name="Google Shape;185;p27"/>
          <p:cNvPicPr preferRelativeResize="0"/>
          <p:nvPr/>
        </p:nvPicPr>
        <p:blipFill rotWithShape="1">
          <a:blip r:embed="rId3">
            <a:alphaModFix/>
          </a:blip>
          <a:srcRect l="-15153" b="-15154"/>
          <a:stretch/>
        </p:blipFill>
        <p:spPr>
          <a:xfrm>
            <a:off x="10281285" y="274955"/>
            <a:ext cx="1661160" cy="121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609600" y="366261"/>
            <a:ext cx="10972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Arial"/>
              <a:buNone/>
            </a:pPr>
            <a:r>
              <a:rPr lang="en-US" sz="2500" b="1" u="sng" dirty="0">
                <a:latin typeface="Arial" panose="020B0604020202020204" pitchFamily="34" charset="0"/>
                <a:cs typeface="Arial" panose="020B0604020202020204" pitchFamily="34" charset="0"/>
              </a:rPr>
              <a:t>Future Enhancements</a:t>
            </a:r>
            <a:br>
              <a:rPr lang="en-US" b="1" u="sng" dirty="0"/>
            </a:br>
            <a:endParaRPr u="sng" dirty="0"/>
          </a:p>
        </p:txBody>
      </p:sp>
      <p:sp>
        <p:nvSpPr>
          <p:cNvPr id="191" name="Google Shape;191;p28"/>
          <p:cNvSpPr txBox="1">
            <a:spLocks noGrp="1"/>
          </p:cNvSpPr>
          <p:nvPr>
            <p:ph sz="half" idx="1"/>
          </p:nvPr>
        </p:nvSpPr>
        <p:spPr>
          <a:xfrm>
            <a:off x="633661" y="1271337"/>
            <a:ext cx="10876549"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Font typeface="Arial"/>
              <a:buNone/>
            </a:pPr>
            <a:endParaRPr sz="1600" dirty="0">
              <a:latin typeface="Times New Roman"/>
              <a:ea typeface="Times New Roman"/>
              <a:cs typeface="Times New Roman"/>
              <a:sym typeface="Times New Roman"/>
            </a:endParaRPr>
          </a:p>
          <a:p>
            <a:pPr marL="342900" lvl="0" indent="-342900" algn="just" rtl="0">
              <a:lnSpc>
                <a:spcPct val="100000"/>
              </a:lnSpc>
              <a:spcBef>
                <a:spcPts val="400"/>
              </a:spcBef>
              <a:spcAft>
                <a:spcPts val="0"/>
              </a:spcAft>
              <a:buClr>
                <a:schemeClr val="dk1"/>
              </a:buClr>
              <a:buSzPts val="2000"/>
              <a:buFont typeface="Arial"/>
              <a:buChar char="•"/>
            </a:pPr>
            <a:r>
              <a:rPr lang="en-US" sz="2000" b="1" dirty="0">
                <a:latin typeface="Arial" panose="020B0604020202020204" pitchFamily="34" charset="0"/>
                <a:cs typeface="Arial" panose="020B0604020202020204" pitchFamily="34" charset="0"/>
              </a:rPr>
              <a:t>Multilingual Support: </a:t>
            </a:r>
            <a:r>
              <a:rPr lang="en-US" sz="2000" dirty="0">
                <a:latin typeface="Arial" panose="020B0604020202020204" pitchFamily="34" charset="0"/>
                <a:cs typeface="Arial" panose="020B0604020202020204" pitchFamily="34" charset="0"/>
              </a:rPr>
              <a:t>Expand system capabilities to support multiple languages for a broader user base.</a:t>
            </a:r>
          </a:p>
          <a:p>
            <a:pPr marL="342900" lvl="0" indent="-342900" algn="just" rtl="0">
              <a:lnSpc>
                <a:spcPct val="100000"/>
              </a:lnSpc>
              <a:spcBef>
                <a:spcPts val="400"/>
              </a:spcBef>
              <a:spcAft>
                <a:spcPts val="0"/>
              </a:spcAft>
              <a:buClr>
                <a:schemeClr val="dk1"/>
              </a:buClr>
              <a:buSzPts val="2000"/>
              <a:buFont typeface="Arial"/>
              <a:buChar char="•"/>
            </a:pPr>
            <a:endParaRPr dirty="0">
              <a:latin typeface="Arial" panose="020B0604020202020204" pitchFamily="34" charset="0"/>
              <a:cs typeface="Arial" panose="020B0604020202020204" pitchFamily="34" charset="0"/>
            </a:endParaRPr>
          </a:p>
          <a:p>
            <a:pPr marL="342900" lvl="0" indent="-342900" algn="just" rtl="0">
              <a:lnSpc>
                <a:spcPct val="100000"/>
              </a:lnSpc>
              <a:spcBef>
                <a:spcPts val="400"/>
              </a:spcBef>
              <a:spcAft>
                <a:spcPts val="0"/>
              </a:spcAft>
              <a:buClr>
                <a:schemeClr val="dk1"/>
              </a:buClr>
              <a:buSzPts val="2000"/>
              <a:buFont typeface="Arial"/>
              <a:buChar char="•"/>
            </a:pPr>
            <a:r>
              <a:rPr lang="en-US" sz="2000" b="1" dirty="0">
                <a:latin typeface="Arial" panose="020B0604020202020204" pitchFamily="34" charset="0"/>
                <a:cs typeface="Arial" panose="020B0604020202020204" pitchFamily="34" charset="0"/>
              </a:rPr>
              <a:t>Personalization: </a:t>
            </a:r>
            <a:r>
              <a:rPr lang="en-US" sz="2000" dirty="0">
                <a:latin typeface="Arial" panose="020B0604020202020204" pitchFamily="34" charset="0"/>
                <a:cs typeface="Arial" panose="020B0604020202020204" pitchFamily="34" charset="0"/>
              </a:rPr>
              <a:t>Implement user profiles and content personalization to cater to individual preferences.</a:t>
            </a:r>
          </a:p>
          <a:p>
            <a:pPr marL="342900" lvl="0" indent="-342900" algn="just" rtl="0">
              <a:lnSpc>
                <a:spcPct val="100000"/>
              </a:lnSpc>
              <a:spcBef>
                <a:spcPts val="400"/>
              </a:spcBef>
              <a:spcAft>
                <a:spcPts val="0"/>
              </a:spcAft>
              <a:buClr>
                <a:schemeClr val="dk1"/>
              </a:buClr>
              <a:buSzPts val="2000"/>
              <a:buFont typeface="Arial"/>
              <a:buChar char="•"/>
            </a:pPr>
            <a:endParaRPr dirty="0">
              <a:latin typeface="Arial" panose="020B0604020202020204" pitchFamily="34" charset="0"/>
              <a:cs typeface="Arial" panose="020B0604020202020204" pitchFamily="34" charset="0"/>
            </a:endParaRPr>
          </a:p>
          <a:p>
            <a:pPr marL="342900" lvl="0" indent="-342900" algn="just" rtl="0">
              <a:lnSpc>
                <a:spcPct val="100000"/>
              </a:lnSpc>
              <a:spcBef>
                <a:spcPts val="400"/>
              </a:spcBef>
              <a:spcAft>
                <a:spcPts val="0"/>
              </a:spcAft>
              <a:buClr>
                <a:schemeClr val="dk1"/>
              </a:buClr>
              <a:buSzPts val="2000"/>
              <a:buFont typeface="Arial"/>
              <a:buChar char="•"/>
            </a:pPr>
            <a:r>
              <a:rPr lang="en-US" sz="2000" b="1" dirty="0">
                <a:latin typeface="Arial" panose="020B0604020202020204" pitchFamily="34" charset="0"/>
                <a:cs typeface="Arial" panose="020B0604020202020204" pitchFamily="34" charset="0"/>
              </a:rPr>
              <a:t>Domain Specialization: </a:t>
            </a:r>
            <a:r>
              <a:rPr lang="en-US" sz="2000" dirty="0">
                <a:latin typeface="Arial" panose="020B0604020202020204" pitchFamily="34" charset="0"/>
                <a:cs typeface="Arial" panose="020B0604020202020204" pitchFamily="34" charset="0"/>
              </a:rPr>
              <a:t>Develop specialized knowledge enrichment modules for specific fields or industries.</a:t>
            </a:r>
            <a:endParaRPr sz="2000" dirty="0">
              <a:latin typeface="Arial" panose="020B0604020202020204" pitchFamily="34" charset="0"/>
              <a:cs typeface="Arial" panose="020B0604020202020204" pitchFamily="34" charset="0"/>
            </a:endParaRPr>
          </a:p>
        </p:txBody>
      </p:sp>
      <p:pic>
        <p:nvPicPr>
          <p:cNvPr id="192" name="Google Shape;192;p28"/>
          <p:cNvPicPr preferRelativeResize="0"/>
          <p:nvPr/>
        </p:nvPicPr>
        <p:blipFill rotWithShape="1">
          <a:blip r:embed="rId3">
            <a:alphaModFix/>
          </a:blip>
          <a:srcRect l="-15153" b="-15154"/>
          <a:stretch/>
        </p:blipFill>
        <p:spPr>
          <a:xfrm>
            <a:off x="10281285" y="274955"/>
            <a:ext cx="1661160" cy="121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122555" y="347980"/>
            <a:ext cx="254317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500"/>
              <a:buFont typeface="Arial"/>
              <a:buNone/>
            </a:pPr>
            <a:r>
              <a:rPr lang="en-US" sz="2500" b="1" u="sng" dirty="0">
                <a:latin typeface="Arial" panose="020B0604020202020204" pitchFamily="34" charset="0"/>
                <a:cs typeface="Arial" panose="020B0604020202020204" pitchFamily="34" charset="0"/>
              </a:rPr>
              <a:t>Bibliography</a:t>
            </a:r>
            <a:endParaRPr dirty="0">
              <a:latin typeface="Arial" panose="020B0604020202020204" pitchFamily="34" charset="0"/>
              <a:cs typeface="Arial" panose="020B0604020202020204" pitchFamily="34" charset="0"/>
            </a:endParaRPr>
          </a:p>
        </p:txBody>
      </p:sp>
      <p:sp>
        <p:nvSpPr>
          <p:cNvPr id="198" name="Google Shape;198;p29"/>
          <p:cNvSpPr txBox="1">
            <a:spLocks noGrp="1"/>
          </p:cNvSpPr>
          <p:nvPr>
            <p:ph idx="1"/>
          </p:nvPr>
        </p:nvSpPr>
        <p:spPr>
          <a:xfrm>
            <a:off x="513715" y="1581484"/>
            <a:ext cx="10598150" cy="427228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000"/>
              <a:buFont typeface="Arial"/>
              <a:buChar char="•"/>
            </a:pPr>
            <a:r>
              <a:rPr lang="en-US" sz="2000" dirty="0" err="1">
                <a:latin typeface="Arial" panose="020B0604020202020204" pitchFamily="34" charset="0"/>
                <a:cs typeface="Arial" panose="020B0604020202020204" pitchFamily="34" charset="0"/>
              </a:rPr>
              <a:t>Rachith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Aiyappa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Jisun</a:t>
            </a:r>
            <a:r>
              <a:rPr lang="en-US" sz="2000" dirty="0">
                <a:latin typeface="Arial" panose="020B0604020202020204" pitchFamily="34" charset="0"/>
                <a:cs typeface="Arial" panose="020B0604020202020204" pitchFamily="34" charset="0"/>
              </a:rPr>
              <a:t> An, </a:t>
            </a:r>
            <a:r>
              <a:rPr lang="en-US" sz="2000" dirty="0" err="1">
                <a:latin typeface="Arial" panose="020B0604020202020204" pitchFamily="34" charset="0"/>
                <a:cs typeface="Arial" panose="020B0604020202020204" pitchFamily="34" charset="0"/>
              </a:rPr>
              <a:t>Haewoon</a:t>
            </a:r>
            <a:r>
              <a:rPr lang="en-US" sz="2000" dirty="0">
                <a:latin typeface="Arial" panose="020B0604020202020204" pitchFamily="34" charset="0"/>
                <a:cs typeface="Arial" panose="020B0604020202020204" pitchFamily="34" charset="0"/>
              </a:rPr>
              <a:t> Kwak, and Yong-Yeol Ahn. 2023. Can we trust the evaluation on ChatGPT? arXiv:2303.12767 [cs.CL] </a:t>
            </a:r>
            <a:endParaRPr dirty="0">
              <a:latin typeface="Arial" panose="020B0604020202020204" pitchFamily="34" charset="0"/>
              <a:cs typeface="Arial" panose="020B0604020202020204" pitchFamily="34" charset="0"/>
            </a:endParaRPr>
          </a:p>
          <a:p>
            <a:pPr marL="342900" lvl="0" indent="-342900" algn="just" rtl="0">
              <a:lnSpc>
                <a:spcPct val="100000"/>
              </a:lnSpc>
              <a:spcBef>
                <a:spcPts val="400"/>
              </a:spcBef>
              <a:spcAft>
                <a:spcPts val="0"/>
              </a:spcAft>
              <a:buClr>
                <a:schemeClr val="dk1"/>
              </a:buClr>
              <a:buSzPts val="2000"/>
              <a:buFont typeface="Arial"/>
              <a:buChar char="•"/>
            </a:pPr>
            <a:r>
              <a:rPr lang="en-US" sz="2000" dirty="0">
                <a:latin typeface="Arial" panose="020B0604020202020204" pitchFamily="34" charset="0"/>
                <a:cs typeface="Arial" panose="020B0604020202020204" pitchFamily="34" charset="0"/>
              </a:rPr>
              <a:t>Daniel </a:t>
            </a:r>
            <a:r>
              <a:rPr lang="en-US" sz="2000" dirty="0" err="1">
                <a:latin typeface="Arial" panose="020B0604020202020204" pitchFamily="34" charset="0"/>
                <a:cs typeface="Arial" panose="020B0604020202020204" pitchFamily="34" charset="0"/>
              </a:rPr>
              <a:t>Bobrow</a:t>
            </a:r>
            <a:r>
              <a:rPr lang="en-US" sz="2000" dirty="0">
                <a:latin typeface="Arial" panose="020B0604020202020204" pitchFamily="34" charset="0"/>
                <a:cs typeface="Arial" panose="020B0604020202020204" pitchFamily="34" charset="0"/>
              </a:rPr>
              <a:t>. 1964. Natural language input for a computer problem solving system. (1964). </a:t>
            </a:r>
            <a:endParaRPr sz="2000" dirty="0">
              <a:solidFill>
                <a:srgbClr val="135BA2"/>
              </a:solidFill>
              <a:latin typeface="Arial" panose="020B0604020202020204" pitchFamily="34" charset="0"/>
              <a:ea typeface="Arial"/>
              <a:cs typeface="Arial" panose="020B0604020202020204" pitchFamily="34" charset="0"/>
              <a:sym typeface="Arial"/>
            </a:endParaRPr>
          </a:p>
          <a:p>
            <a:pPr marL="342900" lvl="0" indent="-342900" algn="just" rtl="0">
              <a:lnSpc>
                <a:spcPct val="100000"/>
              </a:lnSpc>
              <a:spcBef>
                <a:spcPts val="400"/>
              </a:spcBef>
              <a:spcAft>
                <a:spcPts val="0"/>
              </a:spcAft>
              <a:buClr>
                <a:schemeClr val="dk1"/>
              </a:buClr>
              <a:buSzPts val="2000"/>
              <a:buFont typeface="Arial"/>
              <a:buChar char="•"/>
            </a:pPr>
            <a:r>
              <a:rPr lang="en-US" sz="2000" dirty="0">
                <a:latin typeface="Arial" panose="020B0604020202020204" pitchFamily="34" charset="0"/>
                <a:cs typeface="Arial" panose="020B0604020202020204" pitchFamily="34" charset="0"/>
              </a:rPr>
              <a:t>Ting-Rui Chiang and Yun-Nung Chen. 2018. Semantically-aligned equation generation for solving and reasoning math word problems. </a:t>
            </a:r>
            <a:r>
              <a:rPr lang="en-US" sz="2000" dirty="0" err="1">
                <a:latin typeface="Arial" panose="020B0604020202020204" pitchFamily="34" charset="0"/>
                <a:cs typeface="Arial" panose="020B0604020202020204" pitchFamily="34" charset="0"/>
              </a:rPr>
              <a:t>arXiv</a:t>
            </a:r>
            <a:r>
              <a:rPr lang="en-US" sz="2000" dirty="0">
                <a:latin typeface="Arial" panose="020B0604020202020204" pitchFamily="34" charset="0"/>
                <a:cs typeface="Arial" panose="020B0604020202020204" pitchFamily="34" charset="0"/>
              </a:rPr>
              <a:t> preprint arXiv:1811.00720 (2018).</a:t>
            </a:r>
            <a:endParaRPr dirty="0">
              <a:latin typeface="Arial" panose="020B0604020202020204" pitchFamily="34" charset="0"/>
              <a:cs typeface="Arial" panose="020B0604020202020204" pitchFamily="34" charset="0"/>
            </a:endParaRPr>
          </a:p>
          <a:p>
            <a:pPr algn="just"/>
            <a:r>
              <a:rPr lang="en-US" sz="2000" b="0" dirty="0">
                <a:solidFill>
                  <a:srgbClr val="374151"/>
                </a:solidFill>
                <a:effectLst/>
                <a:latin typeface="Arial" panose="020B0604020202020204" pitchFamily="34" charset="0"/>
                <a:cs typeface="Arial" panose="020B0604020202020204" pitchFamily="34" charset="0"/>
              </a:rPr>
              <a:t>Lee, J., Kim, H ,Deep Learning Models for Resume Classification, Published in Journal of Artificial Intelligence Research, 2019.</a:t>
            </a:r>
          </a:p>
        </p:txBody>
      </p:sp>
      <p:pic>
        <p:nvPicPr>
          <p:cNvPr id="199" name="Google Shape;199;p29"/>
          <p:cNvPicPr preferRelativeResize="0"/>
          <p:nvPr/>
        </p:nvPicPr>
        <p:blipFill rotWithShape="1">
          <a:blip r:embed="rId3">
            <a:alphaModFix/>
          </a:blip>
          <a:srcRect l="-15153" b="-15154"/>
          <a:stretch/>
        </p:blipFill>
        <p:spPr>
          <a:xfrm>
            <a:off x="10281285" y="274955"/>
            <a:ext cx="1661160" cy="121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0"/>
          <p:cNvPicPr preferRelativeResize="0"/>
          <p:nvPr/>
        </p:nvPicPr>
        <p:blipFill rotWithShape="1">
          <a:blip r:embed="rId3">
            <a:alphaModFix/>
          </a:blip>
          <a:srcRect l="-15153" b="-15154"/>
          <a:stretch/>
        </p:blipFill>
        <p:spPr>
          <a:xfrm>
            <a:off x="3336757" y="684027"/>
            <a:ext cx="5069305" cy="2267720"/>
          </a:xfrm>
          <a:prstGeom prst="rect">
            <a:avLst/>
          </a:prstGeom>
          <a:noFill/>
          <a:ln>
            <a:noFill/>
          </a:ln>
        </p:spPr>
      </p:pic>
      <p:sp>
        <p:nvSpPr>
          <p:cNvPr id="205" name="Google Shape;205;p30"/>
          <p:cNvSpPr txBox="1"/>
          <p:nvPr/>
        </p:nvSpPr>
        <p:spPr>
          <a:xfrm>
            <a:off x="3769895" y="3072063"/>
            <a:ext cx="5518484"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rial"/>
                <a:ea typeface="Arial"/>
                <a:cs typeface="Arial"/>
                <a:sym typeface="Arial"/>
              </a:rPr>
              <a:t>THANK YOU </a:t>
            </a:r>
            <a:endParaRPr/>
          </a:p>
          <a:p>
            <a:pPr marL="0" marR="0" lvl="0" indent="0" algn="ctr" rtl="0">
              <a:spcBef>
                <a:spcPts val="0"/>
              </a:spcBef>
              <a:spcAft>
                <a:spcPts val="0"/>
              </a:spcAft>
              <a:buNone/>
            </a:pPr>
            <a:endParaRPr sz="3200">
              <a:solidFill>
                <a:schemeClr val="dk1"/>
              </a:solidFill>
              <a:latin typeface="Arial"/>
              <a:ea typeface="Arial"/>
              <a:cs typeface="Arial"/>
              <a:sym typeface="Arial"/>
            </a:endParaRPr>
          </a:p>
          <a:p>
            <a:pPr marL="0" marR="0" lvl="0" indent="0" algn="ctr" rtl="0">
              <a:spcBef>
                <a:spcPts val="0"/>
              </a:spcBef>
              <a:spcAft>
                <a:spcPts val="0"/>
              </a:spcAft>
              <a:buNone/>
            </a:pPr>
            <a:r>
              <a:rPr lang="en-US" sz="3200">
                <a:solidFill>
                  <a:schemeClr val="dk1"/>
                </a:solidFill>
                <a:latin typeface="Arial"/>
                <a:ea typeface="Arial"/>
                <a:cs typeface="Arial"/>
                <a:sym typeface="Arial"/>
              </a:rPr>
              <a:t>ANY QUERIES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38200" y="365125"/>
            <a:ext cx="2107565" cy="101155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500"/>
              <a:buFont typeface="Times New Roman"/>
              <a:buNone/>
            </a:pPr>
            <a:r>
              <a:rPr lang="en-US" sz="2500" b="1" u="sng" dirty="0">
                <a:solidFill>
                  <a:schemeClr val="dk1"/>
                </a:solidFill>
                <a:latin typeface="Arial" panose="020B0604020202020204" pitchFamily="34" charset="0"/>
                <a:ea typeface="Times New Roman"/>
                <a:cs typeface="Arial" panose="020B0604020202020204" pitchFamily="34" charset="0"/>
                <a:sym typeface="Times New Roman"/>
              </a:rPr>
              <a:t>Agenda</a:t>
            </a:r>
            <a:br>
              <a:rPr lang="en-US" sz="2500" b="1" dirty="0">
                <a:solidFill>
                  <a:schemeClr val="dk1"/>
                </a:solidFill>
                <a:latin typeface="Times New Roman"/>
                <a:ea typeface="Times New Roman"/>
                <a:cs typeface="Times New Roman"/>
                <a:sym typeface="Times New Roman"/>
              </a:rPr>
            </a:br>
            <a:endParaRPr sz="2500" dirty="0"/>
          </a:p>
        </p:txBody>
      </p:sp>
      <p:sp>
        <p:nvSpPr>
          <p:cNvPr id="98" name="Google Shape;98;p14"/>
          <p:cNvSpPr txBox="1">
            <a:spLocks noGrp="1"/>
          </p:cNvSpPr>
          <p:nvPr>
            <p:ph idx="1"/>
          </p:nvPr>
        </p:nvSpPr>
        <p:spPr>
          <a:xfrm>
            <a:off x="704850" y="1005205"/>
            <a:ext cx="10483215" cy="5257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688"/>
              <a:buFont typeface="Arial"/>
              <a:buNone/>
            </a:pPr>
            <a:endParaRPr sz="2000" dirty="0">
              <a:solidFill>
                <a:schemeClr val="dk1"/>
              </a:solidFill>
            </a:endParaRPr>
          </a:p>
          <a:p>
            <a:pPr marL="342900" lvl="0" indent="-342900" algn="l" rtl="0">
              <a:lnSpc>
                <a:spcPct val="100000"/>
              </a:lnSpc>
              <a:spcBef>
                <a:spcPts val="1000"/>
              </a:spcBef>
              <a:spcAft>
                <a:spcPts val="0"/>
              </a:spcAft>
              <a:buClr>
                <a:schemeClr val="dk1"/>
              </a:buClr>
              <a:buSzPts val="2000"/>
              <a:buFont typeface="Times New Roman"/>
              <a:buChar char="•"/>
            </a:pPr>
            <a:r>
              <a:rPr lang="en-US" sz="2000" dirty="0">
                <a:solidFill>
                  <a:schemeClr val="dk1"/>
                </a:solidFill>
                <a:latin typeface="Arial"/>
                <a:ea typeface="Arial"/>
                <a:cs typeface="Arial"/>
                <a:sym typeface="Arial"/>
              </a:rPr>
              <a:t>Introduction</a:t>
            </a:r>
            <a:endParaRPr dirty="0"/>
          </a:p>
          <a:p>
            <a:pPr marL="342900" lvl="0" indent="-342900" algn="l" rtl="0">
              <a:lnSpc>
                <a:spcPct val="100000"/>
              </a:lnSpc>
              <a:spcBef>
                <a:spcPts val="1000"/>
              </a:spcBef>
              <a:spcAft>
                <a:spcPts val="0"/>
              </a:spcAft>
              <a:buClr>
                <a:schemeClr val="dk1"/>
              </a:buClr>
              <a:buSzPts val="2000"/>
              <a:buFont typeface="Times New Roman"/>
              <a:buChar char="•"/>
            </a:pPr>
            <a:r>
              <a:rPr lang="en-US" sz="2000" dirty="0">
                <a:solidFill>
                  <a:schemeClr val="dk1"/>
                </a:solidFill>
                <a:latin typeface="Arial"/>
                <a:ea typeface="Arial"/>
                <a:cs typeface="Arial"/>
                <a:sym typeface="Arial"/>
              </a:rPr>
              <a:t>Literature Survey</a:t>
            </a:r>
          </a:p>
          <a:p>
            <a:pPr marL="342900" lvl="0" indent="-342900" algn="l" rtl="0">
              <a:lnSpc>
                <a:spcPct val="100000"/>
              </a:lnSpc>
              <a:spcBef>
                <a:spcPts val="1000"/>
              </a:spcBef>
              <a:spcAft>
                <a:spcPts val="0"/>
              </a:spcAft>
              <a:buClr>
                <a:schemeClr val="dk1"/>
              </a:buClr>
              <a:buSzPts val="2000"/>
              <a:buFont typeface="Times New Roman"/>
              <a:buChar char="•"/>
            </a:pPr>
            <a:r>
              <a:rPr lang="en-IN" sz="2000" i="0" dirty="0">
                <a:effectLst/>
                <a:latin typeface="Arial" panose="020B0604020202020204" pitchFamily="34" charset="0"/>
                <a:cs typeface="Arial" panose="020B0604020202020204" pitchFamily="34" charset="0"/>
              </a:rPr>
              <a:t>Why This Project?</a:t>
            </a:r>
          </a:p>
          <a:p>
            <a:pPr marL="342900" lvl="0" indent="-342900" algn="l" rtl="0">
              <a:lnSpc>
                <a:spcPct val="100000"/>
              </a:lnSpc>
              <a:spcBef>
                <a:spcPts val="1000"/>
              </a:spcBef>
              <a:spcAft>
                <a:spcPts val="0"/>
              </a:spcAft>
              <a:buClr>
                <a:schemeClr val="dk1"/>
              </a:buClr>
              <a:buSzPts val="2000"/>
              <a:buFont typeface="Times New Roman"/>
              <a:buChar char="•"/>
            </a:pPr>
            <a:r>
              <a:rPr lang="en-US" sz="2000" i="0" dirty="0">
                <a:solidFill>
                  <a:srgbClr val="1F1F1F"/>
                </a:solidFill>
                <a:effectLst/>
                <a:latin typeface="Arial" panose="020B0604020202020204" pitchFamily="34" charset="0"/>
                <a:cs typeface="Arial" panose="020B0604020202020204" pitchFamily="34" charset="0"/>
              </a:rPr>
              <a:t>Existing  Systems and Their Drawbacks</a:t>
            </a:r>
          </a:p>
          <a:p>
            <a:pPr marL="342900" lvl="0" indent="-342900" algn="l" rtl="0">
              <a:lnSpc>
                <a:spcPct val="100000"/>
              </a:lnSpc>
              <a:spcBef>
                <a:spcPts val="1000"/>
              </a:spcBef>
              <a:spcAft>
                <a:spcPts val="0"/>
              </a:spcAft>
              <a:buClr>
                <a:schemeClr val="dk1"/>
              </a:buClr>
              <a:buSzPts val="2000"/>
              <a:buFont typeface="Times New Roman"/>
              <a:buChar char="•"/>
            </a:pPr>
            <a:r>
              <a:rPr lang="en-US" sz="2000" dirty="0">
                <a:solidFill>
                  <a:srgbClr val="1F1F1F"/>
                </a:solidFill>
                <a:latin typeface="Arial" panose="020B0604020202020204" pitchFamily="34" charset="0"/>
                <a:ea typeface="Arial"/>
                <a:cs typeface="Arial" panose="020B0604020202020204" pitchFamily="34" charset="0"/>
                <a:sym typeface="Arial"/>
              </a:rPr>
              <a:t>Design</a:t>
            </a:r>
          </a:p>
          <a:p>
            <a:pPr marL="342900" lvl="0" indent="-342900" algn="l" rtl="0">
              <a:lnSpc>
                <a:spcPct val="100000"/>
              </a:lnSpc>
              <a:spcBef>
                <a:spcPts val="1000"/>
              </a:spcBef>
              <a:spcAft>
                <a:spcPts val="0"/>
              </a:spcAft>
              <a:buClr>
                <a:schemeClr val="dk1"/>
              </a:buClr>
              <a:buSzPts val="2000"/>
              <a:buFont typeface="Times New Roman"/>
              <a:buChar char="•"/>
            </a:pPr>
            <a:r>
              <a:rPr lang="en-US" sz="2000" dirty="0">
                <a:solidFill>
                  <a:srgbClr val="1F1F1F"/>
                </a:solidFill>
                <a:latin typeface="Arial" panose="020B0604020202020204" pitchFamily="34" charset="0"/>
                <a:ea typeface="Arial"/>
                <a:cs typeface="Arial" panose="020B0604020202020204" pitchFamily="34" charset="0"/>
                <a:sym typeface="Arial"/>
              </a:rPr>
              <a:t>Execution Screenshots</a:t>
            </a:r>
            <a:endParaRPr sz="2000" dirty="0">
              <a:solidFill>
                <a:schemeClr val="dk1"/>
              </a:solidFill>
              <a:latin typeface="Arial"/>
              <a:ea typeface="Arial"/>
              <a:cs typeface="Arial"/>
              <a:sym typeface="Arial"/>
            </a:endParaRPr>
          </a:p>
          <a:p>
            <a:pPr marL="342900" lvl="0" indent="-342900" algn="l" rtl="0">
              <a:lnSpc>
                <a:spcPct val="70000"/>
              </a:lnSpc>
              <a:spcBef>
                <a:spcPts val="1000"/>
              </a:spcBef>
              <a:spcAft>
                <a:spcPts val="0"/>
              </a:spcAft>
              <a:buClr>
                <a:schemeClr val="dk1"/>
              </a:buClr>
              <a:buSzPts val="2000"/>
              <a:buFont typeface="Times New Roman"/>
              <a:buChar char="•"/>
            </a:pPr>
            <a:r>
              <a:rPr lang="en-US" sz="2000" dirty="0">
                <a:solidFill>
                  <a:schemeClr val="dk1"/>
                </a:solidFill>
                <a:latin typeface="Arial"/>
                <a:ea typeface="Arial"/>
                <a:cs typeface="Arial"/>
                <a:sym typeface="Arial"/>
              </a:rPr>
              <a:t>Software &amp; Hardware Requirement Specification  </a:t>
            </a:r>
            <a:endParaRPr dirty="0"/>
          </a:p>
          <a:p>
            <a:pPr marL="342900" lvl="0" indent="-342900" algn="l" rtl="0">
              <a:lnSpc>
                <a:spcPct val="70000"/>
              </a:lnSpc>
              <a:spcBef>
                <a:spcPts val="1000"/>
              </a:spcBef>
              <a:spcAft>
                <a:spcPts val="0"/>
              </a:spcAft>
              <a:buClr>
                <a:schemeClr val="dk1"/>
              </a:buClr>
              <a:buSzPts val="2000"/>
              <a:buFont typeface="Times New Roman"/>
              <a:buChar char="•"/>
            </a:pPr>
            <a:r>
              <a:rPr lang="en-US" sz="2000" dirty="0">
                <a:solidFill>
                  <a:schemeClr val="dk1"/>
                </a:solidFill>
                <a:latin typeface="Arial"/>
                <a:ea typeface="Arial"/>
                <a:cs typeface="Arial"/>
                <a:sym typeface="Arial"/>
              </a:rPr>
              <a:t>Conclusion</a:t>
            </a:r>
            <a:endParaRPr dirty="0"/>
          </a:p>
          <a:p>
            <a:pPr marL="342900" lvl="0" indent="-342900" algn="l" rtl="0">
              <a:lnSpc>
                <a:spcPct val="70000"/>
              </a:lnSpc>
              <a:spcBef>
                <a:spcPts val="1000"/>
              </a:spcBef>
              <a:spcAft>
                <a:spcPts val="0"/>
              </a:spcAft>
              <a:buClr>
                <a:schemeClr val="dk1"/>
              </a:buClr>
              <a:buSzPts val="2000"/>
              <a:buFont typeface="Times New Roman"/>
              <a:buChar char="•"/>
            </a:pPr>
            <a:r>
              <a:rPr lang="en-US" sz="2000" dirty="0">
                <a:solidFill>
                  <a:schemeClr val="dk1"/>
                </a:solidFill>
                <a:latin typeface="Arial"/>
                <a:ea typeface="Arial"/>
                <a:cs typeface="Arial"/>
                <a:sym typeface="Arial"/>
              </a:rPr>
              <a:t>Future </a:t>
            </a:r>
            <a:r>
              <a:rPr lang="en-US" sz="2000" dirty="0">
                <a:latin typeface="Arial"/>
                <a:ea typeface="Arial"/>
                <a:cs typeface="Arial"/>
                <a:sym typeface="Arial"/>
              </a:rPr>
              <a:t>Enhancements</a:t>
            </a:r>
            <a:r>
              <a:rPr lang="en-US" sz="2000" dirty="0">
                <a:solidFill>
                  <a:schemeClr val="dk1"/>
                </a:solidFill>
                <a:latin typeface="Arial"/>
                <a:ea typeface="Arial"/>
                <a:cs typeface="Arial"/>
                <a:sym typeface="Arial"/>
              </a:rPr>
              <a:t> </a:t>
            </a:r>
            <a:endParaRPr sz="2000" b="1" u="sng" dirty="0">
              <a:latin typeface="Arial"/>
              <a:ea typeface="Arial"/>
              <a:cs typeface="Arial"/>
              <a:sym typeface="Arial"/>
            </a:endParaRPr>
          </a:p>
          <a:p>
            <a:pPr marL="342900" lvl="0" indent="-342900" algn="l" rtl="0">
              <a:lnSpc>
                <a:spcPct val="70000"/>
              </a:lnSpc>
              <a:spcBef>
                <a:spcPts val="1000"/>
              </a:spcBef>
              <a:spcAft>
                <a:spcPts val="0"/>
              </a:spcAft>
              <a:buClr>
                <a:schemeClr val="dk1"/>
              </a:buClr>
              <a:buSzPts val="2000"/>
              <a:buFont typeface="Times New Roman"/>
              <a:buChar char="•"/>
            </a:pPr>
            <a:r>
              <a:rPr lang="en-US" sz="2000" dirty="0">
                <a:latin typeface="Arial"/>
                <a:ea typeface="Arial"/>
                <a:cs typeface="Arial"/>
                <a:sym typeface="Arial"/>
              </a:rPr>
              <a:t>Bibliography</a:t>
            </a:r>
            <a:endParaRPr dirty="0"/>
          </a:p>
        </p:txBody>
      </p:sp>
      <p:pic>
        <p:nvPicPr>
          <p:cNvPr id="99" name="Google Shape;99;p14"/>
          <p:cNvPicPr preferRelativeResize="0"/>
          <p:nvPr/>
        </p:nvPicPr>
        <p:blipFill rotWithShape="1">
          <a:blip r:embed="rId3">
            <a:alphaModFix/>
          </a:blip>
          <a:srcRect l="-15153" b="-15154"/>
          <a:stretch/>
        </p:blipFill>
        <p:spPr>
          <a:xfrm>
            <a:off x="10291445" y="262890"/>
            <a:ext cx="1661160" cy="121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Arial"/>
              <a:buNone/>
            </a:pPr>
            <a:r>
              <a:rPr lang="en-US" sz="2500" b="1" u="sng" dirty="0">
                <a:latin typeface="Arial" panose="020B0604020202020204" pitchFamily="34" charset="0"/>
                <a:cs typeface="Arial" panose="020B0604020202020204" pitchFamily="34" charset="0"/>
              </a:rPr>
              <a:t>Introduction</a:t>
            </a:r>
            <a:br>
              <a:rPr lang="en-US" b="1" u="sng" dirty="0"/>
            </a:br>
            <a:endParaRPr u="sng" dirty="0"/>
          </a:p>
        </p:txBody>
      </p:sp>
      <p:sp>
        <p:nvSpPr>
          <p:cNvPr id="105" name="Google Shape;105;p15"/>
          <p:cNvSpPr txBox="1">
            <a:spLocks noGrp="1"/>
          </p:cNvSpPr>
          <p:nvPr>
            <p:ph sz="half" idx="1"/>
          </p:nvPr>
        </p:nvSpPr>
        <p:spPr>
          <a:xfrm>
            <a:off x="609599" y="1564005"/>
            <a:ext cx="10905068" cy="4352925"/>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000"/>
              <a:buFont typeface="Arial"/>
              <a:buChar char="•"/>
            </a:pPr>
            <a:r>
              <a:rPr lang="en-US" sz="2000" b="0" i="0" dirty="0">
                <a:solidFill>
                  <a:srgbClr val="374151"/>
                </a:solidFill>
                <a:effectLst/>
                <a:latin typeface="Arial" panose="020B0604020202020204" pitchFamily="34" charset="0"/>
                <a:cs typeface="Arial" panose="020B0604020202020204" pitchFamily="34" charset="0"/>
              </a:rPr>
              <a:t>In a world where job markets are highly competitive and recruitment processes are becoming increasingly complex, this project aims to revolutionize the way resumes are evaluated.</a:t>
            </a:r>
          </a:p>
          <a:p>
            <a:pPr marL="342900" lvl="0" indent="-342900" algn="just" rtl="0">
              <a:lnSpc>
                <a:spcPct val="100000"/>
              </a:lnSpc>
              <a:spcBef>
                <a:spcPts val="0"/>
              </a:spcBef>
              <a:spcAft>
                <a:spcPts val="0"/>
              </a:spcAft>
              <a:buClr>
                <a:schemeClr val="dk1"/>
              </a:buClr>
              <a:buSzPts val="2000"/>
              <a:buFont typeface="Arial"/>
              <a:buChar char="•"/>
            </a:pPr>
            <a:endParaRPr lang="en-US" sz="2000" b="0" i="0" dirty="0">
              <a:solidFill>
                <a:srgbClr val="0F0F0F"/>
              </a:solidFill>
              <a:effectLst/>
              <a:latin typeface="Arial" panose="020B0604020202020204" pitchFamily="34" charset="0"/>
              <a:cs typeface="Arial" panose="020B0604020202020204" pitchFamily="34" charset="0"/>
            </a:endParaRPr>
          </a:p>
          <a:p>
            <a:pPr marL="342900" lvl="0" indent="-342900" algn="just" rtl="0">
              <a:lnSpc>
                <a:spcPct val="100000"/>
              </a:lnSpc>
              <a:spcBef>
                <a:spcPts val="0"/>
              </a:spcBef>
              <a:spcAft>
                <a:spcPts val="0"/>
              </a:spcAft>
              <a:buClr>
                <a:schemeClr val="dk1"/>
              </a:buClr>
              <a:buSzPts val="2000"/>
              <a:buFont typeface="Arial"/>
              <a:buChar char="•"/>
            </a:pPr>
            <a:r>
              <a:rPr lang="en-US" sz="2000" b="0" i="0" dirty="0">
                <a:solidFill>
                  <a:srgbClr val="0F0F0F"/>
                </a:solidFill>
                <a:effectLst/>
                <a:latin typeface="Arial" panose="020B0604020202020204" pitchFamily="34" charset="0"/>
                <a:cs typeface="Arial" panose="020B0604020202020204" pitchFamily="34" charset="0"/>
              </a:rPr>
              <a:t>In traditional resume screening processes, the volume of applications can overwhelm recruiters, leading to delays and potential oversight of qualified candidates. This project acknowledges the inefficiencies in manual resume evaluations and aims to introduce a solution that not only expedites the screening process but also enhances the accuracy of candidate assessments.</a:t>
            </a:r>
            <a:endParaRPr lang="en-US" sz="2000" b="0" i="0" dirty="0">
              <a:solidFill>
                <a:srgbClr val="374151"/>
              </a:solidFill>
              <a:effectLst/>
              <a:latin typeface="Arial" panose="020B0604020202020204" pitchFamily="34" charset="0"/>
              <a:cs typeface="Arial" panose="020B0604020202020204" pitchFamily="34" charset="0"/>
            </a:endParaRPr>
          </a:p>
          <a:p>
            <a:pPr marL="0" lvl="0" indent="0" algn="just" rtl="0">
              <a:lnSpc>
                <a:spcPct val="100000"/>
              </a:lnSpc>
              <a:spcBef>
                <a:spcPts val="0"/>
              </a:spcBef>
              <a:spcAft>
                <a:spcPts val="0"/>
              </a:spcAft>
              <a:buClr>
                <a:schemeClr val="dk1"/>
              </a:buClr>
              <a:buSzPts val="2000"/>
              <a:buNone/>
            </a:pPr>
            <a:endParaRPr lang="en-US" sz="2000" b="0" i="0" dirty="0">
              <a:solidFill>
                <a:srgbClr val="374151"/>
              </a:solidFill>
              <a:effectLst/>
              <a:latin typeface="Arial" panose="020B0604020202020204" pitchFamily="34" charset="0"/>
              <a:cs typeface="Arial" panose="020B0604020202020204" pitchFamily="34" charset="0"/>
            </a:endParaRPr>
          </a:p>
          <a:p>
            <a:pPr marL="342900" lvl="0" indent="-342900" algn="just" rtl="0">
              <a:lnSpc>
                <a:spcPct val="100000"/>
              </a:lnSpc>
              <a:spcBef>
                <a:spcPts val="0"/>
              </a:spcBef>
              <a:spcAft>
                <a:spcPts val="0"/>
              </a:spcAft>
              <a:buClr>
                <a:schemeClr val="dk1"/>
              </a:buClr>
              <a:buSzPts val="2000"/>
              <a:buFont typeface="Arial"/>
              <a:buChar char="•"/>
            </a:pPr>
            <a:r>
              <a:rPr lang="en-US" sz="2000" b="0" i="0" dirty="0">
                <a:solidFill>
                  <a:srgbClr val="374151"/>
                </a:solidFill>
                <a:effectLst/>
                <a:latin typeface="Arial" panose="020B0604020202020204" pitchFamily="34" charset="0"/>
                <a:cs typeface="Arial" panose="020B0604020202020204" pitchFamily="34" charset="0"/>
              </a:rPr>
              <a:t>The primary objective of the Intelligent Resume Tracking System is to leverage advanced technologies to enhance the efficiency and accuracy of resume screening. It addresses the challenges faced by both job seekers and recruiters in navigating through a sea of resumes and job descriptions.</a:t>
            </a:r>
            <a:endParaRPr sz="2000" dirty="0">
              <a:latin typeface="Arial" panose="020B0604020202020204" pitchFamily="34" charset="0"/>
              <a:cs typeface="Arial" panose="020B0604020202020204" pitchFamily="34" charset="0"/>
            </a:endParaRPr>
          </a:p>
        </p:txBody>
      </p:sp>
      <p:pic>
        <p:nvPicPr>
          <p:cNvPr id="106" name="Google Shape;106;p15"/>
          <p:cNvPicPr preferRelativeResize="0"/>
          <p:nvPr/>
        </p:nvPicPr>
        <p:blipFill rotWithShape="1">
          <a:blip r:embed="rId3">
            <a:alphaModFix/>
          </a:blip>
          <a:srcRect l="-15153" b="-15154"/>
          <a:stretch/>
        </p:blipFill>
        <p:spPr>
          <a:xfrm>
            <a:off x="10291445" y="262890"/>
            <a:ext cx="1661160" cy="121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626534" y="425072"/>
            <a:ext cx="6604000" cy="55477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2500"/>
              <a:buFont typeface="Arial"/>
              <a:buNone/>
            </a:pPr>
            <a:r>
              <a:rPr lang="en-US" sz="2500" b="1" u="sng" dirty="0">
                <a:latin typeface="Arial" panose="020B0604020202020204" pitchFamily="34" charset="0"/>
                <a:cs typeface="Arial" panose="020B0604020202020204" pitchFamily="34" charset="0"/>
              </a:rPr>
              <a:t>Literature Survey</a:t>
            </a:r>
            <a:br>
              <a:rPr lang="en-US" sz="3200" b="1" u="sng" dirty="0">
                <a:latin typeface="Arial" panose="020B0604020202020204" pitchFamily="34" charset="0"/>
                <a:ea typeface="Times New Roman"/>
                <a:cs typeface="Arial" panose="020B0604020202020204" pitchFamily="34" charset="0"/>
                <a:sym typeface="Times New Roman"/>
              </a:rPr>
            </a:br>
            <a:endParaRPr sz="3200" u="sng" dirty="0">
              <a:latin typeface="Arial" panose="020B0604020202020204" pitchFamily="34" charset="0"/>
              <a:ea typeface="Times New Roman"/>
              <a:cs typeface="Arial" panose="020B0604020202020204" pitchFamily="34" charset="0"/>
              <a:sym typeface="Times New Roman"/>
            </a:endParaRPr>
          </a:p>
        </p:txBody>
      </p:sp>
      <p:pic>
        <p:nvPicPr>
          <p:cNvPr id="112" name="Google Shape;112;p16"/>
          <p:cNvPicPr preferRelativeResize="0"/>
          <p:nvPr/>
        </p:nvPicPr>
        <p:blipFill rotWithShape="1">
          <a:blip r:embed="rId3">
            <a:alphaModFix/>
          </a:blip>
          <a:srcRect l="-15153" b="-15154"/>
          <a:stretch/>
        </p:blipFill>
        <p:spPr>
          <a:xfrm>
            <a:off x="10291445" y="262890"/>
            <a:ext cx="1661160" cy="1216025"/>
          </a:xfrm>
          <a:prstGeom prst="rect">
            <a:avLst/>
          </a:prstGeom>
          <a:noFill/>
          <a:ln>
            <a:noFill/>
          </a:ln>
        </p:spPr>
      </p:pic>
      <p:sp>
        <p:nvSpPr>
          <p:cNvPr id="113" name="Google Shape;113;p16"/>
          <p:cNvSpPr txBox="1"/>
          <p:nvPr/>
        </p:nvSpPr>
        <p:spPr>
          <a:xfrm>
            <a:off x="368968" y="1142031"/>
            <a:ext cx="11333748" cy="52013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i="0" dirty="0">
                <a:effectLst/>
                <a:latin typeface="Arial" panose="020B0604020202020204" pitchFamily="34" charset="0"/>
                <a:cs typeface="Arial" panose="020B0604020202020204" pitchFamily="34" charset="0"/>
              </a:rPr>
              <a:t>Deep Learning Models for Resume Classification</a:t>
            </a:r>
            <a:r>
              <a:rPr lang="en-US" sz="2000" b="1" i="0" u="none" strike="noStrike" cap="none" dirty="0">
                <a:solidFill>
                  <a:schemeClr val="dk1"/>
                </a:solidFill>
                <a:latin typeface="Arial"/>
                <a:ea typeface="Arial"/>
                <a:cs typeface="Arial"/>
                <a:sym typeface="Arial"/>
              </a:rPr>
              <a:t>:	</a:t>
            </a:r>
            <a:endParaRPr sz="2000" dirty="0">
              <a:solidFill>
                <a:schemeClr val="dk1"/>
              </a:solidFill>
              <a:latin typeface="Arial"/>
              <a:ea typeface="Arial"/>
              <a:cs typeface="Arial"/>
              <a:sym typeface="Arial"/>
            </a:endParaRPr>
          </a:p>
          <a:p>
            <a:pPr lvl="1" algn="just">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Author(s):</a:t>
            </a:r>
            <a:r>
              <a:rPr lang="en-US" sz="2000" b="0" i="0" dirty="0">
                <a:solidFill>
                  <a:srgbClr val="374151"/>
                </a:solidFill>
                <a:effectLst/>
                <a:latin typeface="Arial" panose="020B0604020202020204" pitchFamily="34" charset="0"/>
                <a:cs typeface="Arial" panose="020B0604020202020204" pitchFamily="34" charset="0"/>
              </a:rPr>
              <a:t> Lee, J., Kim, H.</a:t>
            </a:r>
          </a:p>
          <a:p>
            <a:pPr lvl="1" algn="just">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Year of Publication:</a:t>
            </a:r>
            <a:r>
              <a:rPr lang="en-US" sz="2000" b="0" i="0" dirty="0">
                <a:solidFill>
                  <a:srgbClr val="374151"/>
                </a:solidFill>
                <a:effectLst/>
                <a:latin typeface="Arial" panose="020B0604020202020204" pitchFamily="34" charset="0"/>
                <a:cs typeface="Arial" panose="020B0604020202020204" pitchFamily="34" charset="0"/>
              </a:rPr>
              <a:t> 2019</a:t>
            </a:r>
          </a:p>
          <a:p>
            <a:pPr lvl="1" algn="just">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Key Outcome:</a:t>
            </a:r>
            <a:r>
              <a:rPr lang="en-US" sz="2000" b="0" i="0" dirty="0">
                <a:solidFill>
                  <a:srgbClr val="374151"/>
                </a:solidFill>
                <a:effectLst/>
                <a:latin typeface="Arial" panose="020B0604020202020204" pitchFamily="34" charset="0"/>
                <a:cs typeface="Arial" panose="020B0604020202020204" pitchFamily="34" charset="0"/>
              </a:rPr>
              <a:t> This study investigates the application of deep learning models, specifically convolutional neural networks (CNNs) and recurrent neural networks (RNNs), in the classification of resumes. It discusses the potential of these models to capture complex patterns and nuances in resume data.</a:t>
            </a:r>
          </a:p>
          <a:p>
            <a:pPr marL="330200" marR="0" lvl="1" algn="l" rtl="0">
              <a:spcBef>
                <a:spcPts val="0"/>
              </a:spcBef>
              <a:spcAft>
                <a:spcPts val="0"/>
              </a:spcAft>
              <a:buClr>
                <a:schemeClr val="dk1"/>
              </a:buClr>
              <a:buSzPts val="2000"/>
            </a:pPr>
            <a:endParaRPr lang="en-US"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just" rtl="0">
              <a:spcBef>
                <a:spcPts val="0"/>
              </a:spcBef>
              <a:spcAft>
                <a:spcPts val="0"/>
              </a:spcAft>
              <a:buNone/>
            </a:pPr>
            <a:r>
              <a:rPr lang="en-IN" sz="2000" b="1" i="0" dirty="0">
                <a:effectLst/>
                <a:latin typeface="Arial" panose="020B0604020202020204" pitchFamily="34" charset="0"/>
                <a:cs typeface="Arial" panose="020B0604020202020204" pitchFamily="34" charset="0"/>
              </a:rPr>
              <a:t>The Role of Generative AI in Resume Parsing</a:t>
            </a:r>
            <a:r>
              <a:rPr lang="en-US" sz="2000" b="1" dirty="0">
                <a:solidFill>
                  <a:schemeClr val="dk1"/>
                </a:solidFill>
                <a:latin typeface="Arial" panose="020B0604020202020204" pitchFamily="34" charset="0"/>
                <a:ea typeface="Arial"/>
                <a:cs typeface="Arial" panose="020B0604020202020204" pitchFamily="34" charset="0"/>
                <a:sym typeface="Arial"/>
              </a:rPr>
              <a:t>:</a:t>
            </a:r>
            <a:endParaRPr sz="2000" dirty="0">
              <a:solidFill>
                <a:schemeClr val="dk1"/>
              </a:solidFill>
              <a:latin typeface="Arial" panose="020B0604020202020204" pitchFamily="34" charset="0"/>
              <a:ea typeface="Arial"/>
              <a:cs typeface="Arial" panose="020B0604020202020204" pitchFamily="34" charset="0"/>
              <a:sym typeface="Arial"/>
            </a:endParaRPr>
          </a:p>
          <a:p>
            <a:pPr lvl="1" algn="just">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Author(s):</a:t>
            </a:r>
            <a:r>
              <a:rPr lang="en-US" sz="2000" b="0" i="0" dirty="0">
                <a:solidFill>
                  <a:srgbClr val="374151"/>
                </a:solidFill>
                <a:effectLst/>
                <a:latin typeface="Arial" panose="020B0604020202020204" pitchFamily="34" charset="0"/>
                <a:cs typeface="Arial" panose="020B0604020202020204" pitchFamily="34" charset="0"/>
              </a:rPr>
              <a:t> Chen, L., Wang, Q.</a:t>
            </a:r>
          </a:p>
          <a:p>
            <a:pPr lvl="1" algn="just">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Year of Publication:</a:t>
            </a:r>
            <a:r>
              <a:rPr lang="en-US" sz="2000" b="0" i="0" dirty="0">
                <a:solidFill>
                  <a:srgbClr val="374151"/>
                </a:solidFill>
                <a:effectLst/>
                <a:latin typeface="Arial" panose="020B0604020202020204" pitchFamily="34" charset="0"/>
                <a:cs typeface="Arial" panose="020B0604020202020204" pitchFamily="34" charset="0"/>
              </a:rPr>
              <a:t> 2021</a:t>
            </a:r>
          </a:p>
          <a:p>
            <a:pPr lvl="1" algn="just">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Key Outcome:</a:t>
            </a:r>
            <a:r>
              <a:rPr lang="en-US" sz="2000" b="0" i="0" dirty="0">
                <a:solidFill>
                  <a:srgbClr val="374151"/>
                </a:solidFill>
                <a:effectLst/>
                <a:latin typeface="Arial" panose="020B0604020202020204" pitchFamily="34" charset="0"/>
                <a:cs typeface="Arial" panose="020B0604020202020204" pitchFamily="34" charset="0"/>
              </a:rPr>
              <a:t> Focusing on generative AI, this paper explores its role in parsing and understanding resume content. It delves into how generative models can contribute to contextual understanding and improve the accuracy of resume assessments.</a:t>
            </a:r>
          </a:p>
          <a:p>
            <a:pPr marL="0" marR="0" lvl="0" indent="0" algn="l"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p:nvPr/>
        </p:nvSpPr>
        <p:spPr>
          <a:xfrm>
            <a:off x="633663" y="906379"/>
            <a:ext cx="10491537" cy="25545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i="0" dirty="0">
                <a:effectLst/>
                <a:latin typeface="Arial" panose="020B0604020202020204" pitchFamily="34" charset="0"/>
                <a:cs typeface="Arial" panose="020B0604020202020204" pitchFamily="34" charset="0"/>
              </a:rPr>
              <a:t>Ethical Considerations in AI-Based Recruitment Systems</a:t>
            </a:r>
            <a:r>
              <a:rPr lang="en-US" sz="2000" b="1" dirty="0">
                <a:solidFill>
                  <a:schemeClr val="dk1"/>
                </a:solidFill>
                <a:latin typeface="Arial" panose="020B0604020202020204" pitchFamily="34" charset="0"/>
                <a:ea typeface="Arial"/>
                <a:cs typeface="Arial" panose="020B0604020202020204" pitchFamily="34" charset="0"/>
                <a:sym typeface="Arial"/>
              </a:rPr>
              <a:t>:</a:t>
            </a:r>
            <a:endParaRPr sz="2000" dirty="0">
              <a:solidFill>
                <a:schemeClr val="dk1"/>
              </a:solidFill>
              <a:latin typeface="Arial" panose="020B0604020202020204" pitchFamily="34" charset="0"/>
              <a:ea typeface="Arial"/>
              <a:cs typeface="Arial" panose="020B0604020202020204" pitchFamily="34" charset="0"/>
              <a:sym typeface="Arial"/>
            </a:endParaRPr>
          </a:p>
          <a:p>
            <a:pPr lvl="1" algn="just">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Author(s):</a:t>
            </a:r>
            <a:r>
              <a:rPr lang="en-US" sz="2000" b="0" i="0" dirty="0">
                <a:solidFill>
                  <a:srgbClr val="374151"/>
                </a:solidFill>
                <a:effectLst/>
                <a:latin typeface="Arial" panose="020B0604020202020204" pitchFamily="34" charset="0"/>
                <a:cs typeface="Arial" panose="020B0604020202020204" pitchFamily="34" charset="0"/>
              </a:rPr>
              <a:t> Kumar, S., Singh, P.</a:t>
            </a:r>
          </a:p>
          <a:p>
            <a:pPr lvl="1" algn="just">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Year of Publication:</a:t>
            </a:r>
            <a:r>
              <a:rPr lang="en-US" sz="2000" b="0" i="0" dirty="0">
                <a:solidFill>
                  <a:srgbClr val="374151"/>
                </a:solidFill>
                <a:effectLst/>
                <a:latin typeface="Arial" panose="020B0604020202020204" pitchFamily="34" charset="0"/>
                <a:cs typeface="Arial" panose="020B0604020202020204" pitchFamily="34" charset="0"/>
              </a:rPr>
              <a:t> 2022</a:t>
            </a:r>
          </a:p>
          <a:p>
            <a:pPr lvl="1" algn="just">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Key Outcome:</a:t>
            </a:r>
            <a:r>
              <a:rPr lang="en-US" sz="2000" b="0" i="0" dirty="0">
                <a:solidFill>
                  <a:srgbClr val="374151"/>
                </a:solidFill>
                <a:effectLst/>
                <a:latin typeface="Arial" panose="020B0604020202020204" pitchFamily="34" charset="0"/>
                <a:cs typeface="Arial" panose="020B0604020202020204" pitchFamily="34" charset="0"/>
              </a:rPr>
              <a:t> The paper addresses ethical considerations in the context of AI-based recruitment systems. It discusses potential biases and fairness issues that may arise in the evaluation of resumes, emphasizing the importance of ethical AI practices in hiring processes.</a:t>
            </a:r>
          </a:p>
          <a:p>
            <a:pPr marL="0" marR="0" lvl="0" indent="0" algn="l" rtl="0">
              <a:spcBef>
                <a:spcPts val="0"/>
              </a:spcBef>
              <a:spcAft>
                <a:spcPts val="0"/>
              </a:spcAft>
              <a:buNone/>
            </a:pPr>
            <a:endParaRPr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spcBef>
                <a:spcPts val="0"/>
              </a:spcBef>
              <a:buClr>
                <a:schemeClr val="dk2"/>
              </a:buClr>
              <a:buSzPts val="2500"/>
            </a:pPr>
            <a:r>
              <a:rPr lang="en-IN" sz="2500" b="1" i="0" u="sng" dirty="0">
                <a:effectLst/>
                <a:latin typeface="Arial" panose="020B0604020202020204" pitchFamily="34" charset="0"/>
                <a:cs typeface="Arial" panose="020B0604020202020204" pitchFamily="34" charset="0"/>
              </a:rPr>
              <a:t>Why This Project?</a:t>
            </a:r>
            <a:br>
              <a:rPr lang="en-IN" sz="2500" b="1" i="0" u="sng" dirty="0">
                <a:effectLst/>
                <a:latin typeface="Arial" panose="020B0604020202020204" pitchFamily="34" charset="0"/>
                <a:cs typeface="Arial" panose="020B0604020202020204" pitchFamily="34" charset="0"/>
              </a:rPr>
            </a:br>
            <a:endParaRPr sz="2500" u="sng"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7B4F925-686B-ADB2-9A23-ED854CF4BDD8}"/>
              </a:ext>
            </a:extLst>
          </p:cNvPr>
          <p:cNvSpPr txBox="1"/>
          <p:nvPr/>
        </p:nvSpPr>
        <p:spPr>
          <a:xfrm>
            <a:off x="931333" y="1447800"/>
            <a:ext cx="10422467" cy="4093428"/>
          </a:xfrm>
          <a:prstGeom prst="rect">
            <a:avLst/>
          </a:prstGeom>
          <a:noFill/>
        </p:spPr>
        <p:txBody>
          <a:bodyPr wrap="square" rtlCol="0">
            <a:spAutoFit/>
          </a:bodyPr>
          <a:lstStyle/>
          <a:p>
            <a:pPr algn="just"/>
            <a:r>
              <a:rPr lang="en-US" sz="2000" b="0" i="0" dirty="0">
                <a:solidFill>
                  <a:srgbClr val="374151"/>
                </a:solidFill>
                <a:effectLst/>
                <a:latin typeface="Arial" panose="020B0604020202020204" pitchFamily="34" charset="0"/>
                <a:cs typeface="Arial" panose="020B0604020202020204" pitchFamily="34" charset="0"/>
              </a:rPr>
              <a:t>The motivation behind embarking on this project stems from the growing demand for intelligent systems in the hiring process. Traditional methods of resume screening often fall short in terms of speed and precision. By introducing an intelligent system, we aim to streamline the recruitment process, providing a more effective and user-friendly experience for both job applicants and employers.</a:t>
            </a:r>
          </a:p>
          <a:p>
            <a:pPr algn="just"/>
            <a:endParaRPr lang="en-US" sz="2000" dirty="0">
              <a:solidFill>
                <a:srgbClr val="374151"/>
              </a:solidFill>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Stakeholders:</a:t>
            </a:r>
          </a:p>
          <a:p>
            <a:pPr algn="just"/>
            <a:r>
              <a:rPr lang="en-US" sz="2000" b="0" i="0" dirty="0">
                <a:solidFill>
                  <a:srgbClr val="374151"/>
                </a:solidFill>
                <a:effectLst/>
                <a:latin typeface="Arial" panose="020B0604020202020204" pitchFamily="34" charset="0"/>
                <a:cs typeface="Arial" panose="020B0604020202020204" pitchFamily="34" charset="0"/>
              </a:rPr>
              <a:t>This project is designed with both job seekers and employers in mind. We understand the frustrations of applicants facing the daunting task of tailoring resumes to specific job descriptions. Simultaneously, recruiters face the challenge of sifting through numerous resumes to find the ideal candidate. The Intelligent Resume Tracking System seeks to bridge this gap.</a:t>
            </a:r>
          </a:p>
          <a:p>
            <a:pPr algn="just"/>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CC2D-8D8F-B8C6-8EB3-0562347E1C6F}"/>
              </a:ext>
            </a:extLst>
          </p:cNvPr>
          <p:cNvSpPr>
            <a:spLocks noGrp="1"/>
          </p:cNvSpPr>
          <p:nvPr>
            <p:ph type="title"/>
          </p:nvPr>
        </p:nvSpPr>
        <p:spPr>
          <a:xfrm>
            <a:off x="838200" y="365125"/>
            <a:ext cx="10515600" cy="777875"/>
          </a:xfrm>
        </p:spPr>
        <p:txBody>
          <a:bodyPr>
            <a:normAutofit fontScale="90000"/>
          </a:bodyPr>
          <a:lstStyle/>
          <a:p>
            <a:r>
              <a:rPr lang="en-US" sz="2800" b="1" i="0" u="sng" dirty="0">
                <a:solidFill>
                  <a:srgbClr val="1F1F1F"/>
                </a:solidFill>
                <a:effectLst/>
                <a:latin typeface="Arial" panose="020B0604020202020204" pitchFamily="34" charset="0"/>
                <a:cs typeface="Arial" panose="020B0604020202020204" pitchFamily="34" charset="0"/>
              </a:rPr>
              <a:t>Existing  Systems and Their Drawbacks</a:t>
            </a:r>
            <a:br>
              <a:rPr lang="en-US" b="1" i="0" u="sng" dirty="0">
                <a:solidFill>
                  <a:srgbClr val="1F1F1F"/>
                </a:solidFill>
                <a:effectLst/>
                <a:latin typeface="Google Sans"/>
              </a:rPr>
            </a:br>
            <a:endParaRPr lang="en-IN" b="1" u="sng" dirty="0"/>
          </a:p>
        </p:txBody>
      </p:sp>
      <p:sp>
        <p:nvSpPr>
          <p:cNvPr id="3" name="Content Placeholder 2">
            <a:extLst>
              <a:ext uri="{FF2B5EF4-FFF2-40B4-BE49-F238E27FC236}">
                <a16:creationId xmlns:a16="http://schemas.microsoft.com/office/drawing/2014/main" id="{835CE648-85A5-B7F5-6CD2-605B17C6C79B}"/>
              </a:ext>
            </a:extLst>
          </p:cNvPr>
          <p:cNvSpPr>
            <a:spLocks noGrp="1"/>
          </p:cNvSpPr>
          <p:nvPr>
            <p:ph idx="1"/>
          </p:nvPr>
        </p:nvSpPr>
        <p:spPr>
          <a:xfrm>
            <a:off x="838200" y="1253331"/>
            <a:ext cx="10515600" cy="4351338"/>
          </a:xfrm>
        </p:spPr>
        <p:txBody>
          <a:bodyPr>
            <a:normAutofit lnSpcReduction="10000"/>
          </a:bodyPr>
          <a:lstStyle/>
          <a:p>
            <a:pPr marL="0" indent="0" algn="l">
              <a:buNone/>
            </a:pPr>
            <a:r>
              <a:rPr lang="en-IN" sz="2000" b="1" i="0" dirty="0">
                <a:solidFill>
                  <a:srgbClr val="1F1F1F"/>
                </a:solidFill>
                <a:effectLst/>
                <a:latin typeface="Arial" panose="020B0604020202020204" pitchFamily="34" charset="0"/>
                <a:cs typeface="Arial" panose="020B0604020202020204" pitchFamily="34" charset="0"/>
              </a:rPr>
              <a:t>1.   Keyword-based matching</a:t>
            </a:r>
            <a:r>
              <a:rPr lang="en-IN" sz="2000" b="0" i="0" dirty="0">
                <a:solidFill>
                  <a:srgbClr val="1F1F1F"/>
                </a:solidFill>
                <a:effectLst/>
                <a:latin typeface="Google Sans"/>
              </a:rPr>
              <a:t>:</a:t>
            </a:r>
          </a:p>
          <a:p>
            <a:pPr marL="0" indent="0" algn="l">
              <a:buNone/>
            </a:pPr>
            <a:r>
              <a:rPr lang="en-IN" sz="2000" b="1" i="0" dirty="0">
                <a:solidFill>
                  <a:srgbClr val="1F1F1F"/>
                </a:solidFill>
                <a:effectLst/>
                <a:latin typeface="Google Sans"/>
              </a:rPr>
              <a:t>Model</a:t>
            </a:r>
            <a:r>
              <a:rPr lang="en-IN" sz="2000" b="0" i="0" dirty="0">
                <a:solidFill>
                  <a:srgbClr val="1F1F1F"/>
                </a:solidFill>
                <a:effectLst/>
                <a:latin typeface="Google Sans"/>
              </a:rPr>
              <a:t>: Matches resume keywords with job description keywords.</a:t>
            </a:r>
          </a:p>
          <a:p>
            <a:pPr marL="0" indent="0" algn="l">
              <a:buNone/>
            </a:pPr>
            <a:r>
              <a:rPr lang="en-IN" sz="2000" b="1" i="0" dirty="0">
                <a:solidFill>
                  <a:srgbClr val="1F1F1F"/>
                </a:solidFill>
                <a:effectLst/>
                <a:latin typeface="Google Sans"/>
              </a:rPr>
              <a:t>Drawbacks</a:t>
            </a:r>
            <a:r>
              <a:rPr lang="en-IN" sz="2000" b="0" i="0" dirty="0">
                <a:solidFill>
                  <a:srgbClr val="1F1F1F"/>
                </a:solidFill>
                <a:effectLst/>
                <a:latin typeface="Google Sans"/>
              </a:rPr>
              <a:t>:</a:t>
            </a:r>
          </a:p>
          <a:p>
            <a:pPr lvl="1"/>
            <a:r>
              <a:rPr lang="en-IN" sz="2000" b="0" i="0" dirty="0">
                <a:solidFill>
                  <a:srgbClr val="1F1F1F"/>
                </a:solidFill>
                <a:effectLst/>
                <a:latin typeface="Arial" panose="020B0604020202020204" pitchFamily="34" charset="0"/>
                <a:cs typeface="Arial" panose="020B0604020202020204" pitchFamily="34" charset="0"/>
              </a:rPr>
              <a:t>Rigid and overlooks semantic understanding.</a:t>
            </a:r>
          </a:p>
          <a:p>
            <a:pPr lvl="1"/>
            <a:r>
              <a:rPr lang="en-IN" sz="2000" b="0" i="0" dirty="0">
                <a:solidFill>
                  <a:srgbClr val="1F1F1F"/>
                </a:solidFill>
                <a:effectLst/>
                <a:latin typeface="Arial" panose="020B0604020202020204" pitchFamily="34" charset="0"/>
                <a:cs typeface="Arial" panose="020B0604020202020204" pitchFamily="34" charset="0"/>
              </a:rPr>
              <a:t>Misses relevant skills not explicitly mentioned.</a:t>
            </a:r>
          </a:p>
          <a:p>
            <a:pPr lvl="1"/>
            <a:r>
              <a:rPr lang="en-IN" sz="2000" b="0" i="0" dirty="0">
                <a:solidFill>
                  <a:srgbClr val="1F1F1F"/>
                </a:solidFill>
                <a:effectLst/>
                <a:latin typeface="Arial" panose="020B0604020202020204" pitchFamily="34" charset="0"/>
                <a:cs typeface="Arial" panose="020B0604020202020204" pitchFamily="34" charset="0"/>
              </a:rPr>
              <a:t>Prone to keyword stuffing and misleading optimization</a:t>
            </a:r>
            <a:r>
              <a:rPr lang="en-IN" sz="1800" b="0" i="0" dirty="0">
                <a:solidFill>
                  <a:srgbClr val="1F1F1F"/>
                </a:solidFill>
                <a:effectLst/>
                <a:latin typeface="Arial" panose="020B0604020202020204" pitchFamily="34" charset="0"/>
                <a:cs typeface="Arial" panose="020B0604020202020204" pitchFamily="34" charset="0"/>
              </a:rPr>
              <a:t>.</a:t>
            </a:r>
          </a:p>
          <a:p>
            <a:pPr marL="0" indent="0" algn="l">
              <a:buNone/>
            </a:pPr>
            <a:r>
              <a:rPr lang="en-US" sz="2200" b="1" i="0" dirty="0">
                <a:solidFill>
                  <a:srgbClr val="1F1F1F"/>
                </a:solidFill>
                <a:effectLst/>
                <a:latin typeface="Arial" panose="020B0604020202020204" pitchFamily="34" charset="0"/>
                <a:cs typeface="Arial" panose="020B0604020202020204" pitchFamily="34" charset="0"/>
              </a:rPr>
              <a:t>2.   Rule-based systems:</a:t>
            </a:r>
          </a:p>
          <a:p>
            <a:pPr marL="0" indent="0" algn="l">
              <a:buNone/>
            </a:pPr>
            <a:r>
              <a:rPr lang="en-US" sz="2200" b="1" i="0" dirty="0">
                <a:solidFill>
                  <a:srgbClr val="1F1F1F"/>
                </a:solidFill>
                <a:effectLst/>
                <a:latin typeface="Arial" panose="020B0604020202020204" pitchFamily="34" charset="0"/>
                <a:cs typeface="Arial" panose="020B0604020202020204" pitchFamily="34" charset="0"/>
              </a:rPr>
              <a:t>Model: </a:t>
            </a:r>
            <a:r>
              <a:rPr lang="en-US" sz="2200" b="0" i="0" dirty="0">
                <a:solidFill>
                  <a:srgbClr val="1F1F1F"/>
                </a:solidFill>
                <a:effectLst/>
                <a:latin typeface="Arial" panose="020B0604020202020204" pitchFamily="34" charset="0"/>
                <a:cs typeface="Arial" panose="020B0604020202020204" pitchFamily="34" charset="0"/>
              </a:rPr>
              <a:t>Applies predefined rules to assess resume structure, format, and keywords.</a:t>
            </a:r>
          </a:p>
          <a:p>
            <a:pPr marL="0" indent="0" algn="l">
              <a:buNone/>
            </a:pPr>
            <a:r>
              <a:rPr lang="en-US" sz="2200" b="1" i="0" dirty="0">
                <a:solidFill>
                  <a:srgbClr val="1F1F1F"/>
                </a:solidFill>
                <a:effectLst/>
                <a:latin typeface="Arial" panose="020B0604020202020204" pitchFamily="34" charset="0"/>
                <a:cs typeface="Arial" panose="020B0604020202020204" pitchFamily="34" charset="0"/>
              </a:rPr>
              <a:t>Drawbacks:</a:t>
            </a:r>
          </a:p>
          <a:p>
            <a:pPr marL="742950" lvl="1" indent="-285750" algn="l">
              <a:buFont typeface="Arial" panose="020B0604020202020204" pitchFamily="34" charset="0"/>
              <a:buChar char="•"/>
            </a:pPr>
            <a:r>
              <a:rPr lang="en-US" sz="2200" b="0" i="0" dirty="0">
                <a:solidFill>
                  <a:srgbClr val="1F1F1F"/>
                </a:solidFill>
                <a:effectLst/>
                <a:latin typeface="Arial" panose="020B0604020202020204" pitchFamily="34" charset="0"/>
                <a:cs typeface="Arial" panose="020B0604020202020204" pitchFamily="34" charset="0"/>
              </a:rPr>
              <a:t>Limited to specific criteria and lack adaptability.</a:t>
            </a:r>
          </a:p>
          <a:p>
            <a:pPr marL="742950" lvl="1" indent="-285750" algn="l">
              <a:buFont typeface="Arial" panose="020B0604020202020204" pitchFamily="34" charset="0"/>
              <a:buChar char="•"/>
            </a:pPr>
            <a:r>
              <a:rPr lang="en-US" sz="2200" b="0" i="0" dirty="0">
                <a:solidFill>
                  <a:srgbClr val="1F1F1F"/>
                </a:solidFill>
                <a:effectLst/>
                <a:latin typeface="Arial" panose="020B0604020202020204" pitchFamily="34" charset="0"/>
                <a:cs typeface="Arial" panose="020B0604020202020204" pitchFamily="34" charset="0"/>
              </a:rPr>
              <a:t>Cannot capture nuances of language and context.</a:t>
            </a:r>
          </a:p>
          <a:p>
            <a:pPr marL="742950" lvl="1" indent="-285750" algn="l">
              <a:buFont typeface="Arial" panose="020B0604020202020204" pitchFamily="34" charset="0"/>
              <a:buChar char="•"/>
            </a:pPr>
            <a:r>
              <a:rPr lang="en-US" sz="2200" b="0" i="0" dirty="0">
                <a:solidFill>
                  <a:srgbClr val="1F1F1F"/>
                </a:solidFill>
                <a:effectLst/>
                <a:latin typeface="Arial" panose="020B0604020202020204" pitchFamily="34" charset="0"/>
                <a:cs typeface="Arial" panose="020B0604020202020204" pitchFamily="34" charset="0"/>
              </a:rPr>
              <a:t>Prone to bias based on predefined rules.</a:t>
            </a:r>
          </a:p>
          <a:p>
            <a:endParaRPr lang="en-IN" dirty="0"/>
          </a:p>
        </p:txBody>
      </p:sp>
    </p:spTree>
    <p:extLst>
      <p:ext uri="{BB962C8B-B14F-4D97-AF65-F5344CB8AC3E}">
        <p14:creationId xmlns:p14="http://schemas.microsoft.com/office/powerpoint/2010/main" val="159621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4467EB-CD3D-0EA6-16D9-B60624F31008}"/>
              </a:ext>
            </a:extLst>
          </p:cNvPr>
          <p:cNvSpPr txBox="1"/>
          <p:nvPr/>
        </p:nvSpPr>
        <p:spPr>
          <a:xfrm>
            <a:off x="660400" y="660400"/>
            <a:ext cx="10972800" cy="5786199"/>
          </a:xfrm>
          <a:prstGeom prst="rect">
            <a:avLst/>
          </a:prstGeom>
          <a:noFill/>
        </p:spPr>
        <p:txBody>
          <a:bodyPr wrap="square" rtlCol="0">
            <a:spAutoFit/>
          </a:bodyPr>
          <a:lstStyle/>
          <a:p>
            <a:pPr algn="l"/>
            <a:r>
              <a:rPr lang="en-US" sz="2000" b="1" i="0" dirty="0">
                <a:solidFill>
                  <a:srgbClr val="1F1F1F"/>
                </a:solidFill>
                <a:effectLst/>
                <a:latin typeface="Arial" panose="020B0604020202020204" pitchFamily="34" charset="0"/>
                <a:cs typeface="Arial" panose="020B0604020202020204" pitchFamily="34" charset="0"/>
              </a:rPr>
              <a:t>3.   Machine learning models</a:t>
            </a:r>
            <a:r>
              <a:rPr lang="en-US" sz="2000" b="0" i="0" dirty="0">
                <a:solidFill>
                  <a:srgbClr val="1F1F1F"/>
                </a:solidFill>
                <a:effectLst/>
                <a:latin typeface="Arial" panose="020B0604020202020204" pitchFamily="34" charset="0"/>
                <a:cs typeface="Arial" panose="020B0604020202020204" pitchFamily="34" charset="0"/>
              </a:rPr>
              <a:t>:</a:t>
            </a:r>
          </a:p>
          <a:p>
            <a:pPr algn="l"/>
            <a:r>
              <a:rPr lang="en-US" sz="2000" b="1" i="0" dirty="0">
                <a:solidFill>
                  <a:srgbClr val="1F1F1F"/>
                </a:solidFill>
                <a:effectLst/>
                <a:latin typeface="Arial" panose="020B0604020202020204" pitchFamily="34" charset="0"/>
                <a:cs typeface="Arial" panose="020B0604020202020204" pitchFamily="34" charset="0"/>
              </a:rPr>
              <a:t>Model</a:t>
            </a:r>
            <a:r>
              <a:rPr lang="en-US" sz="2000" b="0" i="0" dirty="0">
                <a:solidFill>
                  <a:srgbClr val="1F1F1F"/>
                </a:solidFill>
                <a:effectLst/>
                <a:latin typeface="Arial" panose="020B0604020202020204" pitchFamily="34" charset="0"/>
                <a:cs typeface="Arial" panose="020B0604020202020204" pitchFamily="34" charset="0"/>
              </a:rPr>
              <a:t>: Train on labeled data to predict resume suitability for a job.</a:t>
            </a:r>
          </a:p>
          <a:p>
            <a:pPr algn="l"/>
            <a:r>
              <a:rPr lang="en-US" sz="2000" b="1" i="0" dirty="0">
                <a:solidFill>
                  <a:srgbClr val="1F1F1F"/>
                </a:solidFill>
                <a:effectLst/>
                <a:latin typeface="Arial" panose="020B0604020202020204" pitchFamily="34" charset="0"/>
                <a:cs typeface="Arial" panose="020B0604020202020204" pitchFamily="34" charset="0"/>
              </a:rPr>
              <a:t>Drawbacks</a:t>
            </a:r>
            <a:r>
              <a:rPr lang="en-US" sz="2000" b="0" i="0" dirty="0">
                <a:solidFill>
                  <a:srgbClr val="1F1F1F"/>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Require large amounts of labeled data, often biased or subjective.</a:t>
            </a:r>
          </a:p>
          <a:p>
            <a:pPr marL="742950" lvl="1" indent="-285750"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Black box nature makes it difficult to understand model decisions.</a:t>
            </a:r>
          </a:p>
          <a:p>
            <a:pPr marL="742950" lvl="1" indent="-285750"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May not generalize well to unseen situations or diverse data.</a:t>
            </a:r>
          </a:p>
          <a:p>
            <a:pPr lvl="1" algn="l"/>
            <a:endParaRPr lang="en-US" sz="2000" dirty="0">
              <a:solidFill>
                <a:srgbClr val="1F1F1F"/>
              </a:solidFill>
              <a:latin typeface="Arial" panose="020B0604020202020204" pitchFamily="34" charset="0"/>
              <a:cs typeface="Arial" panose="020B0604020202020204" pitchFamily="34" charset="0"/>
            </a:endParaRPr>
          </a:p>
          <a:p>
            <a:pPr lvl="1" algn="l"/>
            <a:endParaRPr lang="en-US" sz="2000" dirty="0">
              <a:solidFill>
                <a:srgbClr val="1F1F1F"/>
              </a:solidFill>
              <a:latin typeface="Arial" panose="020B0604020202020204" pitchFamily="34" charset="0"/>
              <a:cs typeface="Arial" panose="020B0604020202020204" pitchFamily="34" charset="0"/>
            </a:endParaRPr>
          </a:p>
          <a:p>
            <a:pPr algn="l"/>
            <a:r>
              <a:rPr lang="en-US" sz="2000" b="1" i="0" dirty="0">
                <a:solidFill>
                  <a:srgbClr val="1F1F1F"/>
                </a:solidFill>
                <a:effectLst/>
                <a:latin typeface="Arial" panose="020B0604020202020204" pitchFamily="34" charset="0"/>
                <a:cs typeface="Arial" panose="020B0604020202020204" pitchFamily="34" charset="0"/>
              </a:rPr>
              <a:t>4.   Human review</a:t>
            </a:r>
            <a:r>
              <a:rPr lang="en-US" sz="2000" b="0" i="0" dirty="0">
                <a:solidFill>
                  <a:srgbClr val="1F1F1F"/>
                </a:solidFill>
                <a:effectLst/>
                <a:latin typeface="Arial" panose="020B0604020202020204" pitchFamily="34" charset="0"/>
                <a:cs typeface="Arial" panose="020B0604020202020204" pitchFamily="34" charset="0"/>
              </a:rPr>
              <a:t>:</a:t>
            </a:r>
          </a:p>
          <a:p>
            <a:pPr algn="l"/>
            <a:r>
              <a:rPr lang="en-US" sz="2000" b="1" i="0" dirty="0">
                <a:solidFill>
                  <a:srgbClr val="1F1F1F"/>
                </a:solidFill>
                <a:effectLst/>
                <a:latin typeface="Arial" panose="020B0604020202020204" pitchFamily="34" charset="0"/>
                <a:cs typeface="Arial" panose="020B0604020202020204" pitchFamily="34" charset="0"/>
              </a:rPr>
              <a:t>Model</a:t>
            </a:r>
            <a:r>
              <a:rPr lang="en-US" sz="2000" b="0" i="0" dirty="0">
                <a:solidFill>
                  <a:srgbClr val="1F1F1F"/>
                </a:solidFill>
                <a:effectLst/>
                <a:latin typeface="Arial" panose="020B0604020202020204" pitchFamily="34" charset="0"/>
                <a:cs typeface="Arial" panose="020B0604020202020204" pitchFamily="34" charset="0"/>
              </a:rPr>
              <a:t>: Experienced recruiters or HR professionals manually evaluate resumes.</a:t>
            </a:r>
          </a:p>
          <a:p>
            <a:pPr algn="l"/>
            <a:r>
              <a:rPr lang="en-US" sz="2000" b="1" i="0" dirty="0">
                <a:solidFill>
                  <a:srgbClr val="1F1F1F"/>
                </a:solidFill>
                <a:effectLst/>
                <a:latin typeface="Arial" panose="020B0604020202020204" pitchFamily="34" charset="0"/>
                <a:cs typeface="Arial" panose="020B0604020202020204" pitchFamily="34" charset="0"/>
              </a:rPr>
              <a:t>Drawbacks</a:t>
            </a:r>
            <a:r>
              <a:rPr lang="en-US" sz="2000" b="0" i="0" dirty="0">
                <a:solidFill>
                  <a:srgbClr val="1F1F1F"/>
                </a:solidFill>
                <a:effectLst/>
                <a:latin typeface="Arial" panose="020B0604020202020204" pitchFamily="34" charset="0"/>
                <a:cs typeface="Arial" panose="020B0604020202020204" pitchFamily="34" charset="0"/>
              </a:rPr>
              <a:t>:</a:t>
            </a:r>
          </a:p>
          <a:p>
            <a:pPr marL="742950" lvl="1" indent="-285750"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Time-consuming and expensive, not scalable for large applications.</a:t>
            </a:r>
          </a:p>
          <a:p>
            <a:pPr marL="742950" lvl="1" indent="-285750"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Subjective and prone to human biases and inconsistency.</a:t>
            </a:r>
          </a:p>
          <a:p>
            <a:pPr marL="742950" lvl="1" indent="-285750" algn="l">
              <a:buFont typeface="Arial" panose="020B0604020202020204" pitchFamily="34" charset="0"/>
              <a:buChar char="•"/>
            </a:pPr>
            <a:r>
              <a:rPr lang="en-US" sz="2000" b="0" i="0" dirty="0">
                <a:solidFill>
                  <a:srgbClr val="1F1F1F"/>
                </a:solidFill>
                <a:effectLst/>
                <a:latin typeface="Arial" panose="020B0604020202020204" pitchFamily="34" charset="0"/>
                <a:cs typeface="Arial" panose="020B0604020202020204" pitchFamily="34" charset="0"/>
              </a:rPr>
              <a:t>Difficult to provide detailed and individualized feedback.</a:t>
            </a:r>
          </a:p>
          <a:p>
            <a:br>
              <a:rPr lang="en-US" dirty="0"/>
            </a:br>
            <a:endParaRPr lang="en-US" dirty="0">
              <a:solidFill>
                <a:srgbClr val="1F1F1F"/>
              </a:solidFill>
              <a:latin typeface="Google Sans"/>
            </a:endParaRPr>
          </a:p>
          <a:p>
            <a:pPr lvl="1" algn="l"/>
            <a:endParaRPr lang="en-US" dirty="0">
              <a:solidFill>
                <a:srgbClr val="1F1F1F"/>
              </a:solidFill>
              <a:latin typeface="Google Sans"/>
            </a:endParaRPr>
          </a:p>
          <a:p>
            <a:pPr lvl="1" algn="l"/>
            <a:endParaRPr lang="en-US" b="0" i="0" dirty="0">
              <a:solidFill>
                <a:srgbClr val="1F1F1F"/>
              </a:solidFill>
              <a:effectLst/>
              <a:latin typeface="Google Sans"/>
            </a:endParaRPr>
          </a:p>
          <a:p>
            <a:endParaRPr lang="en-IN" dirty="0"/>
          </a:p>
        </p:txBody>
      </p:sp>
    </p:spTree>
    <p:extLst>
      <p:ext uri="{BB962C8B-B14F-4D97-AF65-F5344CB8AC3E}">
        <p14:creationId xmlns:p14="http://schemas.microsoft.com/office/powerpoint/2010/main" val="369893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p:nvPr/>
        </p:nvSpPr>
        <p:spPr>
          <a:xfrm>
            <a:off x="554318" y="564776"/>
            <a:ext cx="115734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500" b="1" u="sng" dirty="0">
                <a:solidFill>
                  <a:schemeClr val="dk1"/>
                </a:solidFill>
              </a:rPr>
              <a:t>Design</a:t>
            </a:r>
            <a:endParaRPr sz="2500" b="1" u="sng" dirty="0">
              <a:solidFill>
                <a:schemeClr val="dk1"/>
              </a:solidFill>
            </a:endParaRPr>
          </a:p>
        </p:txBody>
      </p:sp>
      <p:sp>
        <p:nvSpPr>
          <p:cNvPr id="2" name="Rectangle 1">
            <a:extLst>
              <a:ext uri="{FF2B5EF4-FFF2-40B4-BE49-F238E27FC236}">
                <a16:creationId xmlns:a16="http://schemas.microsoft.com/office/drawing/2014/main" id="{5929AD68-65CC-16E4-45EE-32C982CC16DC}"/>
              </a:ext>
            </a:extLst>
          </p:cNvPr>
          <p:cNvSpPr/>
          <p:nvPr/>
        </p:nvSpPr>
        <p:spPr>
          <a:xfrm>
            <a:off x="728135" y="1261533"/>
            <a:ext cx="2040466" cy="897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ln w="0"/>
                <a:solidFill>
                  <a:schemeClr val="tx1"/>
                </a:solidFill>
                <a:effectLst>
                  <a:outerShdw blurRad="38100" dist="19050" dir="2700000" algn="tl" rotWithShape="0">
                    <a:schemeClr val="dk1">
                      <a:alpha val="40000"/>
                    </a:schemeClr>
                  </a:outerShdw>
                </a:effectLst>
              </a:rPr>
              <a:t>PDF</a:t>
            </a:r>
            <a:endParaRPr lang="en-IN" sz="3600" dirty="0">
              <a:ln w="0"/>
              <a:gradFill>
                <a:gsLst>
                  <a:gs pos="21000">
                    <a:srgbClr val="53575C"/>
                  </a:gs>
                  <a:gs pos="88000">
                    <a:srgbClr val="C5C7CA"/>
                  </a:gs>
                </a:gsLst>
                <a:lin ang="5400000"/>
              </a:gradFill>
            </a:endParaRPr>
          </a:p>
        </p:txBody>
      </p:sp>
      <p:cxnSp>
        <p:nvCxnSpPr>
          <p:cNvPr id="5" name="Straight Arrow Connector 4">
            <a:extLst>
              <a:ext uri="{FF2B5EF4-FFF2-40B4-BE49-F238E27FC236}">
                <a16:creationId xmlns:a16="http://schemas.microsoft.com/office/drawing/2014/main" id="{35463377-934C-E192-FEC9-9302B0C51D61}"/>
              </a:ext>
            </a:extLst>
          </p:cNvPr>
          <p:cNvCxnSpPr/>
          <p:nvPr/>
        </p:nvCxnSpPr>
        <p:spPr>
          <a:xfrm>
            <a:off x="2980267" y="1684867"/>
            <a:ext cx="1126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F6C25A6A-3505-03E5-3D7D-DCE0804F8FD4}"/>
              </a:ext>
            </a:extLst>
          </p:cNvPr>
          <p:cNvSpPr/>
          <p:nvPr/>
        </p:nvSpPr>
        <p:spPr>
          <a:xfrm>
            <a:off x="4317999" y="1236133"/>
            <a:ext cx="2260599" cy="897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ln w="0"/>
                <a:solidFill>
                  <a:schemeClr val="tx1"/>
                </a:solidFill>
                <a:effectLst>
                  <a:outerShdw blurRad="38100" dist="19050" dir="2700000" algn="tl" rotWithShape="0">
                    <a:schemeClr val="dk1">
                      <a:alpha val="40000"/>
                    </a:schemeClr>
                  </a:outerShdw>
                </a:effectLst>
              </a:rPr>
              <a:t>TEXT</a:t>
            </a:r>
          </a:p>
        </p:txBody>
      </p:sp>
      <p:cxnSp>
        <p:nvCxnSpPr>
          <p:cNvPr id="8" name="Straight Arrow Connector 7">
            <a:extLst>
              <a:ext uri="{FF2B5EF4-FFF2-40B4-BE49-F238E27FC236}">
                <a16:creationId xmlns:a16="http://schemas.microsoft.com/office/drawing/2014/main" id="{89979E6F-5060-368E-0A61-9C479FBDC793}"/>
              </a:ext>
            </a:extLst>
          </p:cNvPr>
          <p:cNvCxnSpPr/>
          <p:nvPr/>
        </p:nvCxnSpPr>
        <p:spPr>
          <a:xfrm>
            <a:off x="6934200" y="1684866"/>
            <a:ext cx="1227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C381D626-9034-D925-879F-886C26A0CB09}"/>
              </a:ext>
            </a:extLst>
          </p:cNvPr>
          <p:cNvSpPr/>
          <p:nvPr/>
        </p:nvSpPr>
        <p:spPr>
          <a:xfrm>
            <a:off x="8517469" y="1236133"/>
            <a:ext cx="2218264" cy="897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t>API</a:t>
            </a:r>
          </a:p>
        </p:txBody>
      </p:sp>
      <p:cxnSp>
        <p:nvCxnSpPr>
          <p:cNvPr id="11" name="Straight Arrow Connector 10">
            <a:extLst>
              <a:ext uri="{FF2B5EF4-FFF2-40B4-BE49-F238E27FC236}">
                <a16:creationId xmlns:a16="http://schemas.microsoft.com/office/drawing/2014/main" id="{2255EB56-D331-8543-0590-C059EAF241EB}"/>
              </a:ext>
            </a:extLst>
          </p:cNvPr>
          <p:cNvCxnSpPr/>
          <p:nvPr/>
        </p:nvCxnSpPr>
        <p:spPr>
          <a:xfrm>
            <a:off x="9584267" y="2429933"/>
            <a:ext cx="0" cy="838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EDD5683-7AA5-5256-FD07-5C38760BE18A}"/>
              </a:ext>
            </a:extLst>
          </p:cNvPr>
          <p:cNvSpPr txBox="1"/>
          <p:nvPr/>
        </p:nvSpPr>
        <p:spPr>
          <a:xfrm>
            <a:off x="8686800" y="3666066"/>
            <a:ext cx="2048933" cy="584775"/>
          </a:xfrm>
          <a:prstGeom prst="rect">
            <a:avLst/>
          </a:prstGeom>
          <a:noFill/>
        </p:spPr>
        <p:txBody>
          <a:bodyPr wrap="square" rtlCol="0">
            <a:spAutoFit/>
          </a:bodyPr>
          <a:lstStyle/>
          <a:p>
            <a:pPr algn="ctr"/>
            <a:r>
              <a:rPr lang="en-IN" sz="3200" dirty="0"/>
              <a:t>RESPONSE</a:t>
            </a:r>
          </a:p>
        </p:txBody>
      </p:sp>
      <p:sp>
        <p:nvSpPr>
          <p:cNvPr id="13" name="TextBox 12">
            <a:extLst>
              <a:ext uri="{FF2B5EF4-FFF2-40B4-BE49-F238E27FC236}">
                <a16:creationId xmlns:a16="http://schemas.microsoft.com/office/drawing/2014/main" id="{EADE4960-4475-9034-4CB7-4BB4CC0BCE15}"/>
              </a:ext>
            </a:extLst>
          </p:cNvPr>
          <p:cNvSpPr txBox="1"/>
          <p:nvPr/>
        </p:nvSpPr>
        <p:spPr>
          <a:xfrm>
            <a:off x="3047997" y="1092200"/>
            <a:ext cx="914400" cy="369332"/>
          </a:xfrm>
          <a:prstGeom prst="rect">
            <a:avLst/>
          </a:prstGeom>
          <a:noFill/>
        </p:spPr>
        <p:txBody>
          <a:bodyPr wrap="square" rtlCol="0">
            <a:spAutoFit/>
          </a:bodyPr>
          <a:lstStyle/>
          <a:p>
            <a:r>
              <a:rPr lang="en-IN" dirty="0"/>
              <a:t>PYPDF2</a:t>
            </a:r>
          </a:p>
        </p:txBody>
      </p:sp>
      <p:sp>
        <p:nvSpPr>
          <p:cNvPr id="15" name="TextBox 14">
            <a:extLst>
              <a:ext uri="{FF2B5EF4-FFF2-40B4-BE49-F238E27FC236}">
                <a16:creationId xmlns:a16="http://schemas.microsoft.com/office/drawing/2014/main" id="{8F96C603-E3B4-82FA-7274-1771B297327E}"/>
              </a:ext>
            </a:extLst>
          </p:cNvPr>
          <p:cNvSpPr txBox="1"/>
          <p:nvPr/>
        </p:nvSpPr>
        <p:spPr>
          <a:xfrm>
            <a:off x="6934200" y="1092200"/>
            <a:ext cx="1227667" cy="369332"/>
          </a:xfrm>
          <a:prstGeom prst="rect">
            <a:avLst/>
          </a:prstGeom>
          <a:noFill/>
        </p:spPr>
        <p:txBody>
          <a:bodyPr wrap="square" rtlCol="0">
            <a:spAutoFit/>
          </a:bodyPr>
          <a:lstStyle/>
          <a:p>
            <a:pPr algn="ctr"/>
            <a:r>
              <a:rPr lang="en-IN" dirty="0"/>
              <a:t>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TotalTime>
  <Words>1498</Words>
  <Application>Microsoft Office PowerPoint</Application>
  <PresentationFormat>Widescreen</PresentationFormat>
  <Paragraphs>146</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Calibri Light</vt:lpstr>
      <vt:lpstr>Google Sans</vt:lpstr>
      <vt:lpstr>Calibri</vt:lpstr>
      <vt:lpstr>Office Theme</vt:lpstr>
      <vt:lpstr>        </vt:lpstr>
      <vt:lpstr>Agenda </vt:lpstr>
      <vt:lpstr>Introduction </vt:lpstr>
      <vt:lpstr>Literature Survey </vt:lpstr>
      <vt:lpstr>PowerPoint Presentation</vt:lpstr>
      <vt:lpstr>Why This Project? </vt:lpstr>
      <vt:lpstr>Existing  Systems and Their Drawbacks </vt:lpstr>
      <vt:lpstr>PowerPoint Presentation</vt:lpstr>
      <vt:lpstr>PowerPoint Presentation</vt:lpstr>
      <vt:lpstr>PowerPoint Presentation</vt:lpstr>
      <vt:lpstr>PowerPoint Presentation</vt:lpstr>
      <vt:lpstr>PowerPoint Presentation</vt:lpstr>
      <vt:lpstr>PowerPoint Presentation</vt:lpstr>
      <vt:lpstr>Software Requirement</vt:lpstr>
      <vt:lpstr>Hardware Requirement</vt:lpstr>
      <vt:lpstr>Conclusion  </vt:lpstr>
      <vt:lpstr>Future Enhancements </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ASHIRTH REDDY</cp:lastModifiedBy>
  <cp:revision>1</cp:revision>
  <dcterms:modified xsi:type="dcterms:W3CDTF">2024-01-27T08:31:02Z</dcterms:modified>
</cp:coreProperties>
</file>