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3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26F5A7-0481-4B96-9D1C-0F454B1B761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493319-F928-4AA4-BBB5-3F9647C20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5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822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Road Safety through Data Analysis: A Case Study of Traffic Crashes Resulting in Injury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3522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INFS-580-001 </a:t>
            </a:r>
            <a:r>
              <a:rPr lang="en-IN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sz="5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Paul Smith</a:t>
            </a:r>
            <a:endParaRPr lang="en-US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Ashrith </a:t>
            </a:r>
            <a:r>
              <a:rPr lang="en-IN" sz="5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Bhooka</a:t>
            </a:r>
            <a:r>
              <a:rPr lang="en-IN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Ravinandan</a:t>
            </a:r>
            <a:endParaRPr lang="en-US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George </a:t>
            </a:r>
            <a:r>
              <a:rPr lang="en-IN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 University</a:t>
            </a:r>
            <a:endParaRPr lang="en-US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Fairfax</a:t>
            </a:r>
            <a:r>
              <a:rPr lang="en-IN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Virginia</a:t>
            </a:r>
            <a:endParaRPr lang="en-US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abhookar@gmu.edu </a:t>
            </a:r>
            <a:endParaRPr lang="en-US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8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selected Traffic Crashes Resulting in Injury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457522"/>
            <a:ext cx="6482324" cy="33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3246"/>
            <a:ext cx="10058400" cy="3635848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common weather conditions associated with traffic crashes resulting in injury?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specific days of the week or times of the day when these accidents are more likely to occur?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intersections or road types have a higher frequency of injury-related accidents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8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6870"/>
            <a:ext cx="10058400" cy="3653432"/>
          </a:xfrm>
        </p:spPr>
        <p:txBody>
          <a:bodyPr>
            <a:normAutofit/>
          </a:bodyPr>
          <a:lstStyle/>
          <a:p>
            <a:pPr>
              <a:buClrTx/>
              <a:buSzPct val="106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 used python for cleaning the dataset.</a:t>
            </a:r>
          </a:p>
          <a:p>
            <a:pPr>
              <a:buClrTx/>
              <a:buSzPct val="106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SQL queries 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tatistical Analysis.</a:t>
            </a:r>
          </a:p>
          <a:p>
            <a:pPr>
              <a:buClrTx/>
              <a:buSzPct val="106000"/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R for data visualizations.</a:t>
            </a:r>
          </a:p>
          <a:p>
            <a:pPr>
              <a:buClrTx/>
              <a:buSzPct val="106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Natural Language Processing techniques for weather condition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110830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98076"/>
            <a:ext cx="10058400" cy="367101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skies were the most common weather condition in injury-related crashes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Wednesdays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late afternoons saw the highest frequencies of accidents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higher frequencies were 'Midblock &gt; 20Ft' and 'Dry' road conditions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to understand the relationship between collision severity and the number of injuries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4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from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8415"/>
            <a:ext cx="10058400" cy="3627056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multifaceted approach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NLP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real-world implications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traffic safety insights impact policies, interventions, and public well-being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7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0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1151</TotalTime>
  <Words>240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Enhancing Road Safety through Data Analysis: A Case Study of Traffic Crashes Resulting in Injury </vt:lpstr>
      <vt:lpstr>Dataset</vt:lpstr>
      <vt:lpstr>Research Questions</vt:lpstr>
      <vt:lpstr>Methodology</vt:lpstr>
      <vt:lpstr>Key Findings</vt:lpstr>
      <vt:lpstr>Lessons learned from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Road Safety through Data Analysis: A Case Study of Traffic Crashes Resulting in Injury</dc:title>
  <dc:creator>Ashrith B R</dc:creator>
  <cp:lastModifiedBy>Ashrith B R</cp:lastModifiedBy>
  <cp:revision>11</cp:revision>
  <dcterms:created xsi:type="dcterms:W3CDTF">2023-11-30T22:01:17Z</dcterms:created>
  <dcterms:modified xsi:type="dcterms:W3CDTF">2023-12-04T00:11:45Z</dcterms:modified>
</cp:coreProperties>
</file>