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86" r:id="rId8"/>
    <p:sldId id="258" r:id="rId9"/>
    <p:sldId id="287" r:id="rId10"/>
    <p:sldId id="288" r:id="rId11"/>
    <p:sldId id="289" r:id="rId12"/>
    <p:sldId id="29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83D78-1EAA-4642-B576-D205A22C2D6A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49283-6A7F-3A46-98A3-8A8B9E65C58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Passenger submits request</a:t>
          </a:r>
        </a:p>
      </dgm:t>
    </dgm:pt>
    <dgm:pt modelId="{2EAACCA8-D14B-EE45-9399-0B9654637182}" type="parTrans" cxnId="{8B617B66-C8D1-C049-AEE2-5BF0F9B16994}">
      <dgm:prSet/>
      <dgm:spPr/>
      <dgm:t>
        <a:bodyPr/>
        <a:lstStyle/>
        <a:p>
          <a:endParaRPr lang="en-US"/>
        </a:p>
      </dgm:t>
    </dgm:pt>
    <dgm:pt modelId="{509702D4-9D1D-CD49-9AB0-DF7C2573D418}" type="sibTrans" cxnId="{8B617B66-C8D1-C049-AEE2-5BF0F9B16994}">
      <dgm:prSet/>
      <dgm:spPr/>
      <dgm:t>
        <a:bodyPr/>
        <a:lstStyle/>
        <a:p>
          <a:endParaRPr lang="en-US"/>
        </a:p>
      </dgm:t>
    </dgm:pt>
    <dgm:pt modelId="{037588D4-6300-3A4D-A4D5-EE08CC6F073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Cloud searches for taxi which minimizes</a:t>
          </a:r>
          <a:r>
            <a:rPr lang="en-US" baseline="0" dirty="0">
              <a:solidFill>
                <a:schemeClr val="bg1"/>
              </a:solidFill>
            </a:rPr>
            <a:t> travel distance increase</a:t>
          </a:r>
          <a:endParaRPr lang="en-US" dirty="0">
            <a:solidFill>
              <a:schemeClr val="bg1"/>
            </a:solidFill>
          </a:endParaRPr>
        </a:p>
      </dgm:t>
    </dgm:pt>
    <dgm:pt modelId="{EB0D02E0-57B6-1248-9AAE-CCACA90AC89D}" type="parTrans" cxnId="{0C38985C-7BF5-3C45-A17B-CA28B57D1734}">
      <dgm:prSet/>
      <dgm:spPr/>
      <dgm:t>
        <a:bodyPr/>
        <a:lstStyle/>
        <a:p>
          <a:endParaRPr lang="en-US"/>
        </a:p>
      </dgm:t>
    </dgm:pt>
    <dgm:pt modelId="{39DB368E-C9CA-9541-BCD1-76505AB57E53}" type="sibTrans" cxnId="{0C38985C-7BF5-3C45-A17B-CA28B57D1734}">
      <dgm:prSet/>
      <dgm:spPr/>
      <dgm:t>
        <a:bodyPr/>
        <a:lstStyle/>
        <a:p>
          <a:endParaRPr lang="en-US"/>
        </a:p>
      </dgm:t>
    </dgm:pt>
    <dgm:pt modelId="{AE2B318A-F659-5A48-B1EE-8BA5D9D637A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Existing passengers</a:t>
          </a:r>
          <a:r>
            <a:rPr lang="en-US" baseline="0" dirty="0">
              <a:solidFill>
                <a:schemeClr val="bg1"/>
              </a:solidFill>
            </a:rPr>
            <a:t> asked if they want to pick up the passenger</a:t>
          </a:r>
          <a:endParaRPr lang="en-US" dirty="0">
            <a:solidFill>
              <a:schemeClr val="bg1"/>
            </a:solidFill>
          </a:endParaRPr>
        </a:p>
      </dgm:t>
    </dgm:pt>
    <dgm:pt modelId="{FC07CA30-DA25-1548-A395-71801E21AC48}" type="parTrans" cxnId="{FD4D53AA-A39A-644D-A199-13392C32F68E}">
      <dgm:prSet/>
      <dgm:spPr/>
      <dgm:t>
        <a:bodyPr/>
        <a:lstStyle/>
        <a:p>
          <a:endParaRPr lang="en-US"/>
        </a:p>
      </dgm:t>
    </dgm:pt>
    <dgm:pt modelId="{709ED897-C0B8-A947-94AC-0196DC492C71}" type="sibTrans" cxnId="{FD4D53AA-A39A-644D-A199-13392C32F68E}">
      <dgm:prSet/>
      <dgm:spPr/>
      <dgm:t>
        <a:bodyPr/>
        <a:lstStyle/>
        <a:p>
          <a:endParaRPr lang="en-US"/>
        </a:p>
      </dgm:t>
    </dgm:pt>
    <dgm:pt modelId="{18EA418F-0202-0042-9779-5DA433E5E2E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Passenger evaluates time increase / cost decrease tradeoff</a:t>
          </a:r>
        </a:p>
      </dgm:t>
    </dgm:pt>
    <dgm:pt modelId="{D9CA14DC-9423-3449-828C-AB735D52C613}" type="parTrans" cxnId="{A65DE320-12B3-5448-9D1C-C971A767AD84}">
      <dgm:prSet/>
      <dgm:spPr/>
      <dgm:t>
        <a:bodyPr/>
        <a:lstStyle/>
        <a:p>
          <a:endParaRPr lang="en-US"/>
        </a:p>
      </dgm:t>
    </dgm:pt>
    <dgm:pt modelId="{84DEC3CA-2CA1-504F-83CE-13204405CB2A}" type="sibTrans" cxnId="{A65DE320-12B3-5448-9D1C-C971A767AD84}">
      <dgm:prSet/>
      <dgm:spPr/>
      <dgm:t>
        <a:bodyPr/>
        <a:lstStyle/>
        <a:p>
          <a:endParaRPr lang="en-US"/>
        </a:p>
      </dgm:t>
    </dgm:pt>
    <dgm:pt modelId="{29F791F3-3ABC-044D-BAEB-A202D55C043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Unanimous agreement reached</a:t>
          </a:r>
        </a:p>
      </dgm:t>
    </dgm:pt>
    <dgm:pt modelId="{0366B2AD-297C-284C-A39A-77735C6638C8}" type="parTrans" cxnId="{5E51B020-2063-7647-9788-FBA4B6828EB1}">
      <dgm:prSet/>
      <dgm:spPr/>
      <dgm:t>
        <a:bodyPr/>
        <a:lstStyle/>
        <a:p>
          <a:endParaRPr lang="en-US"/>
        </a:p>
      </dgm:t>
    </dgm:pt>
    <dgm:pt modelId="{1CE6F9C8-6583-A24E-9FC6-A2175E3CEAEF}" type="sibTrans" cxnId="{5E51B020-2063-7647-9788-FBA4B6828EB1}">
      <dgm:prSet/>
      <dgm:spPr/>
      <dgm:t>
        <a:bodyPr/>
        <a:lstStyle/>
        <a:p>
          <a:endParaRPr lang="en-US"/>
        </a:p>
      </dgm:t>
    </dgm:pt>
    <dgm:pt modelId="{4771775B-E0D1-F649-9C29-CB1AF6E5BDD7}" type="pres">
      <dgm:prSet presAssocID="{7F683D78-1EAA-4642-B576-D205A22C2D6A}" presName="cycle" presStyleCnt="0">
        <dgm:presLayoutVars>
          <dgm:dir/>
          <dgm:resizeHandles val="exact"/>
        </dgm:presLayoutVars>
      </dgm:prSet>
      <dgm:spPr/>
    </dgm:pt>
    <dgm:pt modelId="{BAA2C034-4ECE-5B41-81BF-C713D23D1D35}" type="pres">
      <dgm:prSet presAssocID="{49949283-6A7F-3A46-98A3-8A8B9E65C587}" presName="dummy" presStyleCnt="0"/>
      <dgm:spPr/>
    </dgm:pt>
    <dgm:pt modelId="{DF67D2D2-24B8-1D45-96B4-D13FCE91261C}" type="pres">
      <dgm:prSet presAssocID="{49949283-6A7F-3A46-98A3-8A8B9E65C587}" presName="node" presStyleLbl="revTx" presStyleIdx="0" presStyleCnt="5">
        <dgm:presLayoutVars>
          <dgm:bulletEnabled val="1"/>
        </dgm:presLayoutVars>
      </dgm:prSet>
      <dgm:spPr/>
    </dgm:pt>
    <dgm:pt modelId="{98101A21-3E2B-A14D-8B4C-F462EC0C4916}" type="pres">
      <dgm:prSet presAssocID="{509702D4-9D1D-CD49-9AB0-DF7C2573D418}" presName="sibTrans" presStyleLbl="node1" presStyleIdx="0" presStyleCnt="5"/>
      <dgm:spPr/>
    </dgm:pt>
    <dgm:pt modelId="{2C761C3A-2387-BD40-89A0-E4FACB380E21}" type="pres">
      <dgm:prSet presAssocID="{037588D4-6300-3A4D-A4D5-EE08CC6F073D}" presName="dummy" presStyleCnt="0"/>
      <dgm:spPr/>
    </dgm:pt>
    <dgm:pt modelId="{B4348AF9-6758-5B4D-8297-D67A741910AE}" type="pres">
      <dgm:prSet presAssocID="{037588D4-6300-3A4D-A4D5-EE08CC6F073D}" presName="node" presStyleLbl="revTx" presStyleIdx="1" presStyleCnt="5">
        <dgm:presLayoutVars>
          <dgm:bulletEnabled val="1"/>
        </dgm:presLayoutVars>
      </dgm:prSet>
      <dgm:spPr/>
    </dgm:pt>
    <dgm:pt modelId="{439D8B5E-247A-044F-8EA3-366BC66D03D3}" type="pres">
      <dgm:prSet presAssocID="{39DB368E-C9CA-9541-BCD1-76505AB57E53}" presName="sibTrans" presStyleLbl="node1" presStyleIdx="1" presStyleCnt="5"/>
      <dgm:spPr/>
    </dgm:pt>
    <dgm:pt modelId="{C8C59AD2-87F1-E642-84FF-9373F02EBA24}" type="pres">
      <dgm:prSet presAssocID="{AE2B318A-F659-5A48-B1EE-8BA5D9D637AF}" presName="dummy" presStyleCnt="0"/>
      <dgm:spPr/>
    </dgm:pt>
    <dgm:pt modelId="{44F2EE15-A956-6543-90BC-B52D96A2FB48}" type="pres">
      <dgm:prSet presAssocID="{AE2B318A-F659-5A48-B1EE-8BA5D9D637AF}" presName="node" presStyleLbl="revTx" presStyleIdx="2" presStyleCnt="5">
        <dgm:presLayoutVars>
          <dgm:bulletEnabled val="1"/>
        </dgm:presLayoutVars>
      </dgm:prSet>
      <dgm:spPr/>
    </dgm:pt>
    <dgm:pt modelId="{FFF3018A-29DF-BE45-80CE-FE34FDA4D6F7}" type="pres">
      <dgm:prSet presAssocID="{709ED897-C0B8-A947-94AC-0196DC492C71}" presName="sibTrans" presStyleLbl="node1" presStyleIdx="2" presStyleCnt="5"/>
      <dgm:spPr/>
    </dgm:pt>
    <dgm:pt modelId="{43509176-B9C9-034A-A831-76A4AAD0514C}" type="pres">
      <dgm:prSet presAssocID="{18EA418F-0202-0042-9779-5DA433E5E2E4}" presName="dummy" presStyleCnt="0"/>
      <dgm:spPr/>
    </dgm:pt>
    <dgm:pt modelId="{96764581-8211-5041-B316-A1F2541C2C10}" type="pres">
      <dgm:prSet presAssocID="{18EA418F-0202-0042-9779-5DA433E5E2E4}" presName="node" presStyleLbl="revTx" presStyleIdx="3" presStyleCnt="5">
        <dgm:presLayoutVars>
          <dgm:bulletEnabled val="1"/>
        </dgm:presLayoutVars>
      </dgm:prSet>
      <dgm:spPr/>
    </dgm:pt>
    <dgm:pt modelId="{8C1EF0CE-AA9F-6740-8008-1624E5E3C47A}" type="pres">
      <dgm:prSet presAssocID="{84DEC3CA-2CA1-504F-83CE-13204405CB2A}" presName="sibTrans" presStyleLbl="node1" presStyleIdx="3" presStyleCnt="5"/>
      <dgm:spPr/>
    </dgm:pt>
    <dgm:pt modelId="{8EF7CEE2-6A16-3946-B456-DDF0D74832CF}" type="pres">
      <dgm:prSet presAssocID="{29F791F3-3ABC-044D-BAEB-A202D55C043C}" presName="dummy" presStyleCnt="0"/>
      <dgm:spPr/>
    </dgm:pt>
    <dgm:pt modelId="{B2603F07-115C-BC40-9827-059B19847EE6}" type="pres">
      <dgm:prSet presAssocID="{29F791F3-3ABC-044D-BAEB-A202D55C043C}" presName="node" presStyleLbl="revTx" presStyleIdx="4" presStyleCnt="5">
        <dgm:presLayoutVars>
          <dgm:bulletEnabled val="1"/>
        </dgm:presLayoutVars>
      </dgm:prSet>
      <dgm:spPr/>
    </dgm:pt>
    <dgm:pt modelId="{2D920541-C520-134C-BDE4-FC6BE83E48DB}" type="pres">
      <dgm:prSet presAssocID="{1CE6F9C8-6583-A24E-9FC6-A2175E3CEAEF}" presName="sibTrans" presStyleLbl="node1" presStyleIdx="4" presStyleCnt="5"/>
      <dgm:spPr/>
    </dgm:pt>
  </dgm:ptLst>
  <dgm:cxnLst>
    <dgm:cxn modelId="{0C5CCA10-C1BB-8E4F-90DA-D5E07E157DD5}" type="presOf" srcId="{39DB368E-C9CA-9541-BCD1-76505AB57E53}" destId="{439D8B5E-247A-044F-8EA3-366BC66D03D3}" srcOrd="0" destOrd="0" presId="urn:microsoft.com/office/officeart/2005/8/layout/cycle1"/>
    <dgm:cxn modelId="{DF6BCA1E-F9C0-0B42-B0D2-5A5EB2060283}" type="presOf" srcId="{49949283-6A7F-3A46-98A3-8A8B9E65C587}" destId="{DF67D2D2-24B8-1D45-96B4-D13FCE91261C}" srcOrd="0" destOrd="0" presId="urn:microsoft.com/office/officeart/2005/8/layout/cycle1"/>
    <dgm:cxn modelId="{5E51B020-2063-7647-9788-FBA4B6828EB1}" srcId="{7F683D78-1EAA-4642-B576-D205A22C2D6A}" destId="{29F791F3-3ABC-044D-BAEB-A202D55C043C}" srcOrd="4" destOrd="0" parTransId="{0366B2AD-297C-284C-A39A-77735C6638C8}" sibTransId="{1CE6F9C8-6583-A24E-9FC6-A2175E3CEAEF}"/>
    <dgm:cxn modelId="{A65DE320-12B3-5448-9D1C-C971A767AD84}" srcId="{7F683D78-1EAA-4642-B576-D205A22C2D6A}" destId="{18EA418F-0202-0042-9779-5DA433E5E2E4}" srcOrd="3" destOrd="0" parTransId="{D9CA14DC-9423-3449-828C-AB735D52C613}" sibTransId="{84DEC3CA-2CA1-504F-83CE-13204405CB2A}"/>
    <dgm:cxn modelId="{E43CA340-FB92-7E42-B432-FE7231E9F540}" type="presOf" srcId="{1CE6F9C8-6583-A24E-9FC6-A2175E3CEAEF}" destId="{2D920541-C520-134C-BDE4-FC6BE83E48DB}" srcOrd="0" destOrd="0" presId="urn:microsoft.com/office/officeart/2005/8/layout/cycle1"/>
    <dgm:cxn modelId="{0C38985C-7BF5-3C45-A17B-CA28B57D1734}" srcId="{7F683D78-1EAA-4642-B576-D205A22C2D6A}" destId="{037588D4-6300-3A4D-A4D5-EE08CC6F073D}" srcOrd="1" destOrd="0" parTransId="{EB0D02E0-57B6-1248-9AAE-CCACA90AC89D}" sibTransId="{39DB368E-C9CA-9541-BCD1-76505AB57E53}"/>
    <dgm:cxn modelId="{6CA7F35D-2816-3D41-AA6F-F04ADC584B87}" type="presOf" srcId="{18EA418F-0202-0042-9779-5DA433E5E2E4}" destId="{96764581-8211-5041-B316-A1F2541C2C10}" srcOrd="0" destOrd="0" presId="urn:microsoft.com/office/officeart/2005/8/layout/cycle1"/>
    <dgm:cxn modelId="{958FF444-8FB0-B645-BEE0-84A6584F4012}" type="presOf" srcId="{84DEC3CA-2CA1-504F-83CE-13204405CB2A}" destId="{8C1EF0CE-AA9F-6740-8008-1624E5E3C47A}" srcOrd="0" destOrd="0" presId="urn:microsoft.com/office/officeart/2005/8/layout/cycle1"/>
    <dgm:cxn modelId="{8B617B66-C8D1-C049-AEE2-5BF0F9B16994}" srcId="{7F683D78-1EAA-4642-B576-D205A22C2D6A}" destId="{49949283-6A7F-3A46-98A3-8A8B9E65C587}" srcOrd="0" destOrd="0" parTransId="{2EAACCA8-D14B-EE45-9399-0B9654637182}" sibTransId="{509702D4-9D1D-CD49-9AB0-DF7C2573D418}"/>
    <dgm:cxn modelId="{55D4A086-61B4-4B41-AFC9-4760540AF36E}" type="presOf" srcId="{509702D4-9D1D-CD49-9AB0-DF7C2573D418}" destId="{98101A21-3E2B-A14D-8B4C-F462EC0C4916}" srcOrd="0" destOrd="0" presId="urn:microsoft.com/office/officeart/2005/8/layout/cycle1"/>
    <dgm:cxn modelId="{FD4D53AA-A39A-644D-A199-13392C32F68E}" srcId="{7F683D78-1EAA-4642-B576-D205A22C2D6A}" destId="{AE2B318A-F659-5A48-B1EE-8BA5D9D637AF}" srcOrd="2" destOrd="0" parTransId="{FC07CA30-DA25-1548-A395-71801E21AC48}" sibTransId="{709ED897-C0B8-A947-94AC-0196DC492C71}"/>
    <dgm:cxn modelId="{A59462C3-A31B-0B41-B70D-694AE9E338A4}" type="presOf" srcId="{709ED897-C0B8-A947-94AC-0196DC492C71}" destId="{FFF3018A-29DF-BE45-80CE-FE34FDA4D6F7}" srcOrd="0" destOrd="0" presId="urn:microsoft.com/office/officeart/2005/8/layout/cycle1"/>
    <dgm:cxn modelId="{679E9FCD-0BD5-5742-BEE1-31287EEBFED9}" type="presOf" srcId="{29F791F3-3ABC-044D-BAEB-A202D55C043C}" destId="{B2603F07-115C-BC40-9827-059B19847EE6}" srcOrd="0" destOrd="0" presId="urn:microsoft.com/office/officeart/2005/8/layout/cycle1"/>
    <dgm:cxn modelId="{1485B9D2-E3C8-4B4E-ADEA-0C6D66EDD0D3}" type="presOf" srcId="{037588D4-6300-3A4D-A4D5-EE08CC6F073D}" destId="{B4348AF9-6758-5B4D-8297-D67A741910AE}" srcOrd="0" destOrd="0" presId="urn:microsoft.com/office/officeart/2005/8/layout/cycle1"/>
    <dgm:cxn modelId="{3294B0E8-C459-5C45-A753-EA888CEDAB15}" type="presOf" srcId="{7F683D78-1EAA-4642-B576-D205A22C2D6A}" destId="{4771775B-E0D1-F649-9C29-CB1AF6E5BDD7}" srcOrd="0" destOrd="0" presId="urn:microsoft.com/office/officeart/2005/8/layout/cycle1"/>
    <dgm:cxn modelId="{B6F7CCF3-7EE3-D34D-B39A-89A48E85DD1F}" type="presOf" srcId="{AE2B318A-F659-5A48-B1EE-8BA5D9D637AF}" destId="{44F2EE15-A956-6543-90BC-B52D96A2FB48}" srcOrd="0" destOrd="0" presId="urn:microsoft.com/office/officeart/2005/8/layout/cycle1"/>
    <dgm:cxn modelId="{AD1286CF-1206-8049-B9EB-E47D7F617CE4}" type="presParOf" srcId="{4771775B-E0D1-F649-9C29-CB1AF6E5BDD7}" destId="{BAA2C034-4ECE-5B41-81BF-C713D23D1D35}" srcOrd="0" destOrd="0" presId="urn:microsoft.com/office/officeart/2005/8/layout/cycle1"/>
    <dgm:cxn modelId="{E2D17CAB-42E9-394B-9903-E0944435DAA9}" type="presParOf" srcId="{4771775B-E0D1-F649-9C29-CB1AF6E5BDD7}" destId="{DF67D2D2-24B8-1D45-96B4-D13FCE91261C}" srcOrd="1" destOrd="0" presId="urn:microsoft.com/office/officeart/2005/8/layout/cycle1"/>
    <dgm:cxn modelId="{0FDEF7ED-2373-A34A-8160-44DB09FFAB71}" type="presParOf" srcId="{4771775B-E0D1-F649-9C29-CB1AF6E5BDD7}" destId="{98101A21-3E2B-A14D-8B4C-F462EC0C4916}" srcOrd="2" destOrd="0" presId="urn:microsoft.com/office/officeart/2005/8/layout/cycle1"/>
    <dgm:cxn modelId="{5B15C2E7-9BF7-0D4F-812F-ED79AAA5E4D7}" type="presParOf" srcId="{4771775B-E0D1-F649-9C29-CB1AF6E5BDD7}" destId="{2C761C3A-2387-BD40-89A0-E4FACB380E21}" srcOrd="3" destOrd="0" presId="urn:microsoft.com/office/officeart/2005/8/layout/cycle1"/>
    <dgm:cxn modelId="{CAE1B0B8-AF2D-B348-86C6-9CB886D3540F}" type="presParOf" srcId="{4771775B-E0D1-F649-9C29-CB1AF6E5BDD7}" destId="{B4348AF9-6758-5B4D-8297-D67A741910AE}" srcOrd="4" destOrd="0" presId="urn:microsoft.com/office/officeart/2005/8/layout/cycle1"/>
    <dgm:cxn modelId="{DD365F93-44C1-DA41-82E9-217A29594E80}" type="presParOf" srcId="{4771775B-E0D1-F649-9C29-CB1AF6E5BDD7}" destId="{439D8B5E-247A-044F-8EA3-366BC66D03D3}" srcOrd="5" destOrd="0" presId="urn:microsoft.com/office/officeart/2005/8/layout/cycle1"/>
    <dgm:cxn modelId="{DAB2BE66-381D-BD4C-B990-3A8A73E18E73}" type="presParOf" srcId="{4771775B-E0D1-F649-9C29-CB1AF6E5BDD7}" destId="{C8C59AD2-87F1-E642-84FF-9373F02EBA24}" srcOrd="6" destOrd="0" presId="urn:microsoft.com/office/officeart/2005/8/layout/cycle1"/>
    <dgm:cxn modelId="{DD5275A8-330E-B649-8959-4538FCFC5741}" type="presParOf" srcId="{4771775B-E0D1-F649-9C29-CB1AF6E5BDD7}" destId="{44F2EE15-A956-6543-90BC-B52D96A2FB48}" srcOrd="7" destOrd="0" presId="urn:microsoft.com/office/officeart/2005/8/layout/cycle1"/>
    <dgm:cxn modelId="{71FF9E0A-26F8-4847-8562-E3E8CBEBB8A5}" type="presParOf" srcId="{4771775B-E0D1-F649-9C29-CB1AF6E5BDD7}" destId="{FFF3018A-29DF-BE45-80CE-FE34FDA4D6F7}" srcOrd="8" destOrd="0" presId="urn:microsoft.com/office/officeart/2005/8/layout/cycle1"/>
    <dgm:cxn modelId="{201FFD80-EAE1-FC41-89CE-E7F106FCFDC9}" type="presParOf" srcId="{4771775B-E0D1-F649-9C29-CB1AF6E5BDD7}" destId="{43509176-B9C9-034A-A831-76A4AAD0514C}" srcOrd="9" destOrd="0" presId="urn:microsoft.com/office/officeart/2005/8/layout/cycle1"/>
    <dgm:cxn modelId="{C8965857-A225-BF43-A545-A078A7F18CC3}" type="presParOf" srcId="{4771775B-E0D1-F649-9C29-CB1AF6E5BDD7}" destId="{96764581-8211-5041-B316-A1F2541C2C10}" srcOrd="10" destOrd="0" presId="urn:microsoft.com/office/officeart/2005/8/layout/cycle1"/>
    <dgm:cxn modelId="{1B8DB9E9-4A00-0443-AD50-086968485216}" type="presParOf" srcId="{4771775B-E0D1-F649-9C29-CB1AF6E5BDD7}" destId="{8C1EF0CE-AA9F-6740-8008-1624E5E3C47A}" srcOrd="11" destOrd="0" presId="urn:microsoft.com/office/officeart/2005/8/layout/cycle1"/>
    <dgm:cxn modelId="{81D38749-AF7C-8348-B836-FA4FF460FC62}" type="presParOf" srcId="{4771775B-E0D1-F649-9C29-CB1AF6E5BDD7}" destId="{8EF7CEE2-6A16-3946-B456-DDF0D74832CF}" srcOrd="12" destOrd="0" presId="urn:microsoft.com/office/officeart/2005/8/layout/cycle1"/>
    <dgm:cxn modelId="{1F1BA15F-52A1-6844-AA90-A80ED500641C}" type="presParOf" srcId="{4771775B-E0D1-F649-9C29-CB1AF6E5BDD7}" destId="{B2603F07-115C-BC40-9827-059B19847EE6}" srcOrd="13" destOrd="0" presId="urn:microsoft.com/office/officeart/2005/8/layout/cycle1"/>
    <dgm:cxn modelId="{F553B437-91F3-5140-9901-C08A9DEBFD21}" type="presParOf" srcId="{4771775B-E0D1-F649-9C29-CB1AF6E5BDD7}" destId="{2D920541-C520-134C-BDE4-FC6BE83E48D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158C0-BB09-8644-92E7-C9E76D8EF625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9C7ED-4C2B-A946-9F3C-E9D7641B9023}">
      <dgm:prSet phldrT="[Text]"/>
      <dgm:spPr/>
      <dgm:t>
        <a:bodyPr/>
        <a:lstStyle/>
        <a:p>
          <a:r>
            <a:rPr lang="en-US" dirty="0"/>
            <a:t>Passenger submits new ride request Q to Communication</a:t>
          </a:r>
          <a:r>
            <a:rPr lang="en-US" baseline="0" dirty="0"/>
            <a:t> Server</a:t>
          </a:r>
          <a:endParaRPr lang="en-US" dirty="0"/>
        </a:p>
      </dgm:t>
    </dgm:pt>
    <dgm:pt modelId="{B8250FEF-86DC-B747-B080-669AF1DADDD3}" type="parTrans" cxnId="{CC355940-48B8-7A44-822B-C403D5F444D5}">
      <dgm:prSet/>
      <dgm:spPr/>
      <dgm:t>
        <a:bodyPr/>
        <a:lstStyle/>
        <a:p>
          <a:endParaRPr lang="en-US"/>
        </a:p>
      </dgm:t>
    </dgm:pt>
    <dgm:pt modelId="{392BBADC-6F3B-914D-BD14-9046B07197B9}" type="sibTrans" cxnId="{CC355940-48B8-7A44-822B-C403D5F444D5}">
      <dgm:prSet/>
      <dgm:spPr/>
      <dgm:t>
        <a:bodyPr/>
        <a:lstStyle/>
        <a:p>
          <a:endParaRPr lang="en-US"/>
        </a:p>
      </dgm:t>
    </dgm:pt>
    <dgm:pt modelId="{A1768400-3002-FB46-995D-5A476AB078CF}">
      <dgm:prSet phldrT="[Text]"/>
      <dgm:spPr/>
      <dgm:t>
        <a:bodyPr/>
        <a:lstStyle/>
        <a:p>
          <a:r>
            <a:rPr lang="en-IN" dirty="0"/>
            <a:t>Communication server sends it to the Indexing Server to search for candidate taxis SV that are likely to satisfy Q</a:t>
          </a:r>
          <a:endParaRPr lang="en-US" dirty="0"/>
        </a:p>
      </dgm:t>
    </dgm:pt>
    <dgm:pt modelId="{CBBEAC3B-D6F6-2547-BA6E-FA180A694D53}" type="parTrans" cxnId="{C70D1842-132F-5B4F-B02F-3764739DB5EF}">
      <dgm:prSet/>
      <dgm:spPr/>
      <dgm:t>
        <a:bodyPr/>
        <a:lstStyle/>
        <a:p>
          <a:endParaRPr lang="en-US"/>
        </a:p>
      </dgm:t>
    </dgm:pt>
    <dgm:pt modelId="{CAA25BD2-F953-1845-8D2D-B255CDB76CD5}" type="sibTrans" cxnId="{C70D1842-132F-5B4F-B02F-3764739DB5EF}">
      <dgm:prSet/>
      <dgm:spPr/>
      <dgm:t>
        <a:bodyPr/>
        <a:lstStyle/>
        <a:p>
          <a:endParaRPr lang="en-US"/>
        </a:p>
      </dgm:t>
    </dgm:pt>
    <dgm:pt modelId="{BE52E69D-58AC-914C-82D8-3C68426F3B36}">
      <dgm:prSet phldrT="[Text]"/>
      <dgm:spPr/>
      <dgm:t>
        <a:bodyPr/>
        <a:lstStyle/>
        <a:p>
          <a:r>
            <a:rPr lang="en-IN" dirty="0"/>
            <a:t>The Indexing Server returns SV to the Communication Server</a:t>
          </a:r>
          <a:endParaRPr lang="en-US" dirty="0"/>
        </a:p>
      </dgm:t>
    </dgm:pt>
    <dgm:pt modelId="{781F6A14-CBE2-DB4C-B441-3442E13A5AF5}" type="parTrans" cxnId="{0A47C276-62C4-1641-952A-5BEF59B098E9}">
      <dgm:prSet/>
      <dgm:spPr/>
      <dgm:t>
        <a:bodyPr/>
        <a:lstStyle/>
        <a:p>
          <a:endParaRPr lang="en-US"/>
        </a:p>
      </dgm:t>
    </dgm:pt>
    <dgm:pt modelId="{73BD3A47-7C77-CF4A-AEEE-49EC02B7DB02}" type="sibTrans" cxnId="{0A47C276-62C4-1641-952A-5BEF59B098E9}">
      <dgm:prSet/>
      <dgm:spPr/>
      <dgm:t>
        <a:bodyPr/>
        <a:lstStyle/>
        <a:p>
          <a:endParaRPr lang="en-US"/>
        </a:p>
      </dgm:t>
    </dgm:pt>
    <dgm:pt modelId="{111894F6-E46F-A846-BD25-5FC37AF9149C}">
      <dgm:prSet phldrT="[Text]"/>
      <dgm:spPr/>
      <dgm:t>
        <a:bodyPr/>
        <a:lstStyle/>
        <a:p>
          <a:r>
            <a:rPr lang="en-IN" dirty="0"/>
            <a:t>Communication Server sends ride request Q and the received candidate taxi set SV to the Scheduling Server Cluster</a:t>
          </a:r>
          <a:endParaRPr lang="en-US" dirty="0"/>
        </a:p>
      </dgm:t>
    </dgm:pt>
    <dgm:pt modelId="{FBB2DE98-67C8-7F48-8676-744B80B6D0C2}" type="parTrans" cxnId="{E459EA89-FA63-D044-93BF-7A5D04F4FC7E}">
      <dgm:prSet/>
      <dgm:spPr/>
      <dgm:t>
        <a:bodyPr/>
        <a:lstStyle/>
        <a:p>
          <a:endParaRPr lang="en-US"/>
        </a:p>
      </dgm:t>
    </dgm:pt>
    <dgm:pt modelId="{C4BBB73E-2F53-1945-86D5-EBCE6C34AA8E}" type="sibTrans" cxnId="{E459EA89-FA63-D044-93BF-7A5D04F4FC7E}">
      <dgm:prSet/>
      <dgm:spPr/>
      <dgm:t>
        <a:bodyPr/>
        <a:lstStyle/>
        <a:p>
          <a:endParaRPr lang="en-US"/>
        </a:p>
      </dgm:t>
    </dgm:pt>
    <dgm:pt modelId="{EAA55816-213E-4F42-8A36-CF4AEBE81BD1}">
      <dgm:prSet phldrT="[Text]"/>
      <dgm:spPr/>
      <dgm:t>
        <a:bodyPr/>
        <a:lstStyle/>
        <a:p>
          <a:r>
            <a:rPr lang="en-US" dirty="0"/>
            <a:t>Scheduling Cluster returns the taxi with the lowest</a:t>
          </a:r>
          <a:r>
            <a:rPr lang="en-US" baseline="0" dirty="0"/>
            <a:t> increase in travel distance</a:t>
          </a:r>
          <a:endParaRPr lang="en-US" dirty="0"/>
        </a:p>
      </dgm:t>
    </dgm:pt>
    <dgm:pt modelId="{C2C92585-6CCB-344E-BCEE-1330C10CD87C}" type="parTrans" cxnId="{1E0CCD98-1187-4744-BC40-04C6CEA6B4C6}">
      <dgm:prSet/>
      <dgm:spPr/>
      <dgm:t>
        <a:bodyPr/>
        <a:lstStyle/>
        <a:p>
          <a:endParaRPr lang="en-US"/>
        </a:p>
      </dgm:t>
    </dgm:pt>
    <dgm:pt modelId="{2A0B926B-B45A-954E-8A7F-A2005585037D}" type="sibTrans" cxnId="{1E0CCD98-1187-4744-BC40-04C6CEA6B4C6}">
      <dgm:prSet/>
      <dgm:spPr/>
      <dgm:t>
        <a:bodyPr/>
        <a:lstStyle/>
        <a:p>
          <a:endParaRPr lang="en-US"/>
        </a:p>
      </dgm:t>
    </dgm:pt>
    <dgm:pt modelId="{74094EEE-DB97-E24E-94F4-849BBF5C80E4}">
      <dgm:prSet/>
      <dgm:spPr/>
      <dgm:t>
        <a:bodyPr/>
        <a:lstStyle/>
        <a:p>
          <a:r>
            <a:rPr lang="en-US" dirty="0"/>
            <a:t>Each passenger is asked whether they would like to accept the request</a:t>
          </a:r>
        </a:p>
      </dgm:t>
    </dgm:pt>
    <dgm:pt modelId="{F8A32380-FE82-E644-9D21-28612C38C05E}" type="parTrans" cxnId="{A8E728BD-0C24-9840-8168-05430A9A9445}">
      <dgm:prSet/>
      <dgm:spPr/>
      <dgm:t>
        <a:bodyPr/>
        <a:lstStyle/>
        <a:p>
          <a:endParaRPr lang="en-US"/>
        </a:p>
      </dgm:t>
    </dgm:pt>
    <dgm:pt modelId="{1BB36912-A1CA-AF48-B460-CCD7E56BBEB3}" type="sibTrans" cxnId="{A8E728BD-0C24-9840-8168-05430A9A9445}">
      <dgm:prSet/>
      <dgm:spPr/>
      <dgm:t>
        <a:bodyPr/>
        <a:lstStyle/>
        <a:p>
          <a:endParaRPr lang="en-US"/>
        </a:p>
      </dgm:t>
    </dgm:pt>
    <dgm:pt modelId="{EE676B97-FFFB-9646-9E53-EE2EA616BDB8}" type="pres">
      <dgm:prSet presAssocID="{0F2158C0-BB09-8644-92E7-C9E76D8EF625}" presName="cycle" presStyleCnt="0">
        <dgm:presLayoutVars>
          <dgm:dir/>
          <dgm:resizeHandles val="exact"/>
        </dgm:presLayoutVars>
      </dgm:prSet>
      <dgm:spPr/>
    </dgm:pt>
    <dgm:pt modelId="{63884DC1-6263-DA4A-A008-92D4966129C0}" type="pres">
      <dgm:prSet presAssocID="{6709C7ED-4C2B-A946-9F3C-E9D7641B9023}" presName="node" presStyleLbl="node1" presStyleIdx="0" presStyleCnt="6">
        <dgm:presLayoutVars>
          <dgm:bulletEnabled val="1"/>
        </dgm:presLayoutVars>
      </dgm:prSet>
      <dgm:spPr/>
    </dgm:pt>
    <dgm:pt modelId="{05894051-3763-5842-BCA8-4585994B2C2F}" type="pres">
      <dgm:prSet presAssocID="{6709C7ED-4C2B-A946-9F3C-E9D7641B9023}" presName="spNode" presStyleCnt="0"/>
      <dgm:spPr/>
    </dgm:pt>
    <dgm:pt modelId="{5F7B6601-53E5-7247-8465-F3BCC6841B79}" type="pres">
      <dgm:prSet presAssocID="{392BBADC-6F3B-914D-BD14-9046B07197B9}" presName="sibTrans" presStyleLbl="sibTrans1D1" presStyleIdx="0" presStyleCnt="6"/>
      <dgm:spPr/>
    </dgm:pt>
    <dgm:pt modelId="{F56524FB-5C42-8048-953F-A2F69C039040}" type="pres">
      <dgm:prSet presAssocID="{A1768400-3002-FB46-995D-5A476AB078CF}" presName="node" presStyleLbl="node1" presStyleIdx="1" presStyleCnt="6">
        <dgm:presLayoutVars>
          <dgm:bulletEnabled val="1"/>
        </dgm:presLayoutVars>
      </dgm:prSet>
      <dgm:spPr/>
    </dgm:pt>
    <dgm:pt modelId="{6F2294B5-7699-ED43-8DEC-5DEA84DE7DA1}" type="pres">
      <dgm:prSet presAssocID="{A1768400-3002-FB46-995D-5A476AB078CF}" presName="spNode" presStyleCnt="0"/>
      <dgm:spPr/>
    </dgm:pt>
    <dgm:pt modelId="{FC48091E-A86E-D447-B5E5-A878CE5E0B2E}" type="pres">
      <dgm:prSet presAssocID="{CAA25BD2-F953-1845-8D2D-B255CDB76CD5}" presName="sibTrans" presStyleLbl="sibTrans1D1" presStyleIdx="1" presStyleCnt="6"/>
      <dgm:spPr/>
    </dgm:pt>
    <dgm:pt modelId="{1DE89478-8EA2-BD4A-B34F-4CCE5470B10B}" type="pres">
      <dgm:prSet presAssocID="{BE52E69D-58AC-914C-82D8-3C68426F3B36}" presName="node" presStyleLbl="node1" presStyleIdx="2" presStyleCnt="6">
        <dgm:presLayoutVars>
          <dgm:bulletEnabled val="1"/>
        </dgm:presLayoutVars>
      </dgm:prSet>
      <dgm:spPr/>
    </dgm:pt>
    <dgm:pt modelId="{DF83ADE5-A783-654F-A924-0B6526147C58}" type="pres">
      <dgm:prSet presAssocID="{BE52E69D-58AC-914C-82D8-3C68426F3B36}" presName="spNode" presStyleCnt="0"/>
      <dgm:spPr/>
    </dgm:pt>
    <dgm:pt modelId="{0324B117-84A3-BE46-AF69-22975C3D4B36}" type="pres">
      <dgm:prSet presAssocID="{73BD3A47-7C77-CF4A-AEEE-49EC02B7DB02}" presName="sibTrans" presStyleLbl="sibTrans1D1" presStyleIdx="2" presStyleCnt="6"/>
      <dgm:spPr/>
    </dgm:pt>
    <dgm:pt modelId="{8CA50CA8-6780-9943-BE83-434F794AD6FB}" type="pres">
      <dgm:prSet presAssocID="{111894F6-E46F-A846-BD25-5FC37AF9149C}" presName="node" presStyleLbl="node1" presStyleIdx="3" presStyleCnt="6">
        <dgm:presLayoutVars>
          <dgm:bulletEnabled val="1"/>
        </dgm:presLayoutVars>
      </dgm:prSet>
      <dgm:spPr/>
    </dgm:pt>
    <dgm:pt modelId="{A8CAF2D6-C4D7-6046-BF95-FD1C99FCD6AB}" type="pres">
      <dgm:prSet presAssocID="{111894F6-E46F-A846-BD25-5FC37AF9149C}" presName="spNode" presStyleCnt="0"/>
      <dgm:spPr/>
    </dgm:pt>
    <dgm:pt modelId="{B95FE056-FA75-9E4D-A346-6275A04C41AB}" type="pres">
      <dgm:prSet presAssocID="{C4BBB73E-2F53-1945-86D5-EBCE6C34AA8E}" presName="sibTrans" presStyleLbl="sibTrans1D1" presStyleIdx="3" presStyleCnt="6"/>
      <dgm:spPr/>
    </dgm:pt>
    <dgm:pt modelId="{3731031A-06D0-5744-B28E-18D716B41EB7}" type="pres">
      <dgm:prSet presAssocID="{EAA55816-213E-4F42-8A36-CF4AEBE81BD1}" presName="node" presStyleLbl="node1" presStyleIdx="4" presStyleCnt="6">
        <dgm:presLayoutVars>
          <dgm:bulletEnabled val="1"/>
        </dgm:presLayoutVars>
      </dgm:prSet>
      <dgm:spPr/>
    </dgm:pt>
    <dgm:pt modelId="{48EF06FB-2A75-DD48-992E-EFCD23463FED}" type="pres">
      <dgm:prSet presAssocID="{EAA55816-213E-4F42-8A36-CF4AEBE81BD1}" presName="spNode" presStyleCnt="0"/>
      <dgm:spPr/>
    </dgm:pt>
    <dgm:pt modelId="{27E5E79C-6C31-1A40-A39B-88D6D762EC8E}" type="pres">
      <dgm:prSet presAssocID="{2A0B926B-B45A-954E-8A7F-A2005585037D}" presName="sibTrans" presStyleLbl="sibTrans1D1" presStyleIdx="4" presStyleCnt="6"/>
      <dgm:spPr/>
    </dgm:pt>
    <dgm:pt modelId="{D621C2E8-D92D-414B-914B-7085C9CFD599}" type="pres">
      <dgm:prSet presAssocID="{74094EEE-DB97-E24E-94F4-849BBF5C80E4}" presName="node" presStyleLbl="node1" presStyleIdx="5" presStyleCnt="6">
        <dgm:presLayoutVars>
          <dgm:bulletEnabled val="1"/>
        </dgm:presLayoutVars>
      </dgm:prSet>
      <dgm:spPr/>
    </dgm:pt>
    <dgm:pt modelId="{8FFBAFA1-B926-984D-A270-8CA9516873C2}" type="pres">
      <dgm:prSet presAssocID="{74094EEE-DB97-E24E-94F4-849BBF5C80E4}" presName="spNode" presStyleCnt="0"/>
      <dgm:spPr/>
    </dgm:pt>
    <dgm:pt modelId="{DDCDFA39-E4D7-7544-9D99-A786EBB163F7}" type="pres">
      <dgm:prSet presAssocID="{1BB36912-A1CA-AF48-B460-CCD7E56BBEB3}" presName="sibTrans" presStyleLbl="sibTrans1D1" presStyleIdx="5" presStyleCnt="6"/>
      <dgm:spPr/>
    </dgm:pt>
  </dgm:ptLst>
  <dgm:cxnLst>
    <dgm:cxn modelId="{6BDC880D-4CC3-F646-B05B-4A0FA9212DF1}" type="presOf" srcId="{111894F6-E46F-A846-BD25-5FC37AF9149C}" destId="{8CA50CA8-6780-9943-BE83-434F794AD6FB}" srcOrd="0" destOrd="0" presId="urn:microsoft.com/office/officeart/2005/8/layout/cycle6"/>
    <dgm:cxn modelId="{CC355940-48B8-7A44-822B-C403D5F444D5}" srcId="{0F2158C0-BB09-8644-92E7-C9E76D8EF625}" destId="{6709C7ED-4C2B-A946-9F3C-E9D7641B9023}" srcOrd="0" destOrd="0" parTransId="{B8250FEF-86DC-B747-B080-669AF1DADDD3}" sibTransId="{392BBADC-6F3B-914D-BD14-9046B07197B9}"/>
    <dgm:cxn modelId="{C70D1842-132F-5B4F-B02F-3764739DB5EF}" srcId="{0F2158C0-BB09-8644-92E7-C9E76D8EF625}" destId="{A1768400-3002-FB46-995D-5A476AB078CF}" srcOrd="1" destOrd="0" parTransId="{CBBEAC3B-D6F6-2547-BA6E-FA180A694D53}" sibTransId="{CAA25BD2-F953-1845-8D2D-B255CDB76CD5}"/>
    <dgm:cxn modelId="{0A47C276-62C4-1641-952A-5BEF59B098E9}" srcId="{0F2158C0-BB09-8644-92E7-C9E76D8EF625}" destId="{BE52E69D-58AC-914C-82D8-3C68426F3B36}" srcOrd="2" destOrd="0" parTransId="{781F6A14-CBE2-DB4C-B441-3442E13A5AF5}" sibTransId="{73BD3A47-7C77-CF4A-AEEE-49EC02B7DB02}"/>
    <dgm:cxn modelId="{D5280979-423F-F041-92C8-6B9D41A47E2F}" type="presOf" srcId="{EAA55816-213E-4F42-8A36-CF4AEBE81BD1}" destId="{3731031A-06D0-5744-B28E-18D716B41EB7}" srcOrd="0" destOrd="0" presId="urn:microsoft.com/office/officeart/2005/8/layout/cycle6"/>
    <dgm:cxn modelId="{B5A3267E-32A5-894C-92AD-8FE5D9DF5F6C}" type="presOf" srcId="{1BB36912-A1CA-AF48-B460-CCD7E56BBEB3}" destId="{DDCDFA39-E4D7-7544-9D99-A786EBB163F7}" srcOrd="0" destOrd="0" presId="urn:microsoft.com/office/officeart/2005/8/layout/cycle6"/>
    <dgm:cxn modelId="{3F452984-CFF8-4B42-AD81-2B564E7D64E4}" type="presOf" srcId="{0F2158C0-BB09-8644-92E7-C9E76D8EF625}" destId="{EE676B97-FFFB-9646-9E53-EE2EA616BDB8}" srcOrd="0" destOrd="0" presId="urn:microsoft.com/office/officeart/2005/8/layout/cycle6"/>
    <dgm:cxn modelId="{6DD0A884-F030-484A-A86E-C3A2D40384FF}" type="presOf" srcId="{74094EEE-DB97-E24E-94F4-849BBF5C80E4}" destId="{D621C2E8-D92D-414B-914B-7085C9CFD599}" srcOrd="0" destOrd="0" presId="urn:microsoft.com/office/officeart/2005/8/layout/cycle6"/>
    <dgm:cxn modelId="{E459EA89-FA63-D044-93BF-7A5D04F4FC7E}" srcId="{0F2158C0-BB09-8644-92E7-C9E76D8EF625}" destId="{111894F6-E46F-A846-BD25-5FC37AF9149C}" srcOrd="3" destOrd="0" parTransId="{FBB2DE98-67C8-7F48-8676-744B80B6D0C2}" sibTransId="{C4BBB73E-2F53-1945-86D5-EBCE6C34AA8E}"/>
    <dgm:cxn modelId="{5D392D92-4C9A-8B4A-81CE-320D6E9DF8D0}" type="presOf" srcId="{392BBADC-6F3B-914D-BD14-9046B07197B9}" destId="{5F7B6601-53E5-7247-8465-F3BCC6841B79}" srcOrd="0" destOrd="0" presId="urn:microsoft.com/office/officeart/2005/8/layout/cycle6"/>
    <dgm:cxn modelId="{1E0CCD98-1187-4744-BC40-04C6CEA6B4C6}" srcId="{0F2158C0-BB09-8644-92E7-C9E76D8EF625}" destId="{EAA55816-213E-4F42-8A36-CF4AEBE81BD1}" srcOrd="4" destOrd="0" parTransId="{C2C92585-6CCB-344E-BCEE-1330C10CD87C}" sibTransId="{2A0B926B-B45A-954E-8A7F-A2005585037D}"/>
    <dgm:cxn modelId="{3E62DF9B-FD5A-BD42-B17F-FD0EE61738A6}" type="presOf" srcId="{BE52E69D-58AC-914C-82D8-3C68426F3B36}" destId="{1DE89478-8EA2-BD4A-B34F-4CCE5470B10B}" srcOrd="0" destOrd="0" presId="urn:microsoft.com/office/officeart/2005/8/layout/cycle6"/>
    <dgm:cxn modelId="{A8E728BD-0C24-9840-8168-05430A9A9445}" srcId="{0F2158C0-BB09-8644-92E7-C9E76D8EF625}" destId="{74094EEE-DB97-E24E-94F4-849BBF5C80E4}" srcOrd="5" destOrd="0" parTransId="{F8A32380-FE82-E644-9D21-28612C38C05E}" sibTransId="{1BB36912-A1CA-AF48-B460-CCD7E56BBEB3}"/>
    <dgm:cxn modelId="{8D52D3C4-2821-0349-914D-DF7DAE51FD97}" type="presOf" srcId="{2A0B926B-B45A-954E-8A7F-A2005585037D}" destId="{27E5E79C-6C31-1A40-A39B-88D6D762EC8E}" srcOrd="0" destOrd="0" presId="urn:microsoft.com/office/officeart/2005/8/layout/cycle6"/>
    <dgm:cxn modelId="{83D536C7-D9E3-9648-BA47-11661C3BB5D9}" type="presOf" srcId="{A1768400-3002-FB46-995D-5A476AB078CF}" destId="{F56524FB-5C42-8048-953F-A2F69C039040}" srcOrd="0" destOrd="0" presId="urn:microsoft.com/office/officeart/2005/8/layout/cycle6"/>
    <dgm:cxn modelId="{87F182D2-9AEE-CF42-9008-4A0768BFC0B2}" type="presOf" srcId="{6709C7ED-4C2B-A946-9F3C-E9D7641B9023}" destId="{63884DC1-6263-DA4A-A008-92D4966129C0}" srcOrd="0" destOrd="0" presId="urn:microsoft.com/office/officeart/2005/8/layout/cycle6"/>
    <dgm:cxn modelId="{549226DC-9DE2-6B4A-AC1E-3A8F3AF9D017}" type="presOf" srcId="{CAA25BD2-F953-1845-8D2D-B255CDB76CD5}" destId="{FC48091E-A86E-D447-B5E5-A878CE5E0B2E}" srcOrd="0" destOrd="0" presId="urn:microsoft.com/office/officeart/2005/8/layout/cycle6"/>
    <dgm:cxn modelId="{1DACF3F2-97D5-5A4D-83C3-C13E9BCEC4DA}" type="presOf" srcId="{73BD3A47-7C77-CF4A-AEEE-49EC02B7DB02}" destId="{0324B117-84A3-BE46-AF69-22975C3D4B36}" srcOrd="0" destOrd="0" presId="urn:microsoft.com/office/officeart/2005/8/layout/cycle6"/>
    <dgm:cxn modelId="{E9D500F9-2497-8644-8213-3CEE9DCFBC3C}" type="presOf" srcId="{C4BBB73E-2F53-1945-86D5-EBCE6C34AA8E}" destId="{B95FE056-FA75-9E4D-A346-6275A04C41AB}" srcOrd="0" destOrd="0" presId="urn:microsoft.com/office/officeart/2005/8/layout/cycle6"/>
    <dgm:cxn modelId="{50D8D0D9-C09C-3641-B194-A86D7B869D2C}" type="presParOf" srcId="{EE676B97-FFFB-9646-9E53-EE2EA616BDB8}" destId="{63884DC1-6263-DA4A-A008-92D4966129C0}" srcOrd="0" destOrd="0" presId="urn:microsoft.com/office/officeart/2005/8/layout/cycle6"/>
    <dgm:cxn modelId="{EDC06F88-042E-6B4A-A69A-474AF954578C}" type="presParOf" srcId="{EE676B97-FFFB-9646-9E53-EE2EA616BDB8}" destId="{05894051-3763-5842-BCA8-4585994B2C2F}" srcOrd="1" destOrd="0" presId="urn:microsoft.com/office/officeart/2005/8/layout/cycle6"/>
    <dgm:cxn modelId="{C2EE9C3C-7150-7745-B5C6-A57B655EDAE3}" type="presParOf" srcId="{EE676B97-FFFB-9646-9E53-EE2EA616BDB8}" destId="{5F7B6601-53E5-7247-8465-F3BCC6841B79}" srcOrd="2" destOrd="0" presId="urn:microsoft.com/office/officeart/2005/8/layout/cycle6"/>
    <dgm:cxn modelId="{2E773174-DDD0-AA48-9D96-7482DAB11E49}" type="presParOf" srcId="{EE676B97-FFFB-9646-9E53-EE2EA616BDB8}" destId="{F56524FB-5C42-8048-953F-A2F69C039040}" srcOrd="3" destOrd="0" presId="urn:microsoft.com/office/officeart/2005/8/layout/cycle6"/>
    <dgm:cxn modelId="{5FDCA267-6E04-6444-B356-D556B6D630BE}" type="presParOf" srcId="{EE676B97-FFFB-9646-9E53-EE2EA616BDB8}" destId="{6F2294B5-7699-ED43-8DEC-5DEA84DE7DA1}" srcOrd="4" destOrd="0" presId="urn:microsoft.com/office/officeart/2005/8/layout/cycle6"/>
    <dgm:cxn modelId="{F15D72B2-CFB9-754F-966D-4C063F64A8AE}" type="presParOf" srcId="{EE676B97-FFFB-9646-9E53-EE2EA616BDB8}" destId="{FC48091E-A86E-D447-B5E5-A878CE5E0B2E}" srcOrd="5" destOrd="0" presId="urn:microsoft.com/office/officeart/2005/8/layout/cycle6"/>
    <dgm:cxn modelId="{5CE2738A-A185-0048-AF20-D781CE702755}" type="presParOf" srcId="{EE676B97-FFFB-9646-9E53-EE2EA616BDB8}" destId="{1DE89478-8EA2-BD4A-B34F-4CCE5470B10B}" srcOrd="6" destOrd="0" presId="urn:microsoft.com/office/officeart/2005/8/layout/cycle6"/>
    <dgm:cxn modelId="{A9196562-B6AC-204A-A76F-DAA7AA8DFFFE}" type="presParOf" srcId="{EE676B97-FFFB-9646-9E53-EE2EA616BDB8}" destId="{DF83ADE5-A783-654F-A924-0B6526147C58}" srcOrd="7" destOrd="0" presId="urn:microsoft.com/office/officeart/2005/8/layout/cycle6"/>
    <dgm:cxn modelId="{C59609B5-D119-734A-B68D-119E4B7FA473}" type="presParOf" srcId="{EE676B97-FFFB-9646-9E53-EE2EA616BDB8}" destId="{0324B117-84A3-BE46-AF69-22975C3D4B36}" srcOrd="8" destOrd="0" presId="urn:microsoft.com/office/officeart/2005/8/layout/cycle6"/>
    <dgm:cxn modelId="{1CC8714A-9B60-EE46-9AE0-571BAF445100}" type="presParOf" srcId="{EE676B97-FFFB-9646-9E53-EE2EA616BDB8}" destId="{8CA50CA8-6780-9943-BE83-434F794AD6FB}" srcOrd="9" destOrd="0" presId="urn:microsoft.com/office/officeart/2005/8/layout/cycle6"/>
    <dgm:cxn modelId="{2DDAB4F7-9A94-CB41-8FC0-886B941313F6}" type="presParOf" srcId="{EE676B97-FFFB-9646-9E53-EE2EA616BDB8}" destId="{A8CAF2D6-C4D7-6046-BF95-FD1C99FCD6AB}" srcOrd="10" destOrd="0" presId="urn:microsoft.com/office/officeart/2005/8/layout/cycle6"/>
    <dgm:cxn modelId="{3140F4FB-8B75-494F-BFA1-A9925BB8B6FE}" type="presParOf" srcId="{EE676B97-FFFB-9646-9E53-EE2EA616BDB8}" destId="{B95FE056-FA75-9E4D-A346-6275A04C41AB}" srcOrd="11" destOrd="0" presId="urn:microsoft.com/office/officeart/2005/8/layout/cycle6"/>
    <dgm:cxn modelId="{CFD43977-AB32-1B46-AB09-14DB43D30C07}" type="presParOf" srcId="{EE676B97-FFFB-9646-9E53-EE2EA616BDB8}" destId="{3731031A-06D0-5744-B28E-18D716B41EB7}" srcOrd="12" destOrd="0" presId="urn:microsoft.com/office/officeart/2005/8/layout/cycle6"/>
    <dgm:cxn modelId="{3B1445A3-DCE7-E240-A081-B022073A3F6D}" type="presParOf" srcId="{EE676B97-FFFB-9646-9E53-EE2EA616BDB8}" destId="{48EF06FB-2A75-DD48-992E-EFCD23463FED}" srcOrd="13" destOrd="0" presId="urn:microsoft.com/office/officeart/2005/8/layout/cycle6"/>
    <dgm:cxn modelId="{B1C5D755-C3BE-3845-9A3D-BF331269A23B}" type="presParOf" srcId="{EE676B97-FFFB-9646-9E53-EE2EA616BDB8}" destId="{27E5E79C-6C31-1A40-A39B-88D6D762EC8E}" srcOrd="14" destOrd="0" presId="urn:microsoft.com/office/officeart/2005/8/layout/cycle6"/>
    <dgm:cxn modelId="{2640C973-3507-E94B-9E58-01C5F01DB2A4}" type="presParOf" srcId="{EE676B97-FFFB-9646-9E53-EE2EA616BDB8}" destId="{D621C2E8-D92D-414B-914B-7085C9CFD599}" srcOrd="15" destOrd="0" presId="urn:microsoft.com/office/officeart/2005/8/layout/cycle6"/>
    <dgm:cxn modelId="{C28BA907-CE61-034B-8FC6-4C871CCA7368}" type="presParOf" srcId="{EE676B97-FFFB-9646-9E53-EE2EA616BDB8}" destId="{8FFBAFA1-B926-984D-A270-8CA9516873C2}" srcOrd="16" destOrd="0" presId="urn:microsoft.com/office/officeart/2005/8/layout/cycle6"/>
    <dgm:cxn modelId="{8546C449-72F1-8241-ABA6-BB8C281B997B}" type="presParOf" srcId="{EE676B97-FFFB-9646-9E53-EE2EA616BDB8}" destId="{DDCDFA39-E4D7-7544-9D99-A786EBB163F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D2D2-24B8-1D45-96B4-D13FCE91261C}">
      <dsp:nvSpPr>
        <dsp:cNvPr id="0" name=""/>
        <dsp:cNvSpPr/>
      </dsp:nvSpPr>
      <dsp:spPr>
        <a:xfrm>
          <a:off x="4995333" y="33773"/>
          <a:ext cx="1154242" cy="11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Passenger submits request</a:t>
          </a:r>
        </a:p>
      </dsp:txBody>
      <dsp:txXfrm>
        <a:off x="4995333" y="33773"/>
        <a:ext cx="1154242" cy="1154242"/>
      </dsp:txXfrm>
    </dsp:sp>
    <dsp:sp modelId="{98101A21-3E2B-A14D-8B4C-F462EC0C4916}">
      <dsp:nvSpPr>
        <dsp:cNvPr id="0" name=""/>
        <dsp:cNvSpPr/>
      </dsp:nvSpPr>
      <dsp:spPr>
        <a:xfrm>
          <a:off x="2278698" y="207"/>
          <a:ext cx="4329398" cy="4329398"/>
        </a:xfrm>
        <a:prstGeom prst="circularArrow">
          <a:avLst>
            <a:gd name="adj1" fmla="val 5199"/>
            <a:gd name="adj2" fmla="val 335815"/>
            <a:gd name="adj3" fmla="val 21293642"/>
            <a:gd name="adj4" fmla="val 19765888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348AF9-6758-5B4D-8297-D67A741910AE}">
      <dsp:nvSpPr>
        <dsp:cNvPr id="0" name=""/>
        <dsp:cNvSpPr/>
      </dsp:nvSpPr>
      <dsp:spPr>
        <a:xfrm>
          <a:off x="5693128" y="2181365"/>
          <a:ext cx="1154242" cy="11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Cloud searches for taxi which minimizes</a:t>
          </a:r>
          <a:r>
            <a:rPr lang="en-US" sz="1300" kern="1200" baseline="0" dirty="0">
              <a:solidFill>
                <a:schemeClr val="bg1"/>
              </a:solidFill>
            </a:rPr>
            <a:t> travel distance increase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693128" y="2181365"/>
        <a:ext cx="1154242" cy="1154242"/>
      </dsp:txXfrm>
    </dsp:sp>
    <dsp:sp modelId="{439D8B5E-247A-044F-8EA3-366BC66D03D3}">
      <dsp:nvSpPr>
        <dsp:cNvPr id="0" name=""/>
        <dsp:cNvSpPr/>
      </dsp:nvSpPr>
      <dsp:spPr>
        <a:xfrm>
          <a:off x="2278698" y="207"/>
          <a:ext cx="4329398" cy="4329398"/>
        </a:xfrm>
        <a:prstGeom prst="circularArrow">
          <a:avLst>
            <a:gd name="adj1" fmla="val 5199"/>
            <a:gd name="adj2" fmla="val 335815"/>
            <a:gd name="adj3" fmla="val 4015113"/>
            <a:gd name="adj4" fmla="val 225305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2EE15-A956-6543-90BC-B52D96A2FB48}">
      <dsp:nvSpPr>
        <dsp:cNvPr id="0" name=""/>
        <dsp:cNvSpPr/>
      </dsp:nvSpPr>
      <dsp:spPr>
        <a:xfrm>
          <a:off x="3866276" y="3508651"/>
          <a:ext cx="1154242" cy="11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Existing passengers</a:t>
          </a:r>
          <a:r>
            <a:rPr lang="en-US" sz="1300" kern="1200" baseline="0" dirty="0">
              <a:solidFill>
                <a:schemeClr val="bg1"/>
              </a:solidFill>
            </a:rPr>
            <a:t> asked if they want to pick up the passenger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866276" y="3508651"/>
        <a:ext cx="1154242" cy="1154242"/>
      </dsp:txXfrm>
    </dsp:sp>
    <dsp:sp modelId="{FFF3018A-29DF-BE45-80CE-FE34FDA4D6F7}">
      <dsp:nvSpPr>
        <dsp:cNvPr id="0" name=""/>
        <dsp:cNvSpPr/>
      </dsp:nvSpPr>
      <dsp:spPr>
        <a:xfrm>
          <a:off x="2278698" y="207"/>
          <a:ext cx="4329398" cy="4329398"/>
        </a:xfrm>
        <a:prstGeom prst="circularArrow">
          <a:avLst>
            <a:gd name="adj1" fmla="val 5199"/>
            <a:gd name="adj2" fmla="val 335815"/>
            <a:gd name="adj3" fmla="val 8211133"/>
            <a:gd name="adj4" fmla="val 644907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64581-8211-5041-B316-A1F2541C2C10}">
      <dsp:nvSpPr>
        <dsp:cNvPr id="0" name=""/>
        <dsp:cNvSpPr/>
      </dsp:nvSpPr>
      <dsp:spPr>
        <a:xfrm>
          <a:off x="2039425" y="2181365"/>
          <a:ext cx="1154242" cy="11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Passenger evaluates time increase / cost decrease tradeoff</a:t>
          </a:r>
        </a:p>
      </dsp:txBody>
      <dsp:txXfrm>
        <a:off x="2039425" y="2181365"/>
        <a:ext cx="1154242" cy="1154242"/>
      </dsp:txXfrm>
    </dsp:sp>
    <dsp:sp modelId="{8C1EF0CE-AA9F-6740-8008-1624E5E3C47A}">
      <dsp:nvSpPr>
        <dsp:cNvPr id="0" name=""/>
        <dsp:cNvSpPr/>
      </dsp:nvSpPr>
      <dsp:spPr>
        <a:xfrm>
          <a:off x="2278698" y="207"/>
          <a:ext cx="4329398" cy="4329398"/>
        </a:xfrm>
        <a:prstGeom prst="circularArrow">
          <a:avLst>
            <a:gd name="adj1" fmla="val 5199"/>
            <a:gd name="adj2" fmla="val 335815"/>
            <a:gd name="adj3" fmla="val 12298297"/>
            <a:gd name="adj4" fmla="val 10770543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603F07-115C-BC40-9827-059B19847EE6}">
      <dsp:nvSpPr>
        <dsp:cNvPr id="0" name=""/>
        <dsp:cNvSpPr/>
      </dsp:nvSpPr>
      <dsp:spPr>
        <a:xfrm>
          <a:off x="2737220" y="33773"/>
          <a:ext cx="1154242" cy="11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Unanimous agreement reached</a:t>
          </a:r>
        </a:p>
      </dsp:txBody>
      <dsp:txXfrm>
        <a:off x="2737220" y="33773"/>
        <a:ext cx="1154242" cy="1154242"/>
      </dsp:txXfrm>
    </dsp:sp>
    <dsp:sp modelId="{2D920541-C520-134C-BDE4-FC6BE83E48DB}">
      <dsp:nvSpPr>
        <dsp:cNvPr id="0" name=""/>
        <dsp:cNvSpPr/>
      </dsp:nvSpPr>
      <dsp:spPr>
        <a:xfrm>
          <a:off x="2278698" y="207"/>
          <a:ext cx="4329398" cy="4329398"/>
        </a:xfrm>
        <a:prstGeom prst="circularArrow">
          <a:avLst>
            <a:gd name="adj1" fmla="val 5199"/>
            <a:gd name="adj2" fmla="val 335815"/>
            <a:gd name="adj3" fmla="val 16866100"/>
            <a:gd name="adj4" fmla="val 15198085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84DC1-6263-DA4A-A008-92D4966129C0}">
      <dsp:nvSpPr>
        <dsp:cNvPr id="0" name=""/>
        <dsp:cNvSpPr/>
      </dsp:nvSpPr>
      <dsp:spPr>
        <a:xfrm>
          <a:off x="4894506" y="3582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Passenger submits new ride request Q to Communication</a:t>
          </a:r>
          <a:r>
            <a:rPr lang="en-US" sz="1000" kern="1200" baseline="0" dirty="0"/>
            <a:t> Server</a:t>
          </a:r>
          <a:endParaRPr lang="en-US" sz="1000" kern="1200" dirty="0"/>
        </a:p>
      </dsp:txBody>
      <dsp:txXfrm>
        <a:off x="4944616" y="53692"/>
        <a:ext cx="1479011" cy="926280"/>
      </dsp:txXfrm>
    </dsp:sp>
    <dsp:sp modelId="{5F7B6601-53E5-7247-8465-F3BCC6841B79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3216559" y="136134"/>
              </a:moveTo>
              <a:arcTo wR="2416867" hR="2416867" stAng="17359330" swAng="149985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524FB-5C42-8048-953F-A2F69C039040}">
      <dsp:nvSpPr>
        <dsp:cNvPr id="0" name=""/>
        <dsp:cNvSpPr/>
      </dsp:nvSpPr>
      <dsp:spPr>
        <a:xfrm>
          <a:off x="6987575" y="1212016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Communication server sends it to the Indexing Server to search for candidate taxis SV that are likely to satisfy Q</a:t>
          </a:r>
          <a:endParaRPr lang="en-US" sz="1000" kern="1200" dirty="0"/>
        </a:p>
      </dsp:txBody>
      <dsp:txXfrm>
        <a:off x="7037685" y="1262126"/>
        <a:ext cx="1479011" cy="926280"/>
      </dsp:txXfrm>
    </dsp:sp>
    <dsp:sp modelId="{FC48091E-A86E-D447-B5E5-A878CE5E0B2E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4735557" y="1735011"/>
              </a:moveTo>
              <a:arcTo wR="2416867" hR="2416867" stAng="20616780" swAng="196644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89478-8EA2-BD4A-B34F-4CCE5470B10B}">
      <dsp:nvSpPr>
        <dsp:cNvPr id="0" name=""/>
        <dsp:cNvSpPr/>
      </dsp:nvSpPr>
      <dsp:spPr>
        <a:xfrm>
          <a:off x="6987575" y="3628883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Indexing Server returns SV to the Communication Server</a:t>
          </a:r>
          <a:endParaRPr lang="en-US" sz="1000" kern="1200" dirty="0"/>
        </a:p>
      </dsp:txBody>
      <dsp:txXfrm>
        <a:off x="7037685" y="3678993"/>
        <a:ext cx="1479011" cy="926280"/>
      </dsp:txXfrm>
    </dsp:sp>
    <dsp:sp modelId="{0324B117-84A3-BE46-AF69-22975C3D4B36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4105438" y="4146022"/>
              </a:moveTo>
              <a:arcTo wR="2416867" hR="2416867" stAng="2740820" swAng="149985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50CA8-6780-9943-BE83-434F794AD6FB}">
      <dsp:nvSpPr>
        <dsp:cNvPr id="0" name=""/>
        <dsp:cNvSpPr/>
      </dsp:nvSpPr>
      <dsp:spPr>
        <a:xfrm>
          <a:off x="4894506" y="4837317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Communication Server sends ride request Q and the received candidate taxi set SV to the Scheduling Server Cluster</a:t>
          </a:r>
          <a:endParaRPr lang="en-US" sz="1000" kern="1200" dirty="0"/>
        </a:p>
      </dsp:txBody>
      <dsp:txXfrm>
        <a:off x="4944616" y="4887427"/>
        <a:ext cx="1479011" cy="926280"/>
      </dsp:txXfrm>
    </dsp:sp>
    <dsp:sp modelId="{B95FE056-FA75-9E4D-A346-6275A04C41AB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1617175" y="4697600"/>
              </a:moveTo>
              <a:arcTo wR="2416867" hR="2416867" stAng="6559330" swAng="149985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1031A-06D0-5744-B28E-18D716B41EB7}">
      <dsp:nvSpPr>
        <dsp:cNvPr id="0" name=""/>
        <dsp:cNvSpPr/>
      </dsp:nvSpPr>
      <dsp:spPr>
        <a:xfrm>
          <a:off x="2801438" y="3628883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Scheduling Cluster returns the taxi with the lowest</a:t>
          </a:r>
          <a:r>
            <a:rPr lang="en-US" sz="1000" kern="1200" baseline="0" dirty="0"/>
            <a:t> increase in travel distance</a:t>
          </a:r>
          <a:endParaRPr lang="en-US" sz="1000" kern="1200" dirty="0"/>
        </a:p>
      </dsp:txBody>
      <dsp:txXfrm>
        <a:off x="2851548" y="3678993"/>
        <a:ext cx="1479011" cy="926280"/>
      </dsp:txXfrm>
    </dsp:sp>
    <dsp:sp modelId="{27E5E79C-6C31-1A40-A39B-88D6D762EC8E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98178" y="3098723"/>
              </a:moveTo>
              <a:arcTo wR="2416867" hR="2416867" stAng="9816780" swAng="196644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1C2E8-D92D-414B-914B-7085C9CFD599}">
      <dsp:nvSpPr>
        <dsp:cNvPr id="0" name=""/>
        <dsp:cNvSpPr/>
      </dsp:nvSpPr>
      <dsp:spPr>
        <a:xfrm>
          <a:off x="2801438" y="1212016"/>
          <a:ext cx="1579231" cy="10265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Each passenger is asked whether they would like to accept the request</a:t>
          </a:r>
        </a:p>
      </dsp:txBody>
      <dsp:txXfrm>
        <a:off x="2851548" y="1262126"/>
        <a:ext cx="1479011" cy="926280"/>
      </dsp:txXfrm>
    </dsp:sp>
    <dsp:sp modelId="{DDCDFA39-E4D7-7544-9D99-A786EBB163F7}">
      <dsp:nvSpPr>
        <dsp:cNvPr id="0" name=""/>
        <dsp:cNvSpPr/>
      </dsp:nvSpPr>
      <dsp:spPr>
        <a:xfrm>
          <a:off x="3267254" y="516832"/>
          <a:ext cx="4833735" cy="4833735"/>
        </a:xfrm>
        <a:custGeom>
          <a:avLst/>
          <a:gdLst/>
          <a:ahLst/>
          <a:cxnLst/>
          <a:rect l="0" t="0" r="0" b="0"/>
          <a:pathLst>
            <a:path>
              <a:moveTo>
                <a:pt x="728296" y="687712"/>
              </a:moveTo>
              <a:arcTo wR="2416867" hR="2416867" stAng="13540820" swAng="149985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574" y="3737838"/>
            <a:ext cx="7951305" cy="1243584"/>
          </a:xfrm>
        </p:spPr>
        <p:txBody>
          <a:bodyPr/>
          <a:lstStyle/>
          <a:p>
            <a:r>
              <a:rPr lang="en-US" sz="8000" b="0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KLH Cab Share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BBDF158-0471-1C9B-562A-EE907301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66" y="2879253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1BC9-7D39-8454-D95E-90D3D51A26E6}"/>
              </a:ext>
            </a:extLst>
          </p:cNvPr>
          <p:cNvSpPr txBox="1"/>
          <p:nvPr/>
        </p:nvSpPr>
        <p:spPr>
          <a:xfrm>
            <a:off x="2759529" y="1365837"/>
            <a:ext cx="7951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Bookman Old Style" panose="02050604050505020204" pitchFamily="18" charset="0"/>
              </a:rPr>
              <a:t>Advanced Object Oriented Programming</a:t>
            </a:r>
          </a:p>
        </p:txBody>
      </p:sp>
      <p:pic>
        <p:nvPicPr>
          <p:cNvPr id="1028" name="Picture 4" descr="Cab - Free transport icons">
            <a:extLst>
              <a:ext uri="{FF2B5EF4-FFF2-40B4-BE49-F238E27FC236}">
                <a16:creationId xmlns:a16="http://schemas.microsoft.com/office/drawing/2014/main" id="{21030976-5F62-598A-8B34-3A6F5B0C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80" y="3036279"/>
            <a:ext cx="2712781" cy="27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518" y="3429000"/>
            <a:ext cx="4071322" cy="1243584"/>
          </a:xfrm>
        </p:spPr>
        <p:txBody>
          <a:bodyPr/>
          <a:lstStyle/>
          <a:p>
            <a:r>
              <a:rPr lang="en-US" dirty="0">
                <a:latin typeface="Copperplate Gothic Light" panose="020E0507020206020404" pitchFamily="34" charset="0"/>
              </a:rPr>
              <a:t>Thank You</a:t>
            </a:r>
            <a:endParaRPr lang="en-GB" dirty="0">
              <a:latin typeface="Copperplate Gothic Light" panose="020E0507020206020404" pitchFamily="34" charset="0"/>
            </a:endParaRPr>
          </a:p>
        </p:txBody>
      </p:sp>
      <p:pic>
        <p:nvPicPr>
          <p:cNvPr id="1026" name="Picture 2" descr="UBER CAB HISTORY AND SERVICE">
            <a:extLst>
              <a:ext uri="{FF2B5EF4-FFF2-40B4-BE49-F238E27FC236}">
                <a16:creationId xmlns:a16="http://schemas.microsoft.com/office/drawing/2014/main" id="{6701C39F-A23A-437A-E51C-03FE8C01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529" y="-207290"/>
            <a:ext cx="12924529" cy="72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586" y="991925"/>
            <a:ext cx="7781544" cy="859055"/>
          </a:xfrm>
        </p:spPr>
        <p:txBody>
          <a:bodyPr/>
          <a:lstStyle/>
          <a:p>
            <a:r>
              <a:rPr lang="en-US" b="0" dirty="0"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415" y="2903901"/>
            <a:ext cx="9321966" cy="2103120"/>
          </a:xfrm>
        </p:spPr>
        <p:txBody>
          <a:bodyPr>
            <a:noAutofit/>
          </a:bodyPr>
          <a:lstStyle/>
          <a:p>
            <a:r>
              <a:rPr lang="en-US" sz="3400" dirty="0">
                <a:latin typeface="Bookman Old Style" panose="02050604050505020204" pitchFamily="18" charset="0"/>
              </a:rPr>
              <a:t>2110030316-B.Sai Kishore</a:t>
            </a:r>
          </a:p>
          <a:p>
            <a:r>
              <a:rPr lang="en-US" sz="3400" dirty="0">
                <a:latin typeface="Bookman Old Style" panose="02050604050505020204" pitchFamily="18" charset="0"/>
              </a:rPr>
              <a:t>2110030329-B.Ashrith</a:t>
            </a:r>
          </a:p>
          <a:p>
            <a:r>
              <a:rPr lang="en-US" sz="3400" dirty="0">
                <a:latin typeface="Bookman Old Style" panose="02050604050505020204" pitchFamily="18" charset="0"/>
              </a:rPr>
              <a:t>2110030342-P.Bhargavraj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47" y="387626"/>
            <a:ext cx="7781544" cy="859055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306" y="1558456"/>
            <a:ext cx="8646106" cy="171549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  <a:ea typeface="Cambria" panose="02040503050406030204" pitchFamily="18" charset="0"/>
              </a:rPr>
              <a:t>A cab system that accepts real-time requests from passengers.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  <a:ea typeface="Cambria" panose="02040503050406030204" pitchFamily="18" charset="0"/>
              </a:rPr>
              <a:t>Schedules taxis to pick them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Display" panose="02000505000000020004" pitchFamily="2" charset="0"/>
                <a:ea typeface="Cambria" panose="02040503050406030204" pitchFamily="18" charset="0"/>
              </a:rPr>
              <a:t>TIME, CAPACITY and MONETARY constraints are kept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CB02C-23E4-CFD3-D22B-205CBF09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21" y="3785964"/>
            <a:ext cx="5145310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439" y="872655"/>
            <a:ext cx="7781544" cy="859055"/>
          </a:xfrm>
        </p:spPr>
        <p:txBody>
          <a:bodyPr/>
          <a:lstStyle/>
          <a:p>
            <a:r>
              <a:rPr lang="en-US" b="0" dirty="0">
                <a:latin typeface="Algerian" panose="04020705040A02060702" pitchFamily="82" charset="0"/>
              </a:rPr>
              <a:t>How it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C7E55E5-9C51-4589-38E4-15863D8B6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82354"/>
              </p:ext>
            </p:extLst>
          </p:nvPr>
        </p:nvGraphicFramePr>
        <p:xfrm>
          <a:off x="654769" y="2015656"/>
          <a:ext cx="8886796" cy="4664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4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52" y="871606"/>
            <a:ext cx="11214100" cy="53553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Reduces Taxi fare of passengers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Increases income of Taxi Drivers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Saves a ton of fuel!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Lesser traffic!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645C9-ECC0-00C3-4DDE-81F45B66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67" y="2761873"/>
            <a:ext cx="7013333" cy="32245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52" y="871606"/>
            <a:ext cx="11214100" cy="53553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  <a:cs typeface="Arial" panose="020B0604020202020204" pitchFamily="34" charset="0"/>
              </a:rPr>
              <a:t>System architecture - 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625385"/>
            <a:ext cx="8142136" cy="4093243"/>
          </a:xfrm>
        </p:spPr>
        <p:txBody>
          <a:bodyPr/>
          <a:lstStyle/>
          <a:p>
            <a:r>
              <a:rPr lang="en-US" sz="2400" dirty="0"/>
              <a:t>The cloud consists of multiple servers for different purposes and a monitor to oversee the running of the system.</a:t>
            </a:r>
          </a:p>
          <a:p>
            <a:r>
              <a:rPr lang="en-US" sz="2400" dirty="0"/>
              <a:t>Taxi drivers and passengers use the same smartphone App to interact with the system, but are provided with different user interfaces.</a:t>
            </a:r>
          </a:p>
          <a:p>
            <a:r>
              <a:rPr lang="en-US" sz="2400" dirty="0"/>
              <a:t>A taxi automatically reports its location to the cloud via the mobile App when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the taxi establishes the connection with the system,</a:t>
            </a:r>
          </a:p>
          <a:p>
            <a:r>
              <a:rPr lang="en-US" sz="2400" dirty="0"/>
              <a:t>(ii) a rider gets on and off a taxi, or</a:t>
            </a:r>
          </a:p>
          <a:p>
            <a:r>
              <a:rPr lang="en-US" sz="2400" dirty="0"/>
              <a:t>(iii) at a frequency (e.g., every 20 seconds) while a taxi is connected to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FF2B36-DB58-486A-4DFF-D7C6F9872E7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19" y="1935348"/>
            <a:ext cx="417576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609213"/>
            <a:ext cx="11214100" cy="53553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  <a:cs typeface="Arial" panose="020B0604020202020204" pitchFamily="34" charset="0"/>
              </a:rPr>
              <a:t>Real time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E1A8C1-C60C-B294-07F6-DA8D3CB64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19505"/>
              </p:ext>
            </p:extLst>
          </p:nvPr>
        </p:nvGraphicFramePr>
        <p:xfrm>
          <a:off x="-920232" y="876978"/>
          <a:ext cx="11368245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E1B645-C599-3F25-348D-F883F98FB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6312" y="609213"/>
            <a:ext cx="2699088" cy="23954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52" y="871606"/>
            <a:ext cx="5566686" cy="53553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Mobile app interface</a:t>
            </a:r>
            <a:endParaRPr lang="en-US" u="sng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E318480-783A-433C-E652-B79CA52B638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r="4722"/>
          <a:stretch/>
        </p:blipFill>
        <p:spPr>
          <a:xfrm>
            <a:off x="259855" y="2918129"/>
            <a:ext cx="1005018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2665"/>
            <a:ext cx="3311712" cy="535531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75EEC-0FB0-74E9-47F2-F9D7376FA6E8}"/>
              </a:ext>
            </a:extLst>
          </p:cNvPr>
          <p:cNvSpPr txBox="1"/>
          <p:nvPr/>
        </p:nvSpPr>
        <p:spPr>
          <a:xfrm>
            <a:off x="322728" y="1407137"/>
            <a:ext cx="116539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This paper proposed and developed a mobile-cloud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based real-time taxi-sharing system.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Presented detail interactions between end users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(i.e. taxi riders and drivers) and the Cloud.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Validated our system based on a GPS trajectory data set generated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by 33,000 taxis over three months, in which over 10 million ride 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requests were extracted.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This system can enhance the delivery capability of taxis in a city so as to satisfy the commute of more people.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system saves the total travel distance of taxis when delivering passengers.</a:t>
            </a:r>
          </a:p>
          <a:p>
            <a:r>
              <a:rPr lang="en-IN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The system can also save the taxi fare for each individual rider while the profit of taxi drivers does not decrease compared with the case where no taxi-sharing is conducted.</a:t>
            </a:r>
          </a:p>
          <a:p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166</TotalTime>
  <Words>439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Bookman Old Style</vt:lpstr>
      <vt:lpstr>Calibri</vt:lpstr>
      <vt:lpstr>Copperplate Gothic Light</vt:lpstr>
      <vt:lpstr>Sitka Display</vt:lpstr>
      <vt:lpstr>Trade Gothic LT Pro</vt:lpstr>
      <vt:lpstr>Trebuchet MS</vt:lpstr>
      <vt:lpstr>Wingdings</vt:lpstr>
      <vt:lpstr>Office Theme</vt:lpstr>
      <vt:lpstr>KLH Cab Share </vt:lpstr>
      <vt:lpstr>TEAM MEMBERS</vt:lpstr>
      <vt:lpstr>Introduction</vt:lpstr>
      <vt:lpstr>How it works</vt:lpstr>
      <vt:lpstr>ADVANTAGES</vt:lpstr>
      <vt:lpstr>System architecture - overview</vt:lpstr>
      <vt:lpstr>Real time flow</vt:lpstr>
      <vt:lpstr>Mobile app interface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KLH Cab Share</dc:title>
  <dc:creator>SAI KISHORE</dc:creator>
  <cp:lastModifiedBy>Ashrith bade</cp:lastModifiedBy>
  <cp:revision>2</cp:revision>
  <dcterms:created xsi:type="dcterms:W3CDTF">2022-08-08T06:18:37Z</dcterms:created>
  <dcterms:modified xsi:type="dcterms:W3CDTF">2022-08-08T09:22:18Z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