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5" r:id="rId1"/>
    <p:sldMasterId id="2147483666" r:id="rId2"/>
  </p:sldMasterIdLst>
  <p:notesMasterIdLst>
    <p:notesMasterId r:id="rId16"/>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Lst>
  <p:sldSz cx="9144000" cy="6858000" type="screen4x3"/>
  <p:notesSz cx="6858000" cy="9144000"/>
  <p:embeddedFontLst>
    <p:embeddedFont>
      <p:font typeface="Calibri" panose="020F0502020204030204" pitchFamily="34" charset="0"/>
      <p:regular r:id="rId17"/>
      <p:bold r:id="rId18"/>
      <p:italic r:id="rId19"/>
      <p:boldItalic r:id="rId20"/>
    </p:embeddedFont>
    <p:embeddedFont>
      <p:font typeface="Century Gothic" panose="020B0502020202020204" pitchFamily="34"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3" d="100"/>
          <a:sy n="93" d="100"/>
        </p:scale>
        <p:origin x="1162" y="8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font" Target="fonts/font2.fntdata"/><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font" Target="fonts/font5.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1.fntdata"/><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8.fntdata"/><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7.fntdata"/><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font" Target="fonts/font3.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6.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6" name="Google Shape;206;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4" name="Google Shape;314;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2" name="Google Shape;322;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0" name="Google Shape;330;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p1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9" name="Google Shape;369;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4" name="Google Shape;214;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5" name="Google Shape;215;p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3" name="Google Shape;223;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1" name="Google Shape;231;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2" name="Google Shape;232;p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3" name="Google Shape;243;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1" name="Google Shape;251;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0" name="Google Shape;260;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9" name="Google Shape;269;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6" name="Google Shape;306;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43"/>
        <p:cNvGrpSpPr/>
        <p:nvPr/>
      </p:nvGrpSpPr>
      <p:grpSpPr>
        <a:xfrm>
          <a:off x="0" y="0"/>
          <a:ext cx="0" cy="0"/>
          <a:chOff x="0" y="0"/>
          <a:chExt cx="0" cy="0"/>
        </a:xfrm>
      </p:grpSpPr>
      <p:sp>
        <p:nvSpPr>
          <p:cNvPr id="44" name="Google Shape;44;p2"/>
          <p:cNvSpPr txBox="1">
            <a:spLocks noGrp="1"/>
          </p:cNvSpPr>
          <p:nvPr>
            <p:ph type="title"/>
          </p:nvPr>
        </p:nvSpPr>
        <p:spPr>
          <a:xfrm>
            <a:off x="1945201" y="624110"/>
            <a:ext cx="6589199" cy="128089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2"/>
          <p:cNvSpPr txBox="1">
            <a:spLocks noGrp="1"/>
          </p:cNvSpPr>
          <p:nvPr>
            <p:ph type="body" idx="1"/>
          </p:nvPr>
        </p:nvSpPr>
        <p:spPr>
          <a:xfrm>
            <a:off x="1942415" y="2133600"/>
            <a:ext cx="6591985" cy="3777622"/>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46" name="Google Shape;46;p2"/>
          <p:cNvSpPr txBox="1">
            <a:spLocks noGrp="1"/>
          </p:cNvSpPr>
          <p:nvPr>
            <p:ph type="dt" idx="10"/>
          </p:nvPr>
        </p:nvSpPr>
        <p:spPr>
          <a:xfrm>
            <a:off x="7772400" y="6135089"/>
            <a:ext cx="766380" cy="370171"/>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2"/>
          <p:cNvSpPr txBox="1">
            <a:spLocks noGrp="1"/>
          </p:cNvSpPr>
          <p:nvPr>
            <p:ph type="ftr" idx="11"/>
          </p:nvPr>
        </p:nvSpPr>
        <p:spPr>
          <a:xfrm>
            <a:off x="1942415" y="6135809"/>
            <a:ext cx="571648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2"/>
          <p:cNvSpPr/>
          <p:nvPr/>
        </p:nvSpPr>
        <p:spPr>
          <a:xfrm rot="10800000" flipH="1">
            <a:off x="58" y="711194"/>
            <a:ext cx="1358356" cy="508005"/>
          </a:xfrm>
          <a:custGeom>
            <a:avLst/>
            <a:gdLst/>
            <a:ahLst/>
            <a:cxnLst/>
            <a:rect l="l" t="t" r="r" b="b"/>
            <a:pathLst>
              <a:path w="7908" h="10000" extrusionOk="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txBox="1">
            <a:spLocks noGrp="1"/>
          </p:cNvSpPr>
          <p:nvPr>
            <p:ph type="sldNum" idx="12"/>
          </p:nvPr>
        </p:nvSpPr>
        <p:spPr>
          <a:xfrm>
            <a:off x="511228" y="787783"/>
            <a:ext cx="584978"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108"/>
        <p:cNvGrpSpPr/>
        <p:nvPr/>
      </p:nvGrpSpPr>
      <p:grpSpPr>
        <a:xfrm>
          <a:off x="0" y="0"/>
          <a:ext cx="0" cy="0"/>
          <a:chOff x="0" y="0"/>
          <a:chExt cx="0" cy="0"/>
        </a:xfrm>
      </p:grpSpPr>
      <p:sp>
        <p:nvSpPr>
          <p:cNvPr id="109" name="Google Shape;109;p11"/>
          <p:cNvSpPr txBox="1">
            <a:spLocks noGrp="1"/>
          </p:cNvSpPr>
          <p:nvPr>
            <p:ph type="title"/>
          </p:nvPr>
        </p:nvSpPr>
        <p:spPr>
          <a:xfrm>
            <a:off x="1942415" y="609600"/>
            <a:ext cx="6591985" cy="311704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262626"/>
              </a:buClr>
              <a:buSzPts val="4800"/>
              <a:buFont typeface="Century Gothic"/>
              <a:buNone/>
              <a:defRPr sz="48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0" name="Google Shape;110;p11"/>
          <p:cNvSpPr txBox="1">
            <a:spLocks noGrp="1"/>
          </p:cNvSpPr>
          <p:nvPr>
            <p:ph type="body" idx="1"/>
          </p:nvPr>
        </p:nvSpPr>
        <p:spPr>
          <a:xfrm>
            <a:off x="1942415" y="4354046"/>
            <a:ext cx="6591985" cy="1555864"/>
          </a:xfrm>
          <a:prstGeom prst="rect">
            <a:avLst/>
          </a:prstGeom>
          <a:noFill/>
          <a:ln>
            <a:noFill/>
          </a:ln>
        </p:spPr>
        <p:txBody>
          <a:bodyPr spcFirstLastPara="1" wrap="square" lIns="91425" tIns="45700" rIns="91425" bIns="45700" anchor="ctr" anchorCtr="0">
            <a:normAutofit/>
          </a:bodyPr>
          <a:lstStyle>
            <a:lvl1pPr marL="457200" lvl="0" indent="-228600" algn="l">
              <a:spcBef>
                <a:spcPts val="1000"/>
              </a:spcBef>
              <a:spcAft>
                <a:spcPts val="0"/>
              </a:spcAft>
              <a:buSzPts val="1800"/>
              <a:buNone/>
              <a:defRPr sz="1800">
                <a:solidFill>
                  <a:srgbClr val="595959"/>
                </a:solidFill>
              </a:defRPr>
            </a:lvl1pPr>
            <a:lvl2pPr marL="914400" lvl="1" indent="-228600" algn="l">
              <a:spcBef>
                <a:spcPts val="1000"/>
              </a:spcBef>
              <a:spcAft>
                <a:spcPts val="0"/>
              </a:spcAft>
              <a:buSzPts val="1800"/>
              <a:buNone/>
              <a:defRPr sz="1800">
                <a:solidFill>
                  <a:srgbClr val="888888"/>
                </a:solidFill>
              </a:defRPr>
            </a:lvl2pPr>
            <a:lvl3pPr marL="1371600" lvl="2" indent="-228600" algn="l">
              <a:spcBef>
                <a:spcPts val="1000"/>
              </a:spcBef>
              <a:spcAft>
                <a:spcPts val="0"/>
              </a:spcAft>
              <a:buSzPts val="1600"/>
              <a:buNone/>
              <a:defRPr sz="1600">
                <a:solidFill>
                  <a:srgbClr val="888888"/>
                </a:solidFill>
              </a:defRPr>
            </a:lvl3pPr>
            <a:lvl4pPr marL="1828800" lvl="3" indent="-228600" algn="l">
              <a:spcBef>
                <a:spcPts val="1000"/>
              </a:spcBef>
              <a:spcAft>
                <a:spcPts val="0"/>
              </a:spcAft>
              <a:buSzPts val="1400"/>
              <a:buNone/>
              <a:defRPr sz="1400">
                <a:solidFill>
                  <a:srgbClr val="888888"/>
                </a:solidFill>
              </a:defRPr>
            </a:lvl4pPr>
            <a:lvl5pPr marL="2286000" lvl="4" indent="-228600" algn="l">
              <a:spcBef>
                <a:spcPts val="1000"/>
              </a:spcBef>
              <a:spcAft>
                <a:spcPts val="0"/>
              </a:spcAft>
              <a:buSzPts val="1400"/>
              <a:buNone/>
              <a:defRPr sz="1400">
                <a:solidFill>
                  <a:srgbClr val="888888"/>
                </a:solidFill>
              </a:defRPr>
            </a:lvl5pPr>
            <a:lvl6pPr marL="2743200" lvl="5" indent="-228600" algn="l">
              <a:spcBef>
                <a:spcPts val="1000"/>
              </a:spcBef>
              <a:spcAft>
                <a:spcPts val="0"/>
              </a:spcAft>
              <a:buSzPts val="1400"/>
              <a:buNone/>
              <a:defRPr sz="1400">
                <a:solidFill>
                  <a:srgbClr val="888888"/>
                </a:solidFill>
              </a:defRPr>
            </a:lvl6pPr>
            <a:lvl7pPr marL="3200400" lvl="6" indent="-228600" algn="l">
              <a:spcBef>
                <a:spcPts val="1000"/>
              </a:spcBef>
              <a:spcAft>
                <a:spcPts val="0"/>
              </a:spcAft>
              <a:buSzPts val="1400"/>
              <a:buNone/>
              <a:defRPr sz="1400">
                <a:solidFill>
                  <a:srgbClr val="888888"/>
                </a:solidFill>
              </a:defRPr>
            </a:lvl7pPr>
            <a:lvl8pPr marL="3657600" lvl="7" indent="-228600" algn="l">
              <a:spcBef>
                <a:spcPts val="1000"/>
              </a:spcBef>
              <a:spcAft>
                <a:spcPts val="0"/>
              </a:spcAft>
              <a:buSzPts val="1400"/>
              <a:buNone/>
              <a:defRPr sz="1400">
                <a:solidFill>
                  <a:srgbClr val="888888"/>
                </a:solidFill>
              </a:defRPr>
            </a:lvl8pPr>
            <a:lvl9pPr marL="4114800" lvl="8" indent="-228600" algn="l">
              <a:spcBef>
                <a:spcPts val="1000"/>
              </a:spcBef>
              <a:spcAft>
                <a:spcPts val="0"/>
              </a:spcAft>
              <a:buSzPts val="1400"/>
              <a:buNone/>
              <a:defRPr sz="1400">
                <a:solidFill>
                  <a:srgbClr val="888888"/>
                </a:solidFill>
              </a:defRPr>
            </a:lvl9pPr>
          </a:lstStyle>
          <a:p>
            <a:endParaRPr/>
          </a:p>
        </p:txBody>
      </p:sp>
      <p:sp>
        <p:nvSpPr>
          <p:cNvPr id="111" name="Google Shape;111;p11"/>
          <p:cNvSpPr txBox="1">
            <a:spLocks noGrp="1"/>
          </p:cNvSpPr>
          <p:nvPr>
            <p:ph type="dt" idx="10"/>
          </p:nvPr>
        </p:nvSpPr>
        <p:spPr>
          <a:xfrm>
            <a:off x="7772400" y="6135089"/>
            <a:ext cx="766380" cy="370171"/>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2" name="Google Shape;112;p11"/>
          <p:cNvSpPr txBox="1">
            <a:spLocks noGrp="1"/>
          </p:cNvSpPr>
          <p:nvPr>
            <p:ph type="ftr" idx="11"/>
          </p:nvPr>
        </p:nvSpPr>
        <p:spPr>
          <a:xfrm>
            <a:off x="1942415" y="6135809"/>
            <a:ext cx="571648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3" name="Google Shape;113;p11"/>
          <p:cNvSpPr/>
          <p:nvPr/>
        </p:nvSpPr>
        <p:spPr>
          <a:xfrm rot="10800000" flipH="1">
            <a:off x="58" y="3166527"/>
            <a:ext cx="1358356" cy="508005"/>
          </a:xfrm>
          <a:custGeom>
            <a:avLst/>
            <a:gdLst/>
            <a:ahLst/>
            <a:cxnLst/>
            <a:rect l="l" t="t" r="r" b="b"/>
            <a:pathLst>
              <a:path w="7908" h="10000" extrusionOk="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txBox="1">
            <a:spLocks noGrp="1"/>
          </p:cNvSpPr>
          <p:nvPr>
            <p:ph type="sldNum" idx="12"/>
          </p:nvPr>
        </p:nvSpPr>
        <p:spPr>
          <a:xfrm>
            <a:off x="511228" y="3244140"/>
            <a:ext cx="584978"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115"/>
        <p:cNvGrpSpPr/>
        <p:nvPr/>
      </p:nvGrpSpPr>
      <p:grpSpPr>
        <a:xfrm>
          <a:off x="0" y="0"/>
          <a:ext cx="0" cy="0"/>
          <a:chOff x="0" y="0"/>
          <a:chExt cx="0" cy="0"/>
        </a:xfrm>
      </p:grpSpPr>
      <p:sp>
        <p:nvSpPr>
          <p:cNvPr id="116" name="Google Shape;116;p12"/>
          <p:cNvSpPr txBox="1">
            <a:spLocks noGrp="1"/>
          </p:cNvSpPr>
          <p:nvPr>
            <p:ph type="title"/>
          </p:nvPr>
        </p:nvSpPr>
        <p:spPr>
          <a:xfrm>
            <a:off x="2188123" y="609600"/>
            <a:ext cx="6109587" cy="2895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262626"/>
              </a:buClr>
              <a:buSzPts val="4800"/>
              <a:buFont typeface="Century Gothic"/>
              <a:buNone/>
              <a:defRPr sz="48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7" name="Google Shape;117;p12"/>
          <p:cNvSpPr txBox="1">
            <a:spLocks noGrp="1"/>
          </p:cNvSpPr>
          <p:nvPr>
            <p:ph type="body" idx="1"/>
          </p:nvPr>
        </p:nvSpPr>
        <p:spPr>
          <a:xfrm>
            <a:off x="2415972" y="3505200"/>
            <a:ext cx="5653888" cy="381000"/>
          </a:xfrm>
          <a:prstGeom prst="rect">
            <a:avLst/>
          </a:prstGeom>
          <a:noFill/>
          <a:ln>
            <a:noFill/>
          </a:ln>
        </p:spPr>
        <p:txBody>
          <a:bodyPr spcFirstLastPara="1" wrap="square" lIns="91425" tIns="45700" rIns="91425" bIns="45700" anchor="ctr" anchorCtr="0">
            <a:noAutofit/>
          </a:bodyPr>
          <a:lstStyle>
            <a:lvl1pPr marL="457200" lvl="0" indent="-228600" algn="l">
              <a:spcBef>
                <a:spcPts val="1000"/>
              </a:spcBef>
              <a:spcAft>
                <a:spcPts val="0"/>
              </a:spcAft>
              <a:buSzPts val="1600"/>
              <a:buFont typeface="Century Gothic"/>
              <a:buNone/>
              <a:defRPr sz="1600">
                <a:solidFill>
                  <a:srgbClr val="7F7F7F"/>
                </a:solidFill>
              </a:defRPr>
            </a:lvl1pPr>
            <a:lvl2pPr marL="914400" lvl="1" indent="-228600" algn="l">
              <a:spcBef>
                <a:spcPts val="1000"/>
              </a:spcBef>
              <a:spcAft>
                <a:spcPts val="0"/>
              </a:spcAft>
              <a:buSzPts val="1600"/>
              <a:buFont typeface="Century Gothic"/>
              <a:buNone/>
              <a:defRPr/>
            </a:lvl2pPr>
            <a:lvl3pPr marL="1371600" lvl="2" indent="-228600" algn="l">
              <a:spcBef>
                <a:spcPts val="1000"/>
              </a:spcBef>
              <a:spcAft>
                <a:spcPts val="0"/>
              </a:spcAft>
              <a:buSzPts val="1400"/>
              <a:buFont typeface="Century Gothic"/>
              <a:buNone/>
              <a:defRPr/>
            </a:lvl3pPr>
            <a:lvl4pPr marL="1828800" lvl="3" indent="-228600" algn="l">
              <a:spcBef>
                <a:spcPts val="1000"/>
              </a:spcBef>
              <a:spcAft>
                <a:spcPts val="0"/>
              </a:spcAft>
              <a:buSzPts val="1200"/>
              <a:buFont typeface="Century Gothic"/>
              <a:buNone/>
              <a:defRPr/>
            </a:lvl4pPr>
            <a:lvl5pPr marL="2286000" lvl="4" indent="-228600" algn="l">
              <a:spcBef>
                <a:spcPts val="1000"/>
              </a:spcBef>
              <a:spcAft>
                <a:spcPts val="0"/>
              </a:spcAft>
              <a:buSzPts val="1200"/>
              <a:buFont typeface="Century Gothic"/>
              <a:buNone/>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118" name="Google Shape;118;p12"/>
          <p:cNvSpPr txBox="1">
            <a:spLocks noGrp="1"/>
          </p:cNvSpPr>
          <p:nvPr>
            <p:ph type="body" idx="2"/>
          </p:nvPr>
        </p:nvSpPr>
        <p:spPr>
          <a:xfrm>
            <a:off x="1942415" y="4354046"/>
            <a:ext cx="6591985" cy="1555864"/>
          </a:xfrm>
          <a:prstGeom prst="rect">
            <a:avLst/>
          </a:prstGeom>
          <a:noFill/>
          <a:ln>
            <a:noFill/>
          </a:ln>
        </p:spPr>
        <p:txBody>
          <a:bodyPr spcFirstLastPara="1" wrap="square" lIns="91425" tIns="45700" rIns="91425" bIns="45700" anchor="ctr" anchorCtr="0">
            <a:normAutofit/>
          </a:bodyPr>
          <a:lstStyle>
            <a:lvl1pPr marL="457200" lvl="0" indent="-228600" algn="l">
              <a:spcBef>
                <a:spcPts val="1000"/>
              </a:spcBef>
              <a:spcAft>
                <a:spcPts val="0"/>
              </a:spcAft>
              <a:buSzPts val="1800"/>
              <a:buNone/>
              <a:defRPr sz="1800">
                <a:solidFill>
                  <a:srgbClr val="595959"/>
                </a:solidFill>
              </a:defRPr>
            </a:lvl1pPr>
            <a:lvl2pPr marL="914400" lvl="1" indent="-228600" algn="l">
              <a:spcBef>
                <a:spcPts val="1000"/>
              </a:spcBef>
              <a:spcAft>
                <a:spcPts val="0"/>
              </a:spcAft>
              <a:buSzPts val="1800"/>
              <a:buNone/>
              <a:defRPr sz="1800">
                <a:solidFill>
                  <a:srgbClr val="888888"/>
                </a:solidFill>
              </a:defRPr>
            </a:lvl2pPr>
            <a:lvl3pPr marL="1371600" lvl="2" indent="-228600" algn="l">
              <a:spcBef>
                <a:spcPts val="1000"/>
              </a:spcBef>
              <a:spcAft>
                <a:spcPts val="0"/>
              </a:spcAft>
              <a:buSzPts val="1600"/>
              <a:buNone/>
              <a:defRPr sz="1600">
                <a:solidFill>
                  <a:srgbClr val="888888"/>
                </a:solidFill>
              </a:defRPr>
            </a:lvl3pPr>
            <a:lvl4pPr marL="1828800" lvl="3" indent="-228600" algn="l">
              <a:spcBef>
                <a:spcPts val="1000"/>
              </a:spcBef>
              <a:spcAft>
                <a:spcPts val="0"/>
              </a:spcAft>
              <a:buSzPts val="1400"/>
              <a:buNone/>
              <a:defRPr sz="1400">
                <a:solidFill>
                  <a:srgbClr val="888888"/>
                </a:solidFill>
              </a:defRPr>
            </a:lvl4pPr>
            <a:lvl5pPr marL="2286000" lvl="4" indent="-228600" algn="l">
              <a:spcBef>
                <a:spcPts val="1000"/>
              </a:spcBef>
              <a:spcAft>
                <a:spcPts val="0"/>
              </a:spcAft>
              <a:buSzPts val="1400"/>
              <a:buNone/>
              <a:defRPr sz="1400">
                <a:solidFill>
                  <a:srgbClr val="888888"/>
                </a:solidFill>
              </a:defRPr>
            </a:lvl5pPr>
            <a:lvl6pPr marL="2743200" lvl="5" indent="-228600" algn="l">
              <a:spcBef>
                <a:spcPts val="1000"/>
              </a:spcBef>
              <a:spcAft>
                <a:spcPts val="0"/>
              </a:spcAft>
              <a:buSzPts val="1400"/>
              <a:buNone/>
              <a:defRPr sz="1400">
                <a:solidFill>
                  <a:srgbClr val="888888"/>
                </a:solidFill>
              </a:defRPr>
            </a:lvl6pPr>
            <a:lvl7pPr marL="3200400" lvl="6" indent="-228600" algn="l">
              <a:spcBef>
                <a:spcPts val="1000"/>
              </a:spcBef>
              <a:spcAft>
                <a:spcPts val="0"/>
              </a:spcAft>
              <a:buSzPts val="1400"/>
              <a:buNone/>
              <a:defRPr sz="1400">
                <a:solidFill>
                  <a:srgbClr val="888888"/>
                </a:solidFill>
              </a:defRPr>
            </a:lvl7pPr>
            <a:lvl8pPr marL="3657600" lvl="7" indent="-228600" algn="l">
              <a:spcBef>
                <a:spcPts val="1000"/>
              </a:spcBef>
              <a:spcAft>
                <a:spcPts val="0"/>
              </a:spcAft>
              <a:buSzPts val="1400"/>
              <a:buNone/>
              <a:defRPr sz="1400">
                <a:solidFill>
                  <a:srgbClr val="888888"/>
                </a:solidFill>
              </a:defRPr>
            </a:lvl8pPr>
            <a:lvl9pPr marL="4114800" lvl="8" indent="-228600" algn="l">
              <a:spcBef>
                <a:spcPts val="1000"/>
              </a:spcBef>
              <a:spcAft>
                <a:spcPts val="0"/>
              </a:spcAft>
              <a:buSzPts val="1400"/>
              <a:buNone/>
              <a:defRPr sz="1400">
                <a:solidFill>
                  <a:srgbClr val="888888"/>
                </a:solidFill>
              </a:defRPr>
            </a:lvl9pPr>
          </a:lstStyle>
          <a:p>
            <a:endParaRPr/>
          </a:p>
        </p:txBody>
      </p:sp>
      <p:sp>
        <p:nvSpPr>
          <p:cNvPr id="119" name="Google Shape;119;p12"/>
          <p:cNvSpPr txBox="1">
            <a:spLocks noGrp="1"/>
          </p:cNvSpPr>
          <p:nvPr>
            <p:ph type="dt" idx="10"/>
          </p:nvPr>
        </p:nvSpPr>
        <p:spPr>
          <a:xfrm>
            <a:off x="7772400" y="6135089"/>
            <a:ext cx="766380" cy="370171"/>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0" name="Google Shape;120;p12"/>
          <p:cNvSpPr txBox="1">
            <a:spLocks noGrp="1"/>
          </p:cNvSpPr>
          <p:nvPr>
            <p:ph type="ftr" idx="11"/>
          </p:nvPr>
        </p:nvSpPr>
        <p:spPr>
          <a:xfrm>
            <a:off x="1942415" y="6135809"/>
            <a:ext cx="571648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1" name="Google Shape;121;p12"/>
          <p:cNvSpPr/>
          <p:nvPr/>
        </p:nvSpPr>
        <p:spPr>
          <a:xfrm rot="10800000" flipH="1">
            <a:off x="58" y="3166527"/>
            <a:ext cx="1358356" cy="508005"/>
          </a:xfrm>
          <a:custGeom>
            <a:avLst/>
            <a:gdLst/>
            <a:ahLst/>
            <a:cxnLst/>
            <a:rect l="l" t="t" r="r" b="b"/>
            <a:pathLst>
              <a:path w="7908" h="10000" extrusionOk="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2"/>
          <p:cNvSpPr txBox="1">
            <a:spLocks noGrp="1"/>
          </p:cNvSpPr>
          <p:nvPr>
            <p:ph type="sldNum" idx="12"/>
          </p:nvPr>
        </p:nvSpPr>
        <p:spPr>
          <a:xfrm>
            <a:off x="511228" y="3244140"/>
            <a:ext cx="584978"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23" name="Google Shape;123;p12"/>
          <p:cNvSpPr txBox="1"/>
          <p:nvPr/>
        </p:nvSpPr>
        <p:spPr>
          <a:xfrm>
            <a:off x="1808316" y="648005"/>
            <a:ext cx="457319"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a:solidFill>
                  <a:schemeClr val="accent1"/>
                </a:solidFill>
                <a:latin typeface="Arial"/>
                <a:ea typeface="Arial"/>
                <a:cs typeface="Arial"/>
                <a:sym typeface="Arial"/>
              </a:rPr>
              <a:t>“</a:t>
            </a:r>
            <a:endParaRPr/>
          </a:p>
        </p:txBody>
      </p:sp>
      <p:sp>
        <p:nvSpPr>
          <p:cNvPr id="124" name="Google Shape;124;p12"/>
          <p:cNvSpPr txBox="1"/>
          <p:nvPr/>
        </p:nvSpPr>
        <p:spPr>
          <a:xfrm>
            <a:off x="8169533" y="2905306"/>
            <a:ext cx="457319"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a:solidFill>
                  <a:schemeClr val="accent1"/>
                </a:solidFill>
                <a:latin typeface="Arial"/>
                <a:ea typeface="Arial"/>
                <a:cs typeface="Arial"/>
                <a:sym typeface="Arial"/>
              </a:rPr>
              <a:t>”</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125"/>
        <p:cNvGrpSpPr/>
        <p:nvPr/>
      </p:nvGrpSpPr>
      <p:grpSpPr>
        <a:xfrm>
          <a:off x="0" y="0"/>
          <a:ext cx="0" cy="0"/>
          <a:chOff x="0" y="0"/>
          <a:chExt cx="0" cy="0"/>
        </a:xfrm>
      </p:grpSpPr>
      <p:sp>
        <p:nvSpPr>
          <p:cNvPr id="126" name="Google Shape;126;p13"/>
          <p:cNvSpPr txBox="1">
            <a:spLocks noGrp="1"/>
          </p:cNvSpPr>
          <p:nvPr>
            <p:ph type="title"/>
          </p:nvPr>
        </p:nvSpPr>
        <p:spPr>
          <a:xfrm>
            <a:off x="1942415" y="2438401"/>
            <a:ext cx="6591985" cy="2724845"/>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262626"/>
              </a:buClr>
              <a:buSzPts val="4800"/>
              <a:buFont typeface="Century Gothic"/>
              <a:buNone/>
              <a:defRPr sz="48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7" name="Google Shape;127;p13"/>
          <p:cNvSpPr txBox="1">
            <a:spLocks noGrp="1"/>
          </p:cNvSpPr>
          <p:nvPr>
            <p:ph type="body" idx="1"/>
          </p:nvPr>
        </p:nvSpPr>
        <p:spPr>
          <a:xfrm>
            <a:off x="1942415" y="5181600"/>
            <a:ext cx="6591985" cy="729622"/>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800"/>
              <a:buNone/>
              <a:defRPr>
                <a:solidFill>
                  <a:srgbClr val="595959"/>
                </a:solidFill>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128" name="Google Shape;128;p13"/>
          <p:cNvSpPr txBox="1">
            <a:spLocks noGrp="1"/>
          </p:cNvSpPr>
          <p:nvPr>
            <p:ph type="dt" idx="10"/>
          </p:nvPr>
        </p:nvSpPr>
        <p:spPr>
          <a:xfrm>
            <a:off x="7772400" y="6135089"/>
            <a:ext cx="766380" cy="370171"/>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9" name="Google Shape;129;p13"/>
          <p:cNvSpPr txBox="1">
            <a:spLocks noGrp="1"/>
          </p:cNvSpPr>
          <p:nvPr>
            <p:ph type="ftr" idx="11"/>
          </p:nvPr>
        </p:nvSpPr>
        <p:spPr>
          <a:xfrm>
            <a:off x="1942415" y="6135809"/>
            <a:ext cx="571648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0" name="Google Shape;130;p13"/>
          <p:cNvSpPr/>
          <p:nvPr/>
        </p:nvSpPr>
        <p:spPr>
          <a:xfrm rot="10800000" flipH="1">
            <a:off x="58" y="4910660"/>
            <a:ext cx="1358356" cy="508005"/>
          </a:xfrm>
          <a:custGeom>
            <a:avLst/>
            <a:gdLst/>
            <a:ahLst/>
            <a:cxnLst/>
            <a:rect l="l" t="t" r="r" b="b"/>
            <a:pathLst>
              <a:path w="7908" h="10000" extrusionOk="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3"/>
          <p:cNvSpPr txBox="1">
            <a:spLocks noGrp="1"/>
          </p:cNvSpPr>
          <p:nvPr>
            <p:ph type="sldNum" idx="12"/>
          </p:nvPr>
        </p:nvSpPr>
        <p:spPr>
          <a:xfrm>
            <a:off x="511228" y="4983088"/>
            <a:ext cx="584978"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Name Card">
  <p:cSld name="Quote Name Card">
    <p:spTree>
      <p:nvGrpSpPr>
        <p:cNvPr id="1" name="Shape 132"/>
        <p:cNvGrpSpPr/>
        <p:nvPr/>
      </p:nvGrpSpPr>
      <p:grpSpPr>
        <a:xfrm>
          <a:off x="0" y="0"/>
          <a:ext cx="0" cy="0"/>
          <a:chOff x="0" y="0"/>
          <a:chExt cx="0" cy="0"/>
        </a:xfrm>
      </p:grpSpPr>
      <p:sp>
        <p:nvSpPr>
          <p:cNvPr id="133" name="Google Shape;133;p14"/>
          <p:cNvSpPr txBox="1">
            <a:spLocks noGrp="1"/>
          </p:cNvSpPr>
          <p:nvPr>
            <p:ph type="title"/>
          </p:nvPr>
        </p:nvSpPr>
        <p:spPr>
          <a:xfrm>
            <a:off x="2188123" y="609600"/>
            <a:ext cx="6109587" cy="2895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262626"/>
              </a:buClr>
              <a:buSzPts val="4800"/>
              <a:buFont typeface="Century Gothic"/>
              <a:buNone/>
              <a:defRPr sz="48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4" name="Google Shape;134;p14"/>
          <p:cNvSpPr txBox="1">
            <a:spLocks noGrp="1"/>
          </p:cNvSpPr>
          <p:nvPr>
            <p:ph type="body" idx="1"/>
          </p:nvPr>
        </p:nvSpPr>
        <p:spPr>
          <a:xfrm>
            <a:off x="1942415" y="4343400"/>
            <a:ext cx="6688292" cy="838200"/>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2400"/>
              <a:buFont typeface="Century Gothic"/>
              <a:buNone/>
              <a:defRPr sz="2400">
                <a:solidFill>
                  <a:schemeClr val="accent1"/>
                </a:solidFill>
              </a:defRPr>
            </a:lvl1pPr>
            <a:lvl2pPr marL="914400" lvl="1" indent="-228600" algn="l">
              <a:spcBef>
                <a:spcPts val="1000"/>
              </a:spcBef>
              <a:spcAft>
                <a:spcPts val="0"/>
              </a:spcAft>
              <a:buSzPts val="1600"/>
              <a:buFont typeface="Century Gothic"/>
              <a:buNone/>
              <a:defRPr/>
            </a:lvl2pPr>
            <a:lvl3pPr marL="1371600" lvl="2" indent="-228600" algn="l">
              <a:spcBef>
                <a:spcPts val="1000"/>
              </a:spcBef>
              <a:spcAft>
                <a:spcPts val="0"/>
              </a:spcAft>
              <a:buSzPts val="1400"/>
              <a:buFont typeface="Century Gothic"/>
              <a:buNone/>
              <a:defRPr/>
            </a:lvl3pPr>
            <a:lvl4pPr marL="1828800" lvl="3" indent="-228600" algn="l">
              <a:spcBef>
                <a:spcPts val="1000"/>
              </a:spcBef>
              <a:spcAft>
                <a:spcPts val="0"/>
              </a:spcAft>
              <a:buSzPts val="1200"/>
              <a:buFont typeface="Century Gothic"/>
              <a:buNone/>
              <a:defRPr/>
            </a:lvl4pPr>
            <a:lvl5pPr marL="2286000" lvl="4" indent="-228600" algn="l">
              <a:spcBef>
                <a:spcPts val="1000"/>
              </a:spcBef>
              <a:spcAft>
                <a:spcPts val="0"/>
              </a:spcAft>
              <a:buSzPts val="1200"/>
              <a:buFont typeface="Century Gothic"/>
              <a:buNone/>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135" name="Google Shape;135;p14"/>
          <p:cNvSpPr txBox="1">
            <a:spLocks noGrp="1"/>
          </p:cNvSpPr>
          <p:nvPr>
            <p:ph type="body" idx="2"/>
          </p:nvPr>
        </p:nvSpPr>
        <p:spPr>
          <a:xfrm>
            <a:off x="1942415" y="5181600"/>
            <a:ext cx="6688292" cy="729622"/>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800"/>
              <a:buNone/>
              <a:defRPr>
                <a:solidFill>
                  <a:srgbClr val="595959"/>
                </a:solidFill>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136" name="Google Shape;136;p14"/>
          <p:cNvSpPr txBox="1">
            <a:spLocks noGrp="1"/>
          </p:cNvSpPr>
          <p:nvPr>
            <p:ph type="dt" idx="10"/>
          </p:nvPr>
        </p:nvSpPr>
        <p:spPr>
          <a:xfrm>
            <a:off x="7772400" y="6135089"/>
            <a:ext cx="766380" cy="370171"/>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7" name="Google Shape;137;p14"/>
          <p:cNvSpPr txBox="1">
            <a:spLocks noGrp="1"/>
          </p:cNvSpPr>
          <p:nvPr>
            <p:ph type="ftr" idx="11"/>
          </p:nvPr>
        </p:nvSpPr>
        <p:spPr>
          <a:xfrm>
            <a:off x="1942415" y="6135809"/>
            <a:ext cx="571648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8" name="Google Shape;138;p14"/>
          <p:cNvSpPr/>
          <p:nvPr/>
        </p:nvSpPr>
        <p:spPr>
          <a:xfrm rot="10800000" flipH="1">
            <a:off x="58" y="4910660"/>
            <a:ext cx="1358356" cy="508005"/>
          </a:xfrm>
          <a:custGeom>
            <a:avLst/>
            <a:gdLst/>
            <a:ahLst/>
            <a:cxnLst/>
            <a:rect l="l" t="t" r="r" b="b"/>
            <a:pathLst>
              <a:path w="7908" h="10000" extrusionOk="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4"/>
          <p:cNvSpPr txBox="1">
            <a:spLocks noGrp="1"/>
          </p:cNvSpPr>
          <p:nvPr>
            <p:ph type="sldNum" idx="12"/>
          </p:nvPr>
        </p:nvSpPr>
        <p:spPr>
          <a:xfrm>
            <a:off x="511228" y="4983088"/>
            <a:ext cx="584978"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40" name="Google Shape;140;p14"/>
          <p:cNvSpPr txBox="1"/>
          <p:nvPr/>
        </p:nvSpPr>
        <p:spPr>
          <a:xfrm>
            <a:off x="1808316" y="648005"/>
            <a:ext cx="457319"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a:solidFill>
                  <a:schemeClr val="accent1"/>
                </a:solidFill>
                <a:latin typeface="Arial"/>
                <a:ea typeface="Arial"/>
                <a:cs typeface="Arial"/>
                <a:sym typeface="Arial"/>
              </a:rPr>
              <a:t>“</a:t>
            </a:r>
            <a:endParaRPr/>
          </a:p>
        </p:txBody>
      </p:sp>
      <p:sp>
        <p:nvSpPr>
          <p:cNvPr id="141" name="Google Shape;141;p14"/>
          <p:cNvSpPr txBox="1"/>
          <p:nvPr/>
        </p:nvSpPr>
        <p:spPr>
          <a:xfrm>
            <a:off x="8169533" y="2905306"/>
            <a:ext cx="457319"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a:solidFill>
                  <a:schemeClr val="accent1"/>
                </a:solidFill>
                <a:latin typeface="Arial"/>
                <a:ea typeface="Arial"/>
                <a:cs typeface="Arial"/>
                <a:sym typeface="Arial"/>
              </a:rPr>
              <a:t>”</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rue or False">
  <p:cSld name="True or False">
    <p:spTree>
      <p:nvGrpSpPr>
        <p:cNvPr id="1" name="Shape 142"/>
        <p:cNvGrpSpPr/>
        <p:nvPr/>
      </p:nvGrpSpPr>
      <p:grpSpPr>
        <a:xfrm>
          <a:off x="0" y="0"/>
          <a:ext cx="0" cy="0"/>
          <a:chOff x="0" y="0"/>
          <a:chExt cx="0" cy="0"/>
        </a:xfrm>
      </p:grpSpPr>
      <p:sp>
        <p:nvSpPr>
          <p:cNvPr id="143" name="Google Shape;143;p15"/>
          <p:cNvSpPr txBox="1">
            <a:spLocks noGrp="1"/>
          </p:cNvSpPr>
          <p:nvPr>
            <p:ph type="title"/>
          </p:nvPr>
        </p:nvSpPr>
        <p:spPr>
          <a:xfrm>
            <a:off x="1942416" y="627407"/>
            <a:ext cx="6591984" cy="288002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262626"/>
              </a:buClr>
              <a:buSzPts val="4800"/>
              <a:buFont typeface="Century Gothic"/>
              <a:buNone/>
              <a:defRPr sz="48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4" name="Google Shape;144;p15"/>
          <p:cNvSpPr txBox="1">
            <a:spLocks noGrp="1"/>
          </p:cNvSpPr>
          <p:nvPr>
            <p:ph type="body" idx="1"/>
          </p:nvPr>
        </p:nvSpPr>
        <p:spPr>
          <a:xfrm>
            <a:off x="1942415" y="4343400"/>
            <a:ext cx="6591985" cy="838200"/>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2400"/>
              <a:buFont typeface="Century Gothic"/>
              <a:buNone/>
              <a:defRPr sz="2400">
                <a:solidFill>
                  <a:schemeClr val="accent1"/>
                </a:solidFill>
              </a:defRPr>
            </a:lvl1pPr>
            <a:lvl2pPr marL="914400" lvl="1" indent="-228600" algn="l">
              <a:spcBef>
                <a:spcPts val="1000"/>
              </a:spcBef>
              <a:spcAft>
                <a:spcPts val="0"/>
              </a:spcAft>
              <a:buSzPts val="1600"/>
              <a:buFont typeface="Century Gothic"/>
              <a:buNone/>
              <a:defRPr/>
            </a:lvl2pPr>
            <a:lvl3pPr marL="1371600" lvl="2" indent="-228600" algn="l">
              <a:spcBef>
                <a:spcPts val="1000"/>
              </a:spcBef>
              <a:spcAft>
                <a:spcPts val="0"/>
              </a:spcAft>
              <a:buSzPts val="1400"/>
              <a:buFont typeface="Century Gothic"/>
              <a:buNone/>
              <a:defRPr/>
            </a:lvl3pPr>
            <a:lvl4pPr marL="1828800" lvl="3" indent="-228600" algn="l">
              <a:spcBef>
                <a:spcPts val="1000"/>
              </a:spcBef>
              <a:spcAft>
                <a:spcPts val="0"/>
              </a:spcAft>
              <a:buSzPts val="1200"/>
              <a:buFont typeface="Century Gothic"/>
              <a:buNone/>
              <a:defRPr/>
            </a:lvl4pPr>
            <a:lvl5pPr marL="2286000" lvl="4" indent="-228600" algn="l">
              <a:spcBef>
                <a:spcPts val="1000"/>
              </a:spcBef>
              <a:spcAft>
                <a:spcPts val="0"/>
              </a:spcAft>
              <a:buSzPts val="1200"/>
              <a:buFont typeface="Century Gothic"/>
              <a:buNone/>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145" name="Google Shape;145;p15"/>
          <p:cNvSpPr txBox="1">
            <a:spLocks noGrp="1"/>
          </p:cNvSpPr>
          <p:nvPr>
            <p:ph type="body" idx="2"/>
          </p:nvPr>
        </p:nvSpPr>
        <p:spPr>
          <a:xfrm>
            <a:off x="1942415" y="5181600"/>
            <a:ext cx="6591985" cy="729622"/>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800"/>
              <a:buNone/>
              <a:defRPr>
                <a:solidFill>
                  <a:srgbClr val="595959"/>
                </a:solidFill>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146" name="Google Shape;146;p15"/>
          <p:cNvSpPr txBox="1">
            <a:spLocks noGrp="1"/>
          </p:cNvSpPr>
          <p:nvPr>
            <p:ph type="dt" idx="10"/>
          </p:nvPr>
        </p:nvSpPr>
        <p:spPr>
          <a:xfrm>
            <a:off x="7772400" y="6135089"/>
            <a:ext cx="766380" cy="370171"/>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7" name="Google Shape;147;p15"/>
          <p:cNvSpPr txBox="1">
            <a:spLocks noGrp="1"/>
          </p:cNvSpPr>
          <p:nvPr>
            <p:ph type="ftr" idx="11"/>
          </p:nvPr>
        </p:nvSpPr>
        <p:spPr>
          <a:xfrm>
            <a:off x="1942415" y="6135809"/>
            <a:ext cx="571648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8" name="Google Shape;148;p15"/>
          <p:cNvSpPr/>
          <p:nvPr/>
        </p:nvSpPr>
        <p:spPr>
          <a:xfrm rot="10800000" flipH="1">
            <a:off x="58" y="4910660"/>
            <a:ext cx="1358356" cy="508005"/>
          </a:xfrm>
          <a:custGeom>
            <a:avLst/>
            <a:gdLst/>
            <a:ahLst/>
            <a:cxnLst/>
            <a:rect l="l" t="t" r="r" b="b"/>
            <a:pathLst>
              <a:path w="7908" h="10000" extrusionOk="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5"/>
          <p:cNvSpPr txBox="1">
            <a:spLocks noGrp="1"/>
          </p:cNvSpPr>
          <p:nvPr>
            <p:ph type="sldNum" idx="12"/>
          </p:nvPr>
        </p:nvSpPr>
        <p:spPr>
          <a:xfrm>
            <a:off x="511228" y="4983088"/>
            <a:ext cx="584978"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50"/>
        <p:cNvGrpSpPr/>
        <p:nvPr/>
      </p:nvGrpSpPr>
      <p:grpSpPr>
        <a:xfrm>
          <a:off x="0" y="0"/>
          <a:ext cx="0" cy="0"/>
          <a:chOff x="0" y="0"/>
          <a:chExt cx="0" cy="0"/>
        </a:xfrm>
      </p:grpSpPr>
      <p:sp>
        <p:nvSpPr>
          <p:cNvPr id="151" name="Google Shape;151;p16"/>
          <p:cNvSpPr txBox="1">
            <a:spLocks noGrp="1"/>
          </p:cNvSpPr>
          <p:nvPr>
            <p:ph type="title"/>
          </p:nvPr>
        </p:nvSpPr>
        <p:spPr>
          <a:xfrm>
            <a:off x="1945200" y="624110"/>
            <a:ext cx="6589200" cy="128089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2" name="Google Shape;152;p16"/>
          <p:cNvSpPr txBox="1">
            <a:spLocks noGrp="1"/>
          </p:cNvSpPr>
          <p:nvPr>
            <p:ph type="body" idx="1"/>
          </p:nvPr>
        </p:nvSpPr>
        <p:spPr>
          <a:xfrm rot="5400000">
            <a:off x="3295307" y="780707"/>
            <a:ext cx="3886200" cy="6591985"/>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153" name="Google Shape;153;p16"/>
          <p:cNvSpPr txBox="1">
            <a:spLocks noGrp="1"/>
          </p:cNvSpPr>
          <p:nvPr>
            <p:ph type="dt" idx="10"/>
          </p:nvPr>
        </p:nvSpPr>
        <p:spPr>
          <a:xfrm>
            <a:off x="7772400" y="6135089"/>
            <a:ext cx="766380" cy="370171"/>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4" name="Google Shape;154;p16"/>
          <p:cNvSpPr txBox="1">
            <a:spLocks noGrp="1"/>
          </p:cNvSpPr>
          <p:nvPr>
            <p:ph type="ftr" idx="11"/>
          </p:nvPr>
        </p:nvSpPr>
        <p:spPr>
          <a:xfrm>
            <a:off x="1942415" y="6135809"/>
            <a:ext cx="571648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5" name="Google Shape;155;p16"/>
          <p:cNvSpPr/>
          <p:nvPr/>
        </p:nvSpPr>
        <p:spPr>
          <a:xfrm rot="10800000" flipH="1">
            <a:off x="58" y="711194"/>
            <a:ext cx="1358356" cy="508005"/>
          </a:xfrm>
          <a:custGeom>
            <a:avLst/>
            <a:gdLst/>
            <a:ahLst/>
            <a:cxnLst/>
            <a:rect l="l" t="t" r="r" b="b"/>
            <a:pathLst>
              <a:path w="7908" h="10000" extrusionOk="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6"/>
          <p:cNvSpPr txBox="1">
            <a:spLocks noGrp="1"/>
          </p:cNvSpPr>
          <p:nvPr>
            <p:ph type="sldNum" idx="12"/>
          </p:nvPr>
        </p:nvSpPr>
        <p:spPr>
          <a:xfrm>
            <a:off x="511228" y="787783"/>
            <a:ext cx="584978"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57"/>
        <p:cNvGrpSpPr/>
        <p:nvPr/>
      </p:nvGrpSpPr>
      <p:grpSpPr>
        <a:xfrm>
          <a:off x="0" y="0"/>
          <a:ext cx="0" cy="0"/>
          <a:chOff x="0" y="0"/>
          <a:chExt cx="0" cy="0"/>
        </a:xfrm>
      </p:grpSpPr>
      <p:sp>
        <p:nvSpPr>
          <p:cNvPr id="158" name="Google Shape;158;p17"/>
          <p:cNvSpPr txBox="1">
            <a:spLocks noGrp="1"/>
          </p:cNvSpPr>
          <p:nvPr>
            <p:ph type="title"/>
          </p:nvPr>
        </p:nvSpPr>
        <p:spPr>
          <a:xfrm rot="5400000">
            <a:off x="5064693" y="2441248"/>
            <a:ext cx="5283817" cy="1656132"/>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9" name="Google Shape;159;p17"/>
          <p:cNvSpPr txBox="1">
            <a:spLocks noGrp="1"/>
          </p:cNvSpPr>
          <p:nvPr>
            <p:ph type="body" idx="1"/>
          </p:nvPr>
        </p:nvSpPr>
        <p:spPr>
          <a:xfrm rot="5400000">
            <a:off x="1658681" y="911140"/>
            <a:ext cx="5283817" cy="4716348"/>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160" name="Google Shape;160;p17"/>
          <p:cNvSpPr txBox="1">
            <a:spLocks noGrp="1"/>
          </p:cNvSpPr>
          <p:nvPr>
            <p:ph type="dt" idx="10"/>
          </p:nvPr>
        </p:nvSpPr>
        <p:spPr>
          <a:xfrm>
            <a:off x="7772400" y="6135089"/>
            <a:ext cx="766380" cy="370171"/>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1" name="Google Shape;161;p17"/>
          <p:cNvSpPr txBox="1">
            <a:spLocks noGrp="1"/>
          </p:cNvSpPr>
          <p:nvPr>
            <p:ph type="ftr" idx="11"/>
          </p:nvPr>
        </p:nvSpPr>
        <p:spPr>
          <a:xfrm>
            <a:off x="1942415" y="6135809"/>
            <a:ext cx="571648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2" name="Google Shape;162;p17"/>
          <p:cNvSpPr/>
          <p:nvPr/>
        </p:nvSpPr>
        <p:spPr>
          <a:xfrm rot="10800000" flipH="1">
            <a:off x="58" y="711194"/>
            <a:ext cx="1358356" cy="508005"/>
          </a:xfrm>
          <a:custGeom>
            <a:avLst/>
            <a:gdLst/>
            <a:ahLst/>
            <a:cxnLst/>
            <a:rect l="l" t="t" r="r" b="b"/>
            <a:pathLst>
              <a:path w="7908" h="10000" extrusionOk="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7"/>
          <p:cNvSpPr txBox="1">
            <a:spLocks noGrp="1"/>
          </p:cNvSpPr>
          <p:nvPr>
            <p:ph type="sldNum" idx="12"/>
          </p:nvPr>
        </p:nvSpPr>
        <p:spPr>
          <a:xfrm>
            <a:off x="511228" y="787783"/>
            <a:ext cx="584978"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98"/>
        <p:cNvGrpSpPr/>
        <p:nvPr/>
      </p:nvGrpSpPr>
      <p:grpSpPr>
        <a:xfrm>
          <a:off x="0" y="0"/>
          <a:ext cx="0" cy="0"/>
          <a:chOff x="0" y="0"/>
          <a:chExt cx="0" cy="0"/>
        </a:xfrm>
      </p:grpSpPr>
      <p:sp>
        <p:nvSpPr>
          <p:cNvPr id="199" name="Google Shape;199;p19"/>
          <p:cNvSpPr txBox="1">
            <a:spLocks noGrp="1"/>
          </p:cNvSpPr>
          <p:nvPr>
            <p:ph type="title"/>
          </p:nvPr>
        </p:nvSpPr>
        <p:spPr>
          <a:xfrm>
            <a:off x="1945200" y="624110"/>
            <a:ext cx="6589200" cy="128089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rgbClr val="FEFEFE"/>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0" name="Google Shape;200;p19"/>
          <p:cNvSpPr txBox="1">
            <a:spLocks noGrp="1"/>
          </p:cNvSpPr>
          <p:nvPr>
            <p:ph type="dt" idx="10"/>
          </p:nvPr>
        </p:nvSpPr>
        <p:spPr>
          <a:xfrm>
            <a:off x="7772400" y="6135089"/>
            <a:ext cx="766380" cy="370171"/>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1" name="Google Shape;201;p19"/>
          <p:cNvSpPr txBox="1">
            <a:spLocks noGrp="1"/>
          </p:cNvSpPr>
          <p:nvPr>
            <p:ph type="ftr" idx="11"/>
          </p:nvPr>
        </p:nvSpPr>
        <p:spPr>
          <a:xfrm>
            <a:off x="1942415" y="6135809"/>
            <a:ext cx="571648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2" name="Google Shape;202;p19"/>
          <p:cNvSpPr/>
          <p:nvPr/>
        </p:nvSpPr>
        <p:spPr>
          <a:xfrm rot="10800000" flipH="1">
            <a:off x="58" y="711194"/>
            <a:ext cx="1358356" cy="508005"/>
          </a:xfrm>
          <a:custGeom>
            <a:avLst/>
            <a:gdLst/>
            <a:ahLst/>
            <a:cxnLst/>
            <a:rect l="l" t="t" r="r" b="b"/>
            <a:pathLst>
              <a:path w="7908" h="10000" extrusionOk="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9"/>
          <p:cNvSpPr txBox="1">
            <a:spLocks noGrp="1"/>
          </p:cNvSpPr>
          <p:nvPr>
            <p:ph type="sldNum" idx="12"/>
          </p:nvPr>
        </p:nvSpPr>
        <p:spPr>
          <a:xfrm>
            <a:off x="511228" y="787783"/>
            <a:ext cx="584978"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50"/>
        <p:cNvGrpSpPr/>
        <p:nvPr/>
      </p:nvGrpSpPr>
      <p:grpSpPr>
        <a:xfrm>
          <a:off x="0" y="0"/>
          <a:ext cx="0" cy="0"/>
          <a:chOff x="0" y="0"/>
          <a:chExt cx="0" cy="0"/>
        </a:xfrm>
      </p:grpSpPr>
      <p:sp>
        <p:nvSpPr>
          <p:cNvPr id="51" name="Google Shape;51;p3"/>
          <p:cNvSpPr txBox="1">
            <a:spLocks noGrp="1"/>
          </p:cNvSpPr>
          <p:nvPr>
            <p:ph type="title"/>
          </p:nvPr>
        </p:nvSpPr>
        <p:spPr>
          <a:xfrm>
            <a:off x="1945200" y="624110"/>
            <a:ext cx="6589200" cy="128089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3"/>
          <p:cNvSpPr txBox="1">
            <a:spLocks noGrp="1"/>
          </p:cNvSpPr>
          <p:nvPr>
            <p:ph type="body" idx="1"/>
          </p:nvPr>
        </p:nvSpPr>
        <p:spPr>
          <a:xfrm>
            <a:off x="1942416" y="2136706"/>
            <a:ext cx="3197531" cy="3767397"/>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53" name="Google Shape;53;p3"/>
          <p:cNvSpPr txBox="1">
            <a:spLocks noGrp="1"/>
          </p:cNvSpPr>
          <p:nvPr>
            <p:ph type="body" idx="2"/>
          </p:nvPr>
        </p:nvSpPr>
        <p:spPr>
          <a:xfrm>
            <a:off x="5337307" y="2136706"/>
            <a:ext cx="3197093" cy="3767397"/>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54" name="Google Shape;54;p3"/>
          <p:cNvSpPr txBox="1">
            <a:spLocks noGrp="1"/>
          </p:cNvSpPr>
          <p:nvPr>
            <p:ph type="dt" idx="10"/>
          </p:nvPr>
        </p:nvSpPr>
        <p:spPr>
          <a:xfrm>
            <a:off x="7772400" y="6135089"/>
            <a:ext cx="766380" cy="370171"/>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3"/>
          <p:cNvSpPr txBox="1">
            <a:spLocks noGrp="1"/>
          </p:cNvSpPr>
          <p:nvPr>
            <p:ph type="ftr" idx="11"/>
          </p:nvPr>
        </p:nvSpPr>
        <p:spPr>
          <a:xfrm>
            <a:off x="1942415" y="6135809"/>
            <a:ext cx="571648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3"/>
          <p:cNvSpPr/>
          <p:nvPr/>
        </p:nvSpPr>
        <p:spPr>
          <a:xfrm rot="10800000" flipH="1">
            <a:off x="58" y="711194"/>
            <a:ext cx="1358356" cy="508005"/>
          </a:xfrm>
          <a:custGeom>
            <a:avLst/>
            <a:gdLst/>
            <a:ahLst/>
            <a:cxnLst/>
            <a:rect l="l" t="t" r="r" b="b"/>
            <a:pathLst>
              <a:path w="7908" h="10000" extrusionOk="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txBox="1">
            <a:spLocks noGrp="1"/>
          </p:cNvSpPr>
          <p:nvPr>
            <p:ph type="sldNum" idx="12"/>
          </p:nvPr>
        </p:nvSpPr>
        <p:spPr>
          <a:xfrm>
            <a:off x="511228" y="787783"/>
            <a:ext cx="584978"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8"/>
        <p:cNvGrpSpPr/>
        <p:nvPr/>
      </p:nvGrpSpPr>
      <p:grpSpPr>
        <a:xfrm>
          <a:off x="0" y="0"/>
          <a:ext cx="0" cy="0"/>
          <a:chOff x="0" y="0"/>
          <a:chExt cx="0" cy="0"/>
        </a:xfrm>
      </p:grpSpPr>
      <p:sp>
        <p:nvSpPr>
          <p:cNvPr id="59" name="Google Shape;59;p4"/>
          <p:cNvSpPr txBox="1">
            <a:spLocks noGrp="1"/>
          </p:cNvSpPr>
          <p:nvPr>
            <p:ph type="title"/>
          </p:nvPr>
        </p:nvSpPr>
        <p:spPr>
          <a:xfrm>
            <a:off x="1945200" y="624110"/>
            <a:ext cx="6589200" cy="128089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4"/>
          <p:cNvSpPr txBox="1">
            <a:spLocks noGrp="1"/>
          </p:cNvSpPr>
          <p:nvPr>
            <p:ph type="dt" idx="10"/>
          </p:nvPr>
        </p:nvSpPr>
        <p:spPr>
          <a:xfrm>
            <a:off x="7772400" y="6135089"/>
            <a:ext cx="766380" cy="370171"/>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4"/>
          <p:cNvSpPr txBox="1">
            <a:spLocks noGrp="1"/>
          </p:cNvSpPr>
          <p:nvPr>
            <p:ph type="ftr" idx="11"/>
          </p:nvPr>
        </p:nvSpPr>
        <p:spPr>
          <a:xfrm>
            <a:off x="1942415" y="6135809"/>
            <a:ext cx="571648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4"/>
          <p:cNvSpPr/>
          <p:nvPr/>
        </p:nvSpPr>
        <p:spPr>
          <a:xfrm rot="10800000" flipH="1">
            <a:off x="58" y="711194"/>
            <a:ext cx="1358356" cy="508005"/>
          </a:xfrm>
          <a:custGeom>
            <a:avLst/>
            <a:gdLst/>
            <a:ahLst/>
            <a:cxnLst/>
            <a:rect l="l" t="t" r="r" b="b"/>
            <a:pathLst>
              <a:path w="7908" h="10000" extrusionOk="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4"/>
          <p:cNvSpPr txBox="1">
            <a:spLocks noGrp="1"/>
          </p:cNvSpPr>
          <p:nvPr>
            <p:ph type="sldNum" idx="12"/>
          </p:nvPr>
        </p:nvSpPr>
        <p:spPr>
          <a:xfrm>
            <a:off x="511228" y="787783"/>
            <a:ext cx="584978"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64"/>
        <p:cNvGrpSpPr/>
        <p:nvPr/>
      </p:nvGrpSpPr>
      <p:grpSpPr>
        <a:xfrm>
          <a:off x="0" y="0"/>
          <a:ext cx="0" cy="0"/>
          <a:chOff x="0" y="0"/>
          <a:chExt cx="0" cy="0"/>
        </a:xfrm>
      </p:grpSpPr>
      <p:sp>
        <p:nvSpPr>
          <p:cNvPr id="65" name="Google Shape;65;p5"/>
          <p:cNvSpPr txBox="1">
            <a:spLocks noGrp="1"/>
          </p:cNvSpPr>
          <p:nvPr>
            <p:ph type="subTitle" idx="1"/>
          </p:nvPr>
        </p:nvSpPr>
        <p:spPr>
          <a:xfrm>
            <a:off x="1942416" y="4777380"/>
            <a:ext cx="6600451" cy="1126283"/>
          </a:xfrm>
          <a:prstGeom prst="rect">
            <a:avLst/>
          </a:prstGeom>
          <a:noFill/>
          <a:ln>
            <a:noFill/>
          </a:ln>
        </p:spPr>
        <p:txBody>
          <a:bodyPr spcFirstLastPara="1" wrap="square" lIns="91425" tIns="45700" rIns="91425" bIns="45700" anchor="t" anchorCtr="0">
            <a:normAutofit/>
          </a:bodyPr>
          <a:lstStyle>
            <a:lvl1pPr lvl="0" algn="l">
              <a:spcBef>
                <a:spcPts val="1000"/>
              </a:spcBef>
              <a:spcAft>
                <a:spcPts val="0"/>
              </a:spcAft>
              <a:buSzPts val="1800"/>
              <a:buNone/>
              <a:defRPr>
                <a:solidFill>
                  <a:srgbClr val="595959"/>
                </a:solidFill>
              </a:defRPr>
            </a:lvl1pPr>
            <a:lvl2pPr lvl="1" algn="ctr">
              <a:spcBef>
                <a:spcPts val="1000"/>
              </a:spcBef>
              <a:spcAft>
                <a:spcPts val="0"/>
              </a:spcAft>
              <a:buSzPts val="1600"/>
              <a:buNone/>
              <a:defRPr>
                <a:solidFill>
                  <a:srgbClr val="888888"/>
                </a:solidFill>
              </a:defRPr>
            </a:lvl2pPr>
            <a:lvl3pPr lvl="2" algn="ctr">
              <a:spcBef>
                <a:spcPts val="1000"/>
              </a:spcBef>
              <a:spcAft>
                <a:spcPts val="0"/>
              </a:spcAft>
              <a:buSzPts val="1400"/>
              <a:buNone/>
              <a:defRPr>
                <a:solidFill>
                  <a:srgbClr val="888888"/>
                </a:solidFill>
              </a:defRPr>
            </a:lvl3pPr>
            <a:lvl4pPr lvl="3" algn="ctr">
              <a:spcBef>
                <a:spcPts val="1000"/>
              </a:spcBef>
              <a:spcAft>
                <a:spcPts val="0"/>
              </a:spcAft>
              <a:buSzPts val="1200"/>
              <a:buNone/>
              <a:defRPr>
                <a:solidFill>
                  <a:srgbClr val="888888"/>
                </a:solidFill>
              </a:defRPr>
            </a:lvl4pPr>
            <a:lvl5pPr lvl="4" algn="ctr">
              <a:spcBef>
                <a:spcPts val="1000"/>
              </a:spcBef>
              <a:spcAft>
                <a:spcPts val="0"/>
              </a:spcAft>
              <a:buSzPts val="1200"/>
              <a:buNone/>
              <a:defRPr>
                <a:solidFill>
                  <a:srgbClr val="888888"/>
                </a:solidFill>
              </a:defRPr>
            </a:lvl5pPr>
            <a:lvl6pPr lvl="5" algn="ctr">
              <a:spcBef>
                <a:spcPts val="1000"/>
              </a:spcBef>
              <a:spcAft>
                <a:spcPts val="0"/>
              </a:spcAft>
              <a:buSzPts val="1200"/>
              <a:buNone/>
              <a:defRPr>
                <a:solidFill>
                  <a:srgbClr val="888888"/>
                </a:solidFill>
              </a:defRPr>
            </a:lvl6pPr>
            <a:lvl7pPr lvl="6" algn="ctr">
              <a:spcBef>
                <a:spcPts val="1000"/>
              </a:spcBef>
              <a:spcAft>
                <a:spcPts val="0"/>
              </a:spcAft>
              <a:buSzPts val="1200"/>
              <a:buNone/>
              <a:defRPr>
                <a:solidFill>
                  <a:srgbClr val="888888"/>
                </a:solidFill>
              </a:defRPr>
            </a:lvl7pPr>
            <a:lvl8pPr lvl="7" algn="ctr">
              <a:spcBef>
                <a:spcPts val="1000"/>
              </a:spcBef>
              <a:spcAft>
                <a:spcPts val="0"/>
              </a:spcAft>
              <a:buSzPts val="1200"/>
              <a:buNone/>
              <a:defRPr>
                <a:solidFill>
                  <a:srgbClr val="888888"/>
                </a:solidFill>
              </a:defRPr>
            </a:lvl8pPr>
            <a:lvl9pPr lvl="8" algn="ctr">
              <a:spcBef>
                <a:spcPts val="1000"/>
              </a:spcBef>
              <a:spcAft>
                <a:spcPts val="0"/>
              </a:spcAft>
              <a:buSzPts val="1200"/>
              <a:buNone/>
              <a:defRPr>
                <a:solidFill>
                  <a:srgbClr val="888888"/>
                </a:solidFill>
              </a:defRPr>
            </a:lvl9pPr>
          </a:lstStyle>
          <a:p>
            <a:endParaRPr/>
          </a:p>
        </p:txBody>
      </p:sp>
      <p:sp>
        <p:nvSpPr>
          <p:cNvPr id="66" name="Google Shape;66;p5"/>
          <p:cNvSpPr txBox="1">
            <a:spLocks noGrp="1"/>
          </p:cNvSpPr>
          <p:nvPr>
            <p:ph type="ftr" idx="11"/>
          </p:nvPr>
        </p:nvSpPr>
        <p:spPr>
          <a:xfrm>
            <a:off x="1942415" y="6135809"/>
            <a:ext cx="571648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5"/>
          <p:cNvSpPr/>
          <p:nvPr/>
        </p:nvSpPr>
        <p:spPr>
          <a:xfrm>
            <a:off x="-31719" y="4321158"/>
            <a:ext cx="1395473" cy="781781"/>
          </a:xfrm>
          <a:custGeom>
            <a:avLst/>
            <a:gdLst/>
            <a:ahLst/>
            <a:cxnLst/>
            <a:rect l="l" t="t" r="r" b="b"/>
            <a:pathLst>
              <a:path w="8042" h="10000" extrusionOk="0">
                <a:moveTo>
                  <a:pt x="5799" y="10000"/>
                </a:moveTo>
                <a:cubicBezTo>
                  <a:pt x="5880" y="10000"/>
                  <a:pt x="5934" y="9940"/>
                  <a:pt x="5961" y="9880"/>
                </a:cubicBezTo>
                <a:cubicBezTo>
                  <a:pt x="5961" y="9820"/>
                  <a:pt x="5988" y="9820"/>
                  <a:pt x="5988" y="9820"/>
                </a:cubicBezTo>
                <a:lnTo>
                  <a:pt x="8042" y="5260"/>
                </a:lnTo>
                <a:cubicBezTo>
                  <a:pt x="8096" y="5140"/>
                  <a:pt x="8096" y="4901"/>
                  <a:pt x="8042" y="4721"/>
                </a:cubicBezTo>
                <a:lnTo>
                  <a:pt x="5988" y="221"/>
                </a:lnTo>
                <a:cubicBezTo>
                  <a:pt x="5988" y="160"/>
                  <a:pt x="5961" y="160"/>
                  <a:pt x="5961" y="160"/>
                </a:cubicBezTo>
                <a:cubicBezTo>
                  <a:pt x="5934" y="101"/>
                  <a:pt x="5880" y="41"/>
                  <a:pt x="5799" y="41"/>
                </a:cubicBezTo>
                <a:lnTo>
                  <a:pt x="18" y="0"/>
                </a:lnTo>
                <a:cubicBezTo>
                  <a:pt x="12" y="3330"/>
                  <a:pt x="6" y="6661"/>
                  <a:pt x="0" y="9991"/>
                </a:cubicBezTo>
                <a:lnTo>
                  <a:pt x="5799" y="1000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5"/>
          <p:cNvSpPr txBox="1">
            <a:spLocks noGrp="1"/>
          </p:cNvSpPr>
          <p:nvPr>
            <p:ph type="sldNum" idx="12"/>
          </p:nvPr>
        </p:nvSpPr>
        <p:spPr>
          <a:xfrm>
            <a:off x="423334" y="4529541"/>
            <a:ext cx="584978"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69" name="Google Shape;69;p5"/>
          <p:cNvSpPr txBox="1">
            <a:spLocks noGrp="1"/>
          </p:cNvSpPr>
          <p:nvPr>
            <p:ph type="title"/>
          </p:nvPr>
        </p:nvSpPr>
        <p:spPr>
          <a:xfrm>
            <a:off x="1945200" y="624110"/>
            <a:ext cx="6589200" cy="128089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70"/>
        <p:cNvGrpSpPr/>
        <p:nvPr/>
      </p:nvGrpSpPr>
      <p:grpSpPr>
        <a:xfrm>
          <a:off x="0" y="0"/>
          <a:ext cx="0" cy="0"/>
          <a:chOff x="0" y="0"/>
          <a:chExt cx="0" cy="0"/>
        </a:xfrm>
      </p:grpSpPr>
      <p:sp>
        <p:nvSpPr>
          <p:cNvPr id="71" name="Google Shape;71;p6"/>
          <p:cNvSpPr txBox="1">
            <a:spLocks noGrp="1"/>
          </p:cNvSpPr>
          <p:nvPr>
            <p:ph type="title"/>
          </p:nvPr>
        </p:nvSpPr>
        <p:spPr>
          <a:xfrm>
            <a:off x="1942415" y="2074562"/>
            <a:ext cx="6591985" cy="14688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262626"/>
              </a:buClr>
              <a:buSzPts val="4000"/>
              <a:buFont typeface="Century Gothic"/>
              <a:buNone/>
              <a:defRPr sz="40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6"/>
          <p:cNvSpPr txBox="1">
            <a:spLocks noGrp="1"/>
          </p:cNvSpPr>
          <p:nvPr>
            <p:ph type="body" idx="1"/>
          </p:nvPr>
        </p:nvSpPr>
        <p:spPr>
          <a:xfrm>
            <a:off x="1942415" y="3581400"/>
            <a:ext cx="6591985" cy="860400"/>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2000"/>
              <a:buNone/>
              <a:defRPr sz="2000">
                <a:solidFill>
                  <a:srgbClr val="595959"/>
                </a:solidFill>
              </a:defRPr>
            </a:lvl1pPr>
            <a:lvl2pPr marL="914400" lvl="1" indent="-228600" algn="l">
              <a:spcBef>
                <a:spcPts val="1000"/>
              </a:spcBef>
              <a:spcAft>
                <a:spcPts val="0"/>
              </a:spcAft>
              <a:buSzPts val="1800"/>
              <a:buNone/>
              <a:defRPr sz="1800">
                <a:solidFill>
                  <a:srgbClr val="888888"/>
                </a:solidFill>
              </a:defRPr>
            </a:lvl2pPr>
            <a:lvl3pPr marL="1371600" lvl="2" indent="-228600" algn="l">
              <a:spcBef>
                <a:spcPts val="1000"/>
              </a:spcBef>
              <a:spcAft>
                <a:spcPts val="0"/>
              </a:spcAft>
              <a:buSzPts val="1600"/>
              <a:buNone/>
              <a:defRPr sz="1600">
                <a:solidFill>
                  <a:srgbClr val="888888"/>
                </a:solidFill>
              </a:defRPr>
            </a:lvl3pPr>
            <a:lvl4pPr marL="1828800" lvl="3" indent="-228600" algn="l">
              <a:spcBef>
                <a:spcPts val="1000"/>
              </a:spcBef>
              <a:spcAft>
                <a:spcPts val="0"/>
              </a:spcAft>
              <a:buSzPts val="1400"/>
              <a:buNone/>
              <a:defRPr sz="1400">
                <a:solidFill>
                  <a:srgbClr val="888888"/>
                </a:solidFill>
              </a:defRPr>
            </a:lvl4pPr>
            <a:lvl5pPr marL="2286000" lvl="4" indent="-228600" algn="l">
              <a:spcBef>
                <a:spcPts val="1000"/>
              </a:spcBef>
              <a:spcAft>
                <a:spcPts val="0"/>
              </a:spcAft>
              <a:buSzPts val="1400"/>
              <a:buNone/>
              <a:defRPr sz="1400">
                <a:solidFill>
                  <a:srgbClr val="888888"/>
                </a:solidFill>
              </a:defRPr>
            </a:lvl5pPr>
            <a:lvl6pPr marL="2743200" lvl="5" indent="-228600" algn="l">
              <a:spcBef>
                <a:spcPts val="1000"/>
              </a:spcBef>
              <a:spcAft>
                <a:spcPts val="0"/>
              </a:spcAft>
              <a:buSzPts val="1400"/>
              <a:buNone/>
              <a:defRPr sz="1400">
                <a:solidFill>
                  <a:srgbClr val="888888"/>
                </a:solidFill>
              </a:defRPr>
            </a:lvl6pPr>
            <a:lvl7pPr marL="3200400" lvl="6" indent="-228600" algn="l">
              <a:spcBef>
                <a:spcPts val="1000"/>
              </a:spcBef>
              <a:spcAft>
                <a:spcPts val="0"/>
              </a:spcAft>
              <a:buSzPts val="1400"/>
              <a:buNone/>
              <a:defRPr sz="1400">
                <a:solidFill>
                  <a:srgbClr val="888888"/>
                </a:solidFill>
              </a:defRPr>
            </a:lvl7pPr>
            <a:lvl8pPr marL="3657600" lvl="7" indent="-228600" algn="l">
              <a:spcBef>
                <a:spcPts val="1000"/>
              </a:spcBef>
              <a:spcAft>
                <a:spcPts val="0"/>
              </a:spcAft>
              <a:buSzPts val="1400"/>
              <a:buNone/>
              <a:defRPr sz="1400">
                <a:solidFill>
                  <a:srgbClr val="888888"/>
                </a:solidFill>
              </a:defRPr>
            </a:lvl8pPr>
            <a:lvl9pPr marL="4114800" lvl="8" indent="-228600" algn="l">
              <a:spcBef>
                <a:spcPts val="1000"/>
              </a:spcBef>
              <a:spcAft>
                <a:spcPts val="0"/>
              </a:spcAft>
              <a:buSzPts val="1400"/>
              <a:buNone/>
              <a:defRPr sz="1400">
                <a:solidFill>
                  <a:srgbClr val="888888"/>
                </a:solidFill>
              </a:defRPr>
            </a:lvl9pPr>
          </a:lstStyle>
          <a:p>
            <a:endParaRPr/>
          </a:p>
        </p:txBody>
      </p:sp>
      <p:sp>
        <p:nvSpPr>
          <p:cNvPr id="73" name="Google Shape;73;p6"/>
          <p:cNvSpPr txBox="1">
            <a:spLocks noGrp="1"/>
          </p:cNvSpPr>
          <p:nvPr>
            <p:ph type="dt" idx="10"/>
          </p:nvPr>
        </p:nvSpPr>
        <p:spPr>
          <a:xfrm>
            <a:off x="7772400" y="6135089"/>
            <a:ext cx="766380" cy="370171"/>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6"/>
          <p:cNvSpPr txBox="1">
            <a:spLocks noGrp="1"/>
          </p:cNvSpPr>
          <p:nvPr>
            <p:ph type="ftr" idx="11"/>
          </p:nvPr>
        </p:nvSpPr>
        <p:spPr>
          <a:xfrm>
            <a:off x="1942415" y="6135809"/>
            <a:ext cx="571648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6"/>
          <p:cNvSpPr/>
          <p:nvPr/>
        </p:nvSpPr>
        <p:spPr>
          <a:xfrm rot="10800000" flipH="1">
            <a:off x="58" y="3166527"/>
            <a:ext cx="1358356" cy="508005"/>
          </a:xfrm>
          <a:custGeom>
            <a:avLst/>
            <a:gdLst/>
            <a:ahLst/>
            <a:cxnLst/>
            <a:rect l="l" t="t" r="r" b="b"/>
            <a:pathLst>
              <a:path w="7908" h="10000" extrusionOk="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6"/>
          <p:cNvSpPr txBox="1">
            <a:spLocks noGrp="1"/>
          </p:cNvSpPr>
          <p:nvPr>
            <p:ph type="sldNum" idx="12"/>
          </p:nvPr>
        </p:nvSpPr>
        <p:spPr>
          <a:xfrm>
            <a:off x="511228" y="3244140"/>
            <a:ext cx="584978"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77"/>
        <p:cNvGrpSpPr/>
        <p:nvPr/>
      </p:nvGrpSpPr>
      <p:grpSpPr>
        <a:xfrm>
          <a:off x="0" y="0"/>
          <a:ext cx="0" cy="0"/>
          <a:chOff x="0" y="0"/>
          <a:chExt cx="0" cy="0"/>
        </a:xfrm>
      </p:grpSpPr>
      <p:sp>
        <p:nvSpPr>
          <p:cNvPr id="78" name="Google Shape;78;p7"/>
          <p:cNvSpPr txBox="1">
            <a:spLocks noGrp="1"/>
          </p:cNvSpPr>
          <p:nvPr>
            <p:ph type="title"/>
          </p:nvPr>
        </p:nvSpPr>
        <p:spPr>
          <a:xfrm>
            <a:off x="1945200" y="624110"/>
            <a:ext cx="6589200" cy="128089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7"/>
          <p:cNvSpPr txBox="1">
            <a:spLocks noGrp="1"/>
          </p:cNvSpPr>
          <p:nvPr>
            <p:ph type="body" idx="1"/>
          </p:nvPr>
        </p:nvSpPr>
        <p:spPr>
          <a:xfrm>
            <a:off x="2265352" y="2226626"/>
            <a:ext cx="2874596"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2400"/>
              <a:buNone/>
              <a:defRPr sz="2400" b="0"/>
            </a:lvl1pPr>
            <a:lvl2pPr marL="914400" lvl="1" indent="-228600" algn="l">
              <a:spcBef>
                <a:spcPts val="1000"/>
              </a:spcBef>
              <a:spcAft>
                <a:spcPts val="0"/>
              </a:spcAft>
              <a:buSzPts val="2000"/>
              <a:buNone/>
              <a:defRPr sz="2000" b="1"/>
            </a:lvl2pPr>
            <a:lvl3pPr marL="1371600" lvl="2" indent="-228600" algn="l">
              <a:spcBef>
                <a:spcPts val="1000"/>
              </a:spcBef>
              <a:spcAft>
                <a:spcPts val="0"/>
              </a:spcAft>
              <a:buSzPts val="1800"/>
              <a:buNone/>
              <a:defRPr sz="1800" b="1"/>
            </a:lvl3pPr>
            <a:lvl4pPr marL="1828800" lvl="3" indent="-228600" algn="l">
              <a:spcBef>
                <a:spcPts val="1000"/>
              </a:spcBef>
              <a:spcAft>
                <a:spcPts val="0"/>
              </a:spcAft>
              <a:buSzPts val="1600"/>
              <a:buNone/>
              <a:defRPr sz="1600" b="1"/>
            </a:lvl4pPr>
            <a:lvl5pPr marL="2286000" lvl="4" indent="-228600" algn="l">
              <a:spcBef>
                <a:spcPts val="1000"/>
              </a:spcBef>
              <a:spcAft>
                <a:spcPts val="0"/>
              </a:spcAft>
              <a:buSzPts val="1600"/>
              <a:buNone/>
              <a:defRPr sz="1600" b="1"/>
            </a:lvl5pPr>
            <a:lvl6pPr marL="2743200" lvl="5" indent="-228600" algn="l">
              <a:spcBef>
                <a:spcPts val="1000"/>
              </a:spcBef>
              <a:spcAft>
                <a:spcPts val="0"/>
              </a:spcAft>
              <a:buSzPts val="1600"/>
              <a:buNone/>
              <a:defRPr sz="1600" b="1"/>
            </a:lvl6pPr>
            <a:lvl7pPr marL="3200400" lvl="6" indent="-228600" algn="l">
              <a:spcBef>
                <a:spcPts val="1000"/>
              </a:spcBef>
              <a:spcAft>
                <a:spcPts val="0"/>
              </a:spcAft>
              <a:buSzPts val="1600"/>
              <a:buNone/>
              <a:defRPr sz="1600" b="1"/>
            </a:lvl7pPr>
            <a:lvl8pPr marL="3657600" lvl="7" indent="-228600" algn="l">
              <a:spcBef>
                <a:spcPts val="1000"/>
              </a:spcBef>
              <a:spcAft>
                <a:spcPts val="0"/>
              </a:spcAft>
              <a:buSzPts val="1600"/>
              <a:buNone/>
              <a:defRPr sz="1600" b="1"/>
            </a:lvl8pPr>
            <a:lvl9pPr marL="4114800" lvl="8" indent="-228600" algn="l">
              <a:spcBef>
                <a:spcPts val="1000"/>
              </a:spcBef>
              <a:spcAft>
                <a:spcPts val="0"/>
              </a:spcAft>
              <a:buSzPts val="1600"/>
              <a:buNone/>
              <a:defRPr sz="1600" b="1"/>
            </a:lvl9pPr>
          </a:lstStyle>
          <a:p>
            <a:endParaRPr/>
          </a:p>
        </p:txBody>
      </p:sp>
      <p:sp>
        <p:nvSpPr>
          <p:cNvPr id="80" name="Google Shape;80;p7"/>
          <p:cNvSpPr txBox="1">
            <a:spLocks noGrp="1"/>
          </p:cNvSpPr>
          <p:nvPr>
            <p:ph type="body" idx="2"/>
          </p:nvPr>
        </p:nvSpPr>
        <p:spPr>
          <a:xfrm>
            <a:off x="1942415" y="2802888"/>
            <a:ext cx="3197532" cy="3105703"/>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81" name="Google Shape;81;p7"/>
          <p:cNvSpPr txBox="1">
            <a:spLocks noGrp="1"/>
          </p:cNvSpPr>
          <p:nvPr>
            <p:ph type="body" idx="3"/>
          </p:nvPr>
        </p:nvSpPr>
        <p:spPr>
          <a:xfrm>
            <a:off x="5656154" y="2223398"/>
            <a:ext cx="2873239"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2400"/>
              <a:buNone/>
              <a:defRPr sz="2400" b="0"/>
            </a:lvl1pPr>
            <a:lvl2pPr marL="914400" lvl="1" indent="-228600" algn="l">
              <a:spcBef>
                <a:spcPts val="1000"/>
              </a:spcBef>
              <a:spcAft>
                <a:spcPts val="0"/>
              </a:spcAft>
              <a:buSzPts val="2000"/>
              <a:buNone/>
              <a:defRPr sz="2000" b="1"/>
            </a:lvl2pPr>
            <a:lvl3pPr marL="1371600" lvl="2" indent="-228600" algn="l">
              <a:spcBef>
                <a:spcPts val="1000"/>
              </a:spcBef>
              <a:spcAft>
                <a:spcPts val="0"/>
              </a:spcAft>
              <a:buSzPts val="1800"/>
              <a:buNone/>
              <a:defRPr sz="1800" b="1"/>
            </a:lvl3pPr>
            <a:lvl4pPr marL="1828800" lvl="3" indent="-228600" algn="l">
              <a:spcBef>
                <a:spcPts val="1000"/>
              </a:spcBef>
              <a:spcAft>
                <a:spcPts val="0"/>
              </a:spcAft>
              <a:buSzPts val="1600"/>
              <a:buNone/>
              <a:defRPr sz="1600" b="1"/>
            </a:lvl4pPr>
            <a:lvl5pPr marL="2286000" lvl="4" indent="-228600" algn="l">
              <a:spcBef>
                <a:spcPts val="1000"/>
              </a:spcBef>
              <a:spcAft>
                <a:spcPts val="0"/>
              </a:spcAft>
              <a:buSzPts val="1600"/>
              <a:buNone/>
              <a:defRPr sz="1600" b="1"/>
            </a:lvl5pPr>
            <a:lvl6pPr marL="2743200" lvl="5" indent="-228600" algn="l">
              <a:spcBef>
                <a:spcPts val="1000"/>
              </a:spcBef>
              <a:spcAft>
                <a:spcPts val="0"/>
              </a:spcAft>
              <a:buSzPts val="1600"/>
              <a:buNone/>
              <a:defRPr sz="1600" b="1"/>
            </a:lvl6pPr>
            <a:lvl7pPr marL="3200400" lvl="6" indent="-228600" algn="l">
              <a:spcBef>
                <a:spcPts val="1000"/>
              </a:spcBef>
              <a:spcAft>
                <a:spcPts val="0"/>
              </a:spcAft>
              <a:buSzPts val="1600"/>
              <a:buNone/>
              <a:defRPr sz="1600" b="1"/>
            </a:lvl7pPr>
            <a:lvl8pPr marL="3657600" lvl="7" indent="-228600" algn="l">
              <a:spcBef>
                <a:spcPts val="1000"/>
              </a:spcBef>
              <a:spcAft>
                <a:spcPts val="0"/>
              </a:spcAft>
              <a:buSzPts val="1600"/>
              <a:buNone/>
              <a:defRPr sz="1600" b="1"/>
            </a:lvl8pPr>
            <a:lvl9pPr marL="4114800" lvl="8" indent="-228600" algn="l">
              <a:spcBef>
                <a:spcPts val="1000"/>
              </a:spcBef>
              <a:spcAft>
                <a:spcPts val="0"/>
              </a:spcAft>
              <a:buSzPts val="1600"/>
              <a:buNone/>
              <a:defRPr sz="1600" b="1"/>
            </a:lvl9pPr>
          </a:lstStyle>
          <a:p>
            <a:endParaRPr/>
          </a:p>
        </p:txBody>
      </p:sp>
      <p:sp>
        <p:nvSpPr>
          <p:cNvPr id="82" name="Google Shape;82;p7"/>
          <p:cNvSpPr txBox="1">
            <a:spLocks noGrp="1"/>
          </p:cNvSpPr>
          <p:nvPr>
            <p:ph type="body" idx="4"/>
          </p:nvPr>
        </p:nvSpPr>
        <p:spPr>
          <a:xfrm>
            <a:off x="5333715" y="2799660"/>
            <a:ext cx="3195680" cy="3105703"/>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83" name="Google Shape;83;p7"/>
          <p:cNvSpPr txBox="1">
            <a:spLocks noGrp="1"/>
          </p:cNvSpPr>
          <p:nvPr>
            <p:ph type="dt" idx="10"/>
          </p:nvPr>
        </p:nvSpPr>
        <p:spPr>
          <a:xfrm>
            <a:off x="7772400" y="6135089"/>
            <a:ext cx="766380" cy="370171"/>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7"/>
          <p:cNvSpPr txBox="1">
            <a:spLocks noGrp="1"/>
          </p:cNvSpPr>
          <p:nvPr>
            <p:ph type="ftr" idx="11"/>
          </p:nvPr>
        </p:nvSpPr>
        <p:spPr>
          <a:xfrm>
            <a:off x="1942415" y="6135809"/>
            <a:ext cx="571648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7"/>
          <p:cNvSpPr/>
          <p:nvPr/>
        </p:nvSpPr>
        <p:spPr>
          <a:xfrm rot="10800000" flipH="1">
            <a:off x="58" y="711194"/>
            <a:ext cx="1358356" cy="508005"/>
          </a:xfrm>
          <a:custGeom>
            <a:avLst/>
            <a:gdLst/>
            <a:ahLst/>
            <a:cxnLst/>
            <a:rect l="l" t="t" r="r" b="b"/>
            <a:pathLst>
              <a:path w="7908" h="10000" extrusionOk="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7"/>
          <p:cNvSpPr txBox="1">
            <a:spLocks noGrp="1"/>
          </p:cNvSpPr>
          <p:nvPr>
            <p:ph type="sldNum" idx="12"/>
          </p:nvPr>
        </p:nvSpPr>
        <p:spPr>
          <a:xfrm>
            <a:off x="511228" y="787783"/>
            <a:ext cx="584978"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7"/>
        <p:cNvGrpSpPr/>
        <p:nvPr/>
      </p:nvGrpSpPr>
      <p:grpSpPr>
        <a:xfrm>
          <a:off x="0" y="0"/>
          <a:ext cx="0" cy="0"/>
          <a:chOff x="0" y="0"/>
          <a:chExt cx="0" cy="0"/>
        </a:xfrm>
      </p:grpSpPr>
      <p:sp>
        <p:nvSpPr>
          <p:cNvPr id="88" name="Google Shape;88;p8"/>
          <p:cNvSpPr txBox="1">
            <a:spLocks noGrp="1"/>
          </p:cNvSpPr>
          <p:nvPr>
            <p:ph type="dt" idx="10"/>
          </p:nvPr>
        </p:nvSpPr>
        <p:spPr>
          <a:xfrm>
            <a:off x="7772400" y="6135089"/>
            <a:ext cx="766380" cy="370171"/>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8"/>
          <p:cNvSpPr txBox="1">
            <a:spLocks noGrp="1"/>
          </p:cNvSpPr>
          <p:nvPr>
            <p:ph type="ftr" idx="11"/>
          </p:nvPr>
        </p:nvSpPr>
        <p:spPr>
          <a:xfrm>
            <a:off x="1942415" y="6135809"/>
            <a:ext cx="571648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8"/>
          <p:cNvSpPr/>
          <p:nvPr/>
        </p:nvSpPr>
        <p:spPr>
          <a:xfrm rot="10800000" flipH="1">
            <a:off x="58" y="711194"/>
            <a:ext cx="1358356" cy="508005"/>
          </a:xfrm>
          <a:custGeom>
            <a:avLst/>
            <a:gdLst/>
            <a:ahLst/>
            <a:cxnLst/>
            <a:rect l="l" t="t" r="r" b="b"/>
            <a:pathLst>
              <a:path w="7908" h="10000" extrusionOk="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8"/>
          <p:cNvSpPr txBox="1">
            <a:spLocks noGrp="1"/>
          </p:cNvSpPr>
          <p:nvPr>
            <p:ph type="sldNum" idx="12"/>
          </p:nvPr>
        </p:nvSpPr>
        <p:spPr>
          <a:xfrm>
            <a:off x="511228" y="787783"/>
            <a:ext cx="584978"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92"/>
        <p:cNvGrpSpPr/>
        <p:nvPr/>
      </p:nvGrpSpPr>
      <p:grpSpPr>
        <a:xfrm>
          <a:off x="0" y="0"/>
          <a:ext cx="0" cy="0"/>
          <a:chOff x="0" y="0"/>
          <a:chExt cx="0" cy="0"/>
        </a:xfrm>
      </p:grpSpPr>
      <p:sp>
        <p:nvSpPr>
          <p:cNvPr id="93" name="Google Shape;93;p9"/>
          <p:cNvSpPr txBox="1">
            <a:spLocks noGrp="1"/>
          </p:cNvSpPr>
          <p:nvPr>
            <p:ph type="title"/>
          </p:nvPr>
        </p:nvSpPr>
        <p:spPr>
          <a:xfrm>
            <a:off x="1942415" y="446088"/>
            <a:ext cx="2629584" cy="976312"/>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262626"/>
              </a:buClr>
              <a:buSzPts val="2000"/>
              <a:buFont typeface="Century Gothic"/>
              <a:buNone/>
              <a:defRPr sz="20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9"/>
          <p:cNvSpPr txBox="1">
            <a:spLocks noGrp="1"/>
          </p:cNvSpPr>
          <p:nvPr>
            <p:ph type="body" idx="1"/>
          </p:nvPr>
        </p:nvSpPr>
        <p:spPr>
          <a:xfrm>
            <a:off x="4743494" y="446089"/>
            <a:ext cx="3790906" cy="5414963"/>
          </a:xfrm>
          <a:prstGeom prst="rect">
            <a:avLst/>
          </a:prstGeom>
          <a:noFill/>
          <a:ln>
            <a:noFill/>
          </a:ln>
        </p:spPr>
        <p:txBody>
          <a:bodyPr spcFirstLastPara="1" wrap="square" lIns="91425" tIns="45700" rIns="91425" bIns="45700" anchor="ctr" anchorCtr="0">
            <a:normAutofit/>
          </a:bodyPr>
          <a:lstStyle>
            <a:lvl1pPr marL="457200" lvl="0" indent="-342900" algn="l">
              <a:spcBef>
                <a:spcPts val="100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95" name="Google Shape;95;p9"/>
          <p:cNvSpPr txBox="1">
            <a:spLocks noGrp="1"/>
          </p:cNvSpPr>
          <p:nvPr>
            <p:ph type="body" idx="2"/>
          </p:nvPr>
        </p:nvSpPr>
        <p:spPr>
          <a:xfrm>
            <a:off x="1942415" y="1598613"/>
            <a:ext cx="2629584" cy="4262436"/>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400"/>
              <a:buNone/>
              <a:defRPr sz="1400"/>
            </a:lvl1pPr>
            <a:lvl2pPr marL="914400" lvl="1" indent="-228600" algn="l">
              <a:spcBef>
                <a:spcPts val="1000"/>
              </a:spcBef>
              <a:spcAft>
                <a:spcPts val="0"/>
              </a:spcAft>
              <a:buSzPts val="1200"/>
              <a:buNone/>
              <a:defRPr sz="1200"/>
            </a:lvl2pPr>
            <a:lvl3pPr marL="1371600" lvl="2" indent="-228600" algn="l">
              <a:spcBef>
                <a:spcPts val="1000"/>
              </a:spcBef>
              <a:spcAft>
                <a:spcPts val="0"/>
              </a:spcAft>
              <a:buSzPts val="1000"/>
              <a:buNone/>
              <a:defRPr sz="1000"/>
            </a:lvl3pPr>
            <a:lvl4pPr marL="1828800" lvl="3" indent="-228600" algn="l">
              <a:spcBef>
                <a:spcPts val="1000"/>
              </a:spcBef>
              <a:spcAft>
                <a:spcPts val="0"/>
              </a:spcAft>
              <a:buSzPts val="900"/>
              <a:buNone/>
              <a:defRPr sz="900"/>
            </a:lvl4pPr>
            <a:lvl5pPr marL="2286000" lvl="4" indent="-228600" algn="l">
              <a:spcBef>
                <a:spcPts val="1000"/>
              </a:spcBef>
              <a:spcAft>
                <a:spcPts val="0"/>
              </a:spcAft>
              <a:buSzPts val="900"/>
              <a:buNone/>
              <a:defRPr sz="900"/>
            </a:lvl5pPr>
            <a:lvl6pPr marL="2743200" lvl="5" indent="-228600" algn="l">
              <a:spcBef>
                <a:spcPts val="1000"/>
              </a:spcBef>
              <a:spcAft>
                <a:spcPts val="0"/>
              </a:spcAft>
              <a:buSzPts val="900"/>
              <a:buNone/>
              <a:defRPr sz="900"/>
            </a:lvl6pPr>
            <a:lvl7pPr marL="3200400" lvl="6" indent="-228600" algn="l">
              <a:spcBef>
                <a:spcPts val="1000"/>
              </a:spcBef>
              <a:spcAft>
                <a:spcPts val="0"/>
              </a:spcAft>
              <a:buSzPts val="900"/>
              <a:buNone/>
              <a:defRPr sz="900"/>
            </a:lvl7pPr>
            <a:lvl8pPr marL="3657600" lvl="7" indent="-228600" algn="l">
              <a:spcBef>
                <a:spcPts val="1000"/>
              </a:spcBef>
              <a:spcAft>
                <a:spcPts val="0"/>
              </a:spcAft>
              <a:buSzPts val="900"/>
              <a:buNone/>
              <a:defRPr sz="900"/>
            </a:lvl8pPr>
            <a:lvl9pPr marL="4114800" lvl="8" indent="-228600" algn="l">
              <a:spcBef>
                <a:spcPts val="1000"/>
              </a:spcBef>
              <a:spcAft>
                <a:spcPts val="0"/>
              </a:spcAft>
              <a:buSzPts val="900"/>
              <a:buNone/>
              <a:defRPr sz="900"/>
            </a:lvl9pPr>
          </a:lstStyle>
          <a:p>
            <a:endParaRPr/>
          </a:p>
        </p:txBody>
      </p:sp>
      <p:sp>
        <p:nvSpPr>
          <p:cNvPr id="96" name="Google Shape;96;p9"/>
          <p:cNvSpPr txBox="1">
            <a:spLocks noGrp="1"/>
          </p:cNvSpPr>
          <p:nvPr>
            <p:ph type="dt" idx="10"/>
          </p:nvPr>
        </p:nvSpPr>
        <p:spPr>
          <a:xfrm>
            <a:off x="7772400" y="6135089"/>
            <a:ext cx="766380" cy="370171"/>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9"/>
          <p:cNvSpPr txBox="1">
            <a:spLocks noGrp="1"/>
          </p:cNvSpPr>
          <p:nvPr>
            <p:ph type="ftr" idx="11"/>
          </p:nvPr>
        </p:nvSpPr>
        <p:spPr>
          <a:xfrm>
            <a:off x="1942415" y="6135809"/>
            <a:ext cx="571648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9"/>
          <p:cNvSpPr/>
          <p:nvPr/>
        </p:nvSpPr>
        <p:spPr>
          <a:xfrm rot="10800000" flipH="1">
            <a:off x="58" y="711194"/>
            <a:ext cx="1358356" cy="508005"/>
          </a:xfrm>
          <a:custGeom>
            <a:avLst/>
            <a:gdLst/>
            <a:ahLst/>
            <a:cxnLst/>
            <a:rect l="l" t="t" r="r" b="b"/>
            <a:pathLst>
              <a:path w="7908" h="10000" extrusionOk="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9"/>
          <p:cNvSpPr txBox="1">
            <a:spLocks noGrp="1"/>
          </p:cNvSpPr>
          <p:nvPr>
            <p:ph type="sldNum" idx="12"/>
          </p:nvPr>
        </p:nvSpPr>
        <p:spPr>
          <a:xfrm>
            <a:off x="511228" y="787783"/>
            <a:ext cx="584978"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00"/>
        <p:cNvGrpSpPr/>
        <p:nvPr/>
      </p:nvGrpSpPr>
      <p:grpSpPr>
        <a:xfrm>
          <a:off x="0" y="0"/>
          <a:ext cx="0" cy="0"/>
          <a:chOff x="0" y="0"/>
          <a:chExt cx="0" cy="0"/>
        </a:xfrm>
      </p:grpSpPr>
      <p:sp>
        <p:nvSpPr>
          <p:cNvPr id="101" name="Google Shape;101;p10"/>
          <p:cNvSpPr txBox="1">
            <a:spLocks noGrp="1"/>
          </p:cNvSpPr>
          <p:nvPr>
            <p:ph type="title"/>
          </p:nvPr>
        </p:nvSpPr>
        <p:spPr>
          <a:xfrm>
            <a:off x="1942415" y="4800600"/>
            <a:ext cx="6591985"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262626"/>
              </a:buClr>
              <a:buSzPts val="2400"/>
              <a:buFont typeface="Century Gothic"/>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10"/>
          <p:cNvSpPr>
            <a:spLocks noGrp="1"/>
          </p:cNvSpPr>
          <p:nvPr>
            <p:ph type="pic" idx="2"/>
          </p:nvPr>
        </p:nvSpPr>
        <p:spPr>
          <a:xfrm>
            <a:off x="1942415" y="634965"/>
            <a:ext cx="6591985" cy="3854970"/>
          </a:xfrm>
          <a:prstGeom prst="rect">
            <a:avLst/>
          </a:prstGeom>
          <a:noFill/>
          <a:ln>
            <a:noFill/>
          </a:ln>
        </p:spPr>
      </p:sp>
      <p:sp>
        <p:nvSpPr>
          <p:cNvPr id="103" name="Google Shape;103;p10"/>
          <p:cNvSpPr txBox="1">
            <a:spLocks noGrp="1"/>
          </p:cNvSpPr>
          <p:nvPr>
            <p:ph type="body" idx="1"/>
          </p:nvPr>
        </p:nvSpPr>
        <p:spPr>
          <a:xfrm>
            <a:off x="1942415" y="5367338"/>
            <a:ext cx="6591985" cy="493712"/>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200"/>
              <a:buNone/>
              <a:defRPr sz="1200"/>
            </a:lvl1pPr>
            <a:lvl2pPr marL="914400" lvl="1" indent="-228600" algn="l">
              <a:spcBef>
                <a:spcPts val="1000"/>
              </a:spcBef>
              <a:spcAft>
                <a:spcPts val="0"/>
              </a:spcAft>
              <a:buSzPts val="1200"/>
              <a:buNone/>
              <a:defRPr sz="1200"/>
            </a:lvl2pPr>
            <a:lvl3pPr marL="1371600" lvl="2" indent="-228600" algn="l">
              <a:spcBef>
                <a:spcPts val="1000"/>
              </a:spcBef>
              <a:spcAft>
                <a:spcPts val="0"/>
              </a:spcAft>
              <a:buSzPts val="1000"/>
              <a:buNone/>
              <a:defRPr sz="1000"/>
            </a:lvl3pPr>
            <a:lvl4pPr marL="1828800" lvl="3" indent="-228600" algn="l">
              <a:spcBef>
                <a:spcPts val="1000"/>
              </a:spcBef>
              <a:spcAft>
                <a:spcPts val="0"/>
              </a:spcAft>
              <a:buSzPts val="900"/>
              <a:buNone/>
              <a:defRPr sz="900"/>
            </a:lvl4pPr>
            <a:lvl5pPr marL="2286000" lvl="4" indent="-228600" algn="l">
              <a:spcBef>
                <a:spcPts val="1000"/>
              </a:spcBef>
              <a:spcAft>
                <a:spcPts val="0"/>
              </a:spcAft>
              <a:buSzPts val="900"/>
              <a:buNone/>
              <a:defRPr sz="900"/>
            </a:lvl5pPr>
            <a:lvl6pPr marL="2743200" lvl="5" indent="-228600" algn="l">
              <a:spcBef>
                <a:spcPts val="1000"/>
              </a:spcBef>
              <a:spcAft>
                <a:spcPts val="0"/>
              </a:spcAft>
              <a:buSzPts val="900"/>
              <a:buNone/>
              <a:defRPr sz="900"/>
            </a:lvl6pPr>
            <a:lvl7pPr marL="3200400" lvl="6" indent="-228600" algn="l">
              <a:spcBef>
                <a:spcPts val="1000"/>
              </a:spcBef>
              <a:spcAft>
                <a:spcPts val="0"/>
              </a:spcAft>
              <a:buSzPts val="900"/>
              <a:buNone/>
              <a:defRPr sz="900"/>
            </a:lvl7pPr>
            <a:lvl8pPr marL="3657600" lvl="7" indent="-228600" algn="l">
              <a:spcBef>
                <a:spcPts val="1000"/>
              </a:spcBef>
              <a:spcAft>
                <a:spcPts val="0"/>
              </a:spcAft>
              <a:buSzPts val="900"/>
              <a:buNone/>
              <a:defRPr sz="900"/>
            </a:lvl8pPr>
            <a:lvl9pPr marL="4114800" lvl="8" indent="-228600" algn="l">
              <a:spcBef>
                <a:spcPts val="1000"/>
              </a:spcBef>
              <a:spcAft>
                <a:spcPts val="0"/>
              </a:spcAft>
              <a:buSzPts val="900"/>
              <a:buNone/>
              <a:defRPr sz="900"/>
            </a:lvl9pPr>
          </a:lstStyle>
          <a:p>
            <a:endParaRPr/>
          </a:p>
        </p:txBody>
      </p:sp>
      <p:sp>
        <p:nvSpPr>
          <p:cNvPr id="104" name="Google Shape;104;p10"/>
          <p:cNvSpPr txBox="1">
            <a:spLocks noGrp="1"/>
          </p:cNvSpPr>
          <p:nvPr>
            <p:ph type="dt" idx="10"/>
          </p:nvPr>
        </p:nvSpPr>
        <p:spPr>
          <a:xfrm>
            <a:off x="7772400" y="6135089"/>
            <a:ext cx="766380" cy="370171"/>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5" name="Google Shape;105;p10"/>
          <p:cNvSpPr txBox="1">
            <a:spLocks noGrp="1"/>
          </p:cNvSpPr>
          <p:nvPr>
            <p:ph type="ftr" idx="11"/>
          </p:nvPr>
        </p:nvSpPr>
        <p:spPr>
          <a:xfrm>
            <a:off x="1942415" y="6135809"/>
            <a:ext cx="571648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6" name="Google Shape;106;p10"/>
          <p:cNvSpPr/>
          <p:nvPr/>
        </p:nvSpPr>
        <p:spPr>
          <a:xfrm rot="10800000" flipH="1">
            <a:off x="58" y="4910660"/>
            <a:ext cx="1358356" cy="508005"/>
          </a:xfrm>
          <a:custGeom>
            <a:avLst/>
            <a:gdLst/>
            <a:ahLst/>
            <a:cxnLst/>
            <a:rect l="l" t="t" r="r" b="b"/>
            <a:pathLst>
              <a:path w="7908" h="10000" extrusionOk="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0"/>
          <p:cNvSpPr txBox="1">
            <a:spLocks noGrp="1"/>
          </p:cNvSpPr>
          <p:nvPr>
            <p:ph type="sldNum" idx="12"/>
          </p:nvPr>
        </p:nvSpPr>
        <p:spPr>
          <a:xfrm>
            <a:off x="511228" y="4983088"/>
            <a:ext cx="584978"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FFFFFF"/>
            </a:gs>
            <a:gs pos="100000">
              <a:srgbClr val="DDE6C3"/>
            </a:gs>
          </a:gsLst>
          <a:path path="circle">
            <a:fillToRect r="100000" b="100000"/>
          </a:path>
          <a:tileRect l="-100000" t="-100000"/>
        </a:gradFill>
        <a:effectLst/>
      </p:bgPr>
    </p:bg>
    <p:spTree>
      <p:nvGrpSpPr>
        <p:cNvPr id="1" name="Shape 9"/>
        <p:cNvGrpSpPr/>
        <p:nvPr/>
      </p:nvGrpSpPr>
      <p:grpSpPr>
        <a:xfrm>
          <a:off x="0" y="0"/>
          <a:ext cx="0" cy="0"/>
          <a:chOff x="0" y="0"/>
          <a:chExt cx="0" cy="0"/>
        </a:xfrm>
      </p:grpSpPr>
      <p:grpSp>
        <p:nvGrpSpPr>
          <p:cNvPr id="10" name="Google Shape;10;p1"/>
          <p:cNvGrpSpPr/>
          <p:nvPr/>
        </p:nvGrpSpPr>
        <p:grpSpPr>
          <a:xfrm>
            <a:off x="1" y="228600"/>
            <a:ext cx="1981200" cy="6638628"/>
            <a:chOff x="2487613" y="285750"/>
            <a:chExt cx="2428875" cy="5654676"/>
          </a:xfrm>
        </p:grpSpPr>
        <p:sp>
          <p:nvSpPr>
            <p:cNvPr id="11" name="Google Shape;11;p1"/>
            <p:cNvSpPr/>
            <p:nvPr/>
          </p:nvSpPr>
          <p:spPr>
            <a:xfrm>
              <a:off x="2487613" y="2284413"/>
              <a:ext cx="85725" cy="533400"/>
            </a:xfrm>
            <a:custGeom>
              <a:avLst/>
              <a:gdLst/>
              <a:ahLst/>
              <a:cxnLst/>
              <a:rect l="l" t="t" r="r" b="b"/>
              <a:pathLst>
                <a:path w="22" h="136" extrusionOk="0">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1"/>
            <p:cNvSpPr/>
            <p:nvPr/>
          </p:nvSpPr>
          <p:spPr>
            <a:xfrm>
              <a:off x="2597151" y="2779713"/>
              <a:ext cx="550863" cy="1978025"/>
            </a:xfrm>
            <a:custGeom>
              <a:avLst/>
              <a:gdLst/>
              <a:ahLst/>
              <a:cxnLst/>
              <a:rect l="l" t="t" r="r" b="b"/>
              <a:pathLst>
                <a:path w="140" h="504" extrusionOk="0">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1"/>
            <p:cNvSpPr/>
            <p:nvPr/>
          </p:nvSpPr>
          <p:spPr>
            <a:xfrm>
              <a:off x="3175001" y="4730750"/>
              <a:ext cx="519113" cy="1209675"/>
            </a:xfrm>
            <a:custGeom>
              <a:avLst/>
              <a:gdLst/>
              <a:ahLst/>
              <a:cxnLst/>
              <a:rect l="l" t="t" r="r" b="b"/>
              <a:pathLst>
                <a:path w="132" h="308" extrusionOk="0">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1"/>
            <p:cNvSpPr/>
            <p:nvPr/>
          </p:nvSpPr>
          <p:spPr>
            <a:xfrm>
              <a:off x="3305176" y="5630863"/>
              <a:ext cx="146050" cy="309563"/>
            </a:xfrm>
            <a:custGeom>
              <a:avLst/>
              <a:gdLst/>
              <a:ahLst/>
              <a:cxnLst/>
              <a:rect l="l" t="t" r="r" b="b"/>
              <a:pathLst>
                <a:path w="37" h="79" extrusionOk="0">
                  <a:moveTo>
                    <a:pt x="28" y="79"/>
                  </a:moveTo>
                  <a:cubicBezTo>
                    <a:pt x="37" y="79"/>
                    <a:pt x="37" y="79"/>
                    <a:pt x="37" y="79"/>
                  </a:cubicBezTo>
                  <a:cubicBezTo>
                    <a:pt x="24" y="53"/>
                    <a:pt x="12" y="27"/>
                    <a:pt x="0" y="0"/>
                  </a:cubicBezTo>
                  <a:cubicBezTo>
                    <a:pt x="8" y="27"/>
                    <a:pt x="17" y="53"/>
                    <a:pt x="28" y="79"/>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1"/>
            <p:cNvSpPr/>
            <p:nvPr/>
          </p:nvSpPr>
          <p:spPr>
            <a:xfrm>
              <a:off x="2573338" y="2817813"/>
              <a:ext cx="700088" cy="2835275"/>
            </a:xfrm>
            <a:custGeom>
              <a:avLst/>
              <a:gdLst/>
              <a:ahLst/>
              <a:cxnLst/>
              <a:rect l="l" t="t" r="r" b="b"/>
              <a:pathLst>
                <a:path w="178" h="722" extrusionOk="0">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1"/>
            <p:cNvSpPr/>
            <p:nvPr/>
          </p:nvSpPr>
          <p:spPr>
            <a:xfrm>
              <a:off x="2506663" y="285750"/>
              <a:ext cx="90488" cy="2493963"/>
            </a:xfrm>
            <a:custGeom>
              <a:avLst/>
              <a:gdLst/>
              <a:ahLst/>
              <a:cxnLst/>
              <a:rect l="l" t="t" r="r" b="b"/>
              <a:pathLst>
                <a:path w="23" h="635" extrusionOk="0">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1"/>
            <p:cNvSpPr/>
            <p:nvPr/>
          </p:nvSpPr>
          <p:spPr>
            <a:xfrm>
              <a:off x="2554288" y="2598738"/>
              <a:ext cx="66675" cy="420688"/>
            </a:xfrm>
            <a:custGeom>
              <a:avLst/>
              <a:gdLst/>
              <a:ahLst/>
              <a:cxnLst/>
              <a:rect l="l" t="t" r="r" b="b"/>
              <a:pathLst>
                <a:path w="17" h="107" extrusionOk="0">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1"/>
            <p:cNvSpPr/>
            <p:nvPr/>
          </p:nvSpPr>
          <p:spPr>
            <a:xfrm>
              <a:off x="3143251" y="4757738"/>
              <a:ext cx="161925" cy="873125"/>
            </a:xfrm>
            <a:custGeom>
              <a:avLst/>
              <a:gdLst/>
              <a:ahLst/>
              <a:cxnLst/>
              <a:rect l="l" t="t" r="r" b="b"/>
              <a:pathLst>
                <a:path w="41" h="222" extrusionOk="0">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1"/>
            <p:cNvSpPr/>
            <p:nvPr/>
          </p:nvSpPr>
          <p:spPr>
            <a:xfrm>
              <a:off x="3148013" y="1282700"/>
              <a:ext cx="1768475" cy="3448050"/>
            </a:xfrm>
            <a:custGeom>
              <a:avLst/>
              <a:gdLst/>
              <a:ahLst/>
              <a:cxnLst/>
              <a:rect l="l" t="t" r="r" b="b"/>
              <a:pathLst>
                <a:path w="450" h="878" extrusionOk="0">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1"/>
            <p:cNvSpPr/>
            <p:nvPr/>
          </p:nvSpPr>
          <p:spPr>
            <a:xfrm>
              <a:off x="3273426" y="5653088"/>
              <a:ext cx="138113" cy="287338"/>
            </a:xfrm>
            <a:custGeom>
              <a:avLst/>
              <a:gdLst/>
              <a:ahLst/>
              <a:cxnLst/>
              <a:rect l="l" t="t" r="r" b="b"/>
              <a:pathLst>
                <a:path w="35" h="73" extrusionOk="0">
                  <a:moveTo>
                    <a:pt x="0" y="0"/>
                  </a:moveTo>
                  <a:cubicBezTo>
                    <a:pt x="7" y="24"/>
                    <a:pt x="16" y="49"/>
                    <a:pt x="26" y="73"/>
                  </a:cubicBezTo>
                  <a:cubicBezTo>
                    <a:pt x="35" y="73"/>
                    <a:pt x="35" y="73"/>
                    <a:pt x="35" y="73"/>
                  </a:cubicBezTo>
                  <a:cubicBezTo>
                    <a:pt x="23" y="49"/>
                    <a:pt x="11" y="24"/>
                    <a:pt x="0" y="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1"/>
            <p:cNvSpPr/>
            <p:nvPr/>
          </p:nvSpPr>
          <p:spPr>
            <a:xfrm>
              <a:off x="3143251" y="4656138"/>
              <a:ext cx="31750" cy="188913"/>
            </a:xfrm>
            <a:custGeom>
              <a:avLst/>
              <a:gdLst/>
              <a:ahLst/>
              <a:cxnLst/>
              <a:rect l="l" t="t" r="r" b="b"/>
              <a:pathLst>
                <a:path w="8" h="48" extrusionOk="0">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1"/>
            <p:cNvSpPr/>
            <p:nvPr/>
          </p:nvSpPr>
          <p:spPr>
            <a:xfrm>
              <a:off x="3211513" y="5410200"/>
              <a:ext cx="203200" cy="530225"/>
            </a:xfrm>
            <a:custGeom>
              <a:avLst/>
              <a:gdLst/>
              <a:ahLst/>
              <a:cxnLst/>
              <a:rect l="l" t="t" r="r" b="b"/>
              <a:pathLst>
                <a:path w="52" h="135" extrusionOk="0">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23;p1"/>
          <p:cNvGrpSpPr/>
          <p:nvPr/>
        </p:nvGrpSpPr>
        <p:grpSpPr>
          <a:xfrm>
            <a:off x="20421" y="285"/>
            <a:ext cx="1952272" cy="6852968"/>
            <a:chOff x="6627813" y="195717"/>
            <a:chExt cx="1952625" cy="5678034"/>
          </a:xfrm>
        </p:grpSpPr>
        <p:sp>
          <p:nvSpPr>
            <p:cNvPr id="24" name="Google Shape;24;p1"/>
            <p:cNvSpPr/>
            <p:nvPr/>
          </p:nvSpPr>
          <p:spPr>
            <a:xfrm>
              <a:off x="6627813" y="195717"/>
              <a:ext cx="409575" cy="3646488"/>
            </a:xfrm>
            <a:custGeom>
              <a:avLst/>
              <a:gdLst/>
              <a:ahLst/>
              <a:cxnLst/>
              <a:rect l="l" t="t" r="r" b="b"/>
              <a:pathLst>
                <a:path w="103" h="920" extrusionOk="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1"/>
            <p:cNvSpPr/>
            <p:nvPr/>
          </p:nvSpPr>
          <p:spPr>
            <a:xfrm>
              <a:off x="7061201" y="3771900"/>
              <a:ext cx="350838" cy="1309688"/>
            </a:xfrm>
            <a:custGeom>
              <a:avLst/>
              <a:gdLst/>
              <a:ahLst/>
              <a:cxnLst/>
              <a:rect l="l" t="t" r="r" b="b"/>
              <a:pathLst>
                <a:path w="88" h="330" extrusionOk="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1"/>
            <p:cNvSpPr/>
            <p:nvPr/>
          </p:nvSpPr>
          <p:spPr>
            <a:xfrm>
              <a:off x="7439026" y="5053013"/>
              <a:ext cx="357188" cy="820738"/>
            </a:xfrm>
            <a:custGeom>
              <a:avLst/>
              <a:gdLst/>
              <a:ahLst/>
              <a:cxnLst/>
              <a:rect l="l" t="t" r="r" b="b"/>
              <a:pathLst>
                <a:path w="90" h="207" extrusionOk="0">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1"/>
            <p:cNvSpPr/>
            <p:nvPr/>
          </p:nvSpPr>
          <p:spPr>
            <a:xfrm>
              <a:off x="7037388" y="3811588"/>
              <a:ext cx="457200" cy="1852613"/>
            </a:xfrm>
            <a:custGeom>
              <a:avLst/>
              <a:gdLst/>
              <a:ahLst/>
              <a:cxnLst/>
              <a:rect l="l" t="t" r="r" b="b"/>
              <a:pathLst>
                <a:path w="115" h="467" extrusionOk="0">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1"/>
            <p:cNvSpPr/>
            <p:nvPr/>
          </p:nvSpPr>
          <p:spPr>
            <a:xfrm>
              <a:off x="6992938" y="1263650"/>
              <a:ext cx="144463" cy="2508250"/>
            </a:xfrm>
            <a:custGeom>
              <a:avLst/>
              <a:gdLst/>
              <a:ahLst/>
              <a:cxnLst/>
              <a:rect l="l" t="t" r="r" b="b"/>
              <a:pathLst>
                <a:path w="36" h="633" extrusionOk="0">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1"/>
            <p:cNvSpPr/>
            <p:nvPr/>
          </p:nvSpPr>
          <p:spPr>
            <a:xfrm>
              <a:off x="7526338" y="5640388"/>
              <a:ext cx="111125" cy="233363"/>
            </a:xfrm>
            <a:custGeom>
              <a:avLst/>
              <a:gdLst/>
              <a:ahLst/>
              <a:cxnLst/>
              <a:rect l="l" t="t" r="r" b="b"/>
              <a:pathLst>
                <a:path w="28" h="59" extrusionOk="0">
                  <a:moveTo>
                    <a:pt x="22" y="59"/>
                  </a:moveTo>
                  <a:cubicBezTo>
                    <a:pt x="28" y="59"/>
                    <a:pt x="28" y="59"/>
                    <a:pt x="28" y="59"/>
                  </a:cubicBezTo>
                  <a:cubicBezTo>
                    <a:pt x="18" y="40"/>
                    <a:pt x="9" y="20"/>
                    <a:pt x="0" y="0"/>
                  </a:cubicBezTo>
                  <a:cubicBezTo>
                    <a:pt x="6" y="20"/>
                    <a:pt x="13" y="40"/>
                    <a:pt x="22" y="5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1"/>
            <p:cNvSpPr/>
            <p:nvPr/>
          </p:nvSpPr>
          <p:spPr>
            <a:xfrm>
              <a:off x="7021513" y="3598863"/>
              <a:ext cx="68263" cy="423863"/>
            </a:xfrm>
            <a:custGeom>
              <a:avLst/>
              <a:gdLst/>
              <a:ahLst/>
              <a:cxnLst/>
              <a:rect l="l" t="t" r="r" b="b"/>
              <a:pathLst>
                <a:path w="17" h="107" extrusionOk="0">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1"/>
            <p:cNvSpPr/>
            <p:nvPr/>
          </p:nvSpPr>
          <p:spPr>
            <a:xfrm>
              <a:off x="7412038" y="2801938"/>
              <a:ext cx="1168400" cy="2251075"/>
            </a:xfrm>
            <a:custGeom>
              <a:avLst/>
              <a:gdLst/>
              <a:ahLst/>
              <a:cxnLst/>
              <a:rect l="l" t="t" r="r" b="b"/>
              <a:pathLst>
                <a:path w="294" h="568" extrusionOk="0">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1"/>
            <p:cNvSpPr/>
            <p:nvPr/>
          </p:nvSpPr>
          <p:spPr>
            <a:xfrm>
              <a:off x="7494588" y="5664200"/>
              <a:ext cx="100013" cy="209550"/>
            </a:xfrm>
            <a:custGeom>
              <a:avLst/>
              <a:gdLst/>
              <a:ahLst/>
              <a:cxnLst/>
              <a:rect l="l" t="t" r="r" b="b"/>
              <a:pathLst>
                <a:path w="25" h="53" extrusionOk="0">
                  <a:moveTo>
                    <a:pt x="0" y="0"/>
                  </a:moveTo>
                  <a:cubicBezTo>
                    <a:pt x="5" y="18"/>
                    <a:pt x="12" y="36"/>
                    <a:pt x="19" y="53"/>
                  </a:cubicBezTo>
                  <a:cubicBezTo>
                    <a:pt x="25" y="53"/>
                    <a:pt x="25" y="53"/>
                    <a:pt x="25" y="53"/>
                  </a:cubicBezTo>
                  <a:cubicBezTo>
                    <a:pt x="16" y="36"/>
                    <a:pt x="8" y="18"/>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1"/>
            <p:cNvSpPr/>
            <p:nvPr/>
          </p:nvSpPr>
          <p:spPr>
            <a:xfrm>
              <a:off x="7412038" y="5081588"/>
              <a:ext cx="114300" cy="558800"/>
            </a:xfrm>
            <a:custGeom>
              <a:avLst/>
              <a:gdLst/>
              <a:ahLst/>
              <a:cxnLst/>
              <a:rect l="l" t="t" r="r" b="b"/>
              <a:pathLst>
                <a:path w="29" h="141" extrusionOk="0">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1"/>
            <p:cNvSpPr/>
            <p:nvPr/>
          </p:nvSpPr>
          <p:spPr>
            <a:xfrm>
              <a:off x="7412038" y="4978400"/>
              <a:ext cx="31750" cy="188913"/>
            </a:xfrm>
            <a:custGeom>
              <a:avLst/>
              <a:gdLst/>
              <a:ahLst/>
              <a:cxnLst/>
              <a:rect l="l" t="t" r="r" b="b"/>
              <a:pathLst>
                <a:path w="8" h="48" extrusionOk="0">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1"/>
            <p:cNvSpPr/>
            <p:nvPr/>
          </p:nvSpPr>
          <p:spPr>
            <a:xfrm>
              <a:off x="7439026" y="5434013"/>
              <a:ext cx="174625" cy="439738"/>
            </a:xfrm>
            <a:custGeom>
              <a:avLst/>
              <a:gdLst/>
              <a:ahLst/>
              <a:cxnLst/>
              <a:rect l="l" t="t" r="r" b="b"/>
              <a:pathLst>
                <a:path w="44" h="111" extrusionOk="0">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1"/>
          <p:cNvSpPr/>
          <p:nvPr/>
        </p:nvSpPr>
        <p:spPr>
          <a:xfrm>
            <a:off x="0" y="0"/>
            <a:ext cx="182880" cy="68580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1"/>
          <p:cNvSpPr txBox="1">
            <a:spLocks noGrp="1"/>
          </p:cNvSpPr>
          <p:nvPr>
            <p:ph type="title"/>
          </p:nvPr>
        </p:nvSpPr>
        <p:spPr>
          <a:xfrm>
            <a:off x="1945200" y="624110"/>
            <a:ext cx="6589200" cy="1280890"/>
          </a:xfrm>
          <a:prstGeom prst="rect">
            <a:avLst/>
          </a:prstGeom>
          <a:noFill/>
          <a:ln>
            <a:noFill/>
          </a:ln>
        </p:spPr>
        <p:txBody>
          <a:bodyPr spcFirstLastPara="1" wrap="square" lIns="91425" tIns="45700" rIns="91425" bIns="45700" anchor="t" anchorCtr="0">
            <a:normAutofit/>
          </a:bodyPr>
          <a:lstStyle>
            <a:lvl1pPr marR="0" lvl="0" algn="l" rtl="0">
              <a:spcBef>
                <a:spcPts val="0"/>
              </a:spcBef>
              <a:spcAft>
                <a:spcPts val="0"/>
              </a:spcAft>
              <a:buClr>
                <a:srgbClr val="262626"/>
              </a:buClr>
              <a:buSzPts val="3600"/>
              <a:buFont typeface="Century Gothic"/>
              <a:buNone/>
              <a:defRPr sz="3600" b="0" i="0" u="none" strike="noStrike" cap="none">
                <a:solidFill>
                  <a:srgbClr val="262626"/>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38" name="Google Shape;38;p1"/>
          <p:cNvSpPr txBox="1">
            <a:spLocks noGrp="1"/>
          </p:cNvSpPr>
          <p:nvPr>
            <p:ph type="body" idx="1"/>
          </p:nvPr>
        </p:nvSpPr>
        <p:spPr>
          <a:xfrm>
            <a:off x="1942415" y="2133600"/>
            <a:ext cx="6591985" cy="3886200"/>
          </a:xfrm>
          <a:prstGeom prst="rect">
            <a:avLst/>
          </a:prstGeom>
          <a:noFill/>
          <a:ln>
            <a:noFill/>
          </a:ln>
        </p:spPr>
        <p:txBody>
          <a:bodyPr spcFirstLastPara="1" wrap="square" lIns="91425" tIns="45700" rIns="91425" bIns="45700" anchor="t" anchorCtr="0">
            <a:normAutofit/>
          </a:bodyPr>
          <a:lstStyle>
            <a:lvl1pPr marL="457200" marR="0" lvl="0" indent="-342900" algn="l" rtl="0">
              <a:spcBef>
                <a:spcPts val="1000"/>
              </a:spcBef>
              <a:spcAft>
                <a:spcPts val="0"/>
              </a:spcAft>
              <a:buClr>
                <a:schemeClr val="accent1"/>
              </a:buClr>
              <a:buSzPts val="1800"/>
              <a:buFont typeface="Noto Sans Symbols"/>
              <a:buChar char="🠶"/>
              <a:defRPr sz="1800" b="0" i="0" u="none" strike="noStrike" cap="none">
                <a:solidFill>
                  <a:srgbClr val="3F3F3F"/>
                </a:solidFill>
                <a:latin typeface="Century Gothic"/>
                <a:ea typeface="Century Gothic"/>
                <a:cs typeface="Century Gothic"/>
                <a:sym typeface="Century Gothic"/>
              </a:defRPr>
            </a:lvl1pPr>
            <a:lvl2pPr marL="914400" marR="0" lvl="1" indent="-330200" algn="l" rtl="0">
              <a:spcBef>
                <a:spcPts val="1000"/>
              </a:spcBef>
              <a:spcAft>
                <a:spcPts val="0"/>
              </a:spcAft>
              <a:buClr>
                <a:schemeClr val="accent1"/>
              </a:buClr>
              <a:buSzPts val="1600"/>
              <a:buFont typeface="Noto Sans Symbols"/>
              <a:buChar char="🠶"/>
              <a:defRPr sz="1600" b="0" i="0" u="none" strike="noStrike" cap="none">
                <a:solidFill>
                  <a:srgbClr val="3F3F3F"/>
                </a:solidFill>
                <a:latin typeface="Century Gothic"/>
                <a:ea typeface="Century Gothic"/>
                <a:cs typeface="Century Gothic"/>
                <a:sym typeface="Century Gothic"/>
              </a:defRPr>
            </a:lvl2pPr>
            <a:lvl3pPr marL="1371600" marR="0" lvl="2" indent="-317500" algn="l" rtl="0">
              <a:spcBef>
                <a:spcPts val="1000"/>
              </a:spcBef>
              <a:spcAft>
                <a:spcPts val="0"/>
              </a:spcAft>
              <a:buClr>
                <a:schemeClr val="accent1"/>
              </a:buClr>
              <a:buSzPts val="1400"/>
              <a:buFont typeface="Noto Sans Symbols"/>
              <a:buChar char="🠶"/>
              <a:defRPr sz="1400" b="0" i="0" u="none" strike="noStrike" cap="none">
                <a:solidFill>
                  <a:srgbClr val="3F3F3F"/>
                </a:solidFill>
                <a:latin typeface="Century Gothic"/>
                <a:ea typeface="Century Gothic"/>
                <a:cs typeface="Century Gothic"/>
                <a:sym typeface="Century Gothic"/>
              </a:defRPr>
            </a:lvl3pPr>
            <a:lvl4pPr marL="1828800" marR="0" lvl="3"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4pPr>
            <a:lvl5pPr marL="2286000" marR="0" lvl="4"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5pPr>
            <a:lvl6pPr marL="2743200" marR="0" lvl="5"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6pPr>
            <a:lvl7pPr marL="3200400" marR="0" lvl="6"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7pPr>
            <a:lvl8pPr marL="3657600" marR="0" lvl="7"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8pPr>
            <a:lvl9pPr marL="4114800" marR="0" lvl="8"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9pPr>
          </a:lstStyle>
          <a:p>
            <a:endParaRPr/>
          </a:p>
        </p:txBody>
      </p:sp>
      <p:sp>
        <p:nvSpPr>
          <p:cNvPr id="39" name="Google Shape;39;p1"/>
          <p:cNvSpPr txBox="1">
            <a:spLocks noGrp="1"/>
          </p:cNvSpPr>
          <p:nvPr>
            <p:ph type="dt" idx="10"/>
          </p:nvPr>
        </p:nvSpPr>
        <p:spPr>
          <a:xfrm>
            <a:off x="7772400" y="6135089"/>
            <a:ext cx="766380" cy="370171"/>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900" b="0" i="0" u="none" strike="noStrike" cap="none">
                <a:solidFill>
                  <a:srgbClr val="888888"/>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40" name="Google Shape;40;p1"/>
          <p:cNvSpPr txBox="1">
            <a:spLocks noGrp="1"/>
          </p:cNvSpPr>
          <p:nvPr>
            <p:ph type="ftr" idx="11"/>
          </p:nvPr>
        </p:nvSpPr>
        <p:spPr>
          <a:xfrm>
            <a:off x="1942415" y="6135809"/>
            <a:ext cx="5716488"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rgbClr val="888888"/>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41" name="Google Shape;41;p1"/>
          <p:cNvSpPr txBox="1">
            <a:spLocks noGrp="1"/>
          </p:cNvSpPr>
          <p:nvPr>
            <p:ph type="sldNum" idx="12"/>
          </p:nvPr>
        </p:nvSpPr>
        <p:spPr>
          <a:xfrm>
            <a:off x="511228" y="787783"/>
            <a:ext cx="584978"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2000" b="0" i="0" u="none" strike="noStrike" cap="none">
                <a:solidFill>
                  <a:srgbClr val="FEFFFF"/>
                </a:solidFill>
                <a:latin typeface="Century Gothic"/>
                <a:ea typeface="Century Gothic"/>
                <a:cs typeface="Century Gothic"/>
                <a:sym typeface="Century Gothic"/>
              </a:defRPr>
            </a:lvl1pPr>
            <a:lvl2pPr marL="0" marR="0" lvl="1" indent="0" algn="r" rtl="0">
              <a:spcBef>
                <a:spcPts val="0"/>
              </a:spcBef>
              <a:buNone/>
              <a:defRPr sz="2000" b="0" i="0" u="none" strike="noStrike" cap="none">
                <a:solidFill>
                  <a:srgbClr val="FEFFFF"/>
                </a:solidFill>
                <a:latin typeface="Century Gothic"/>
                <a:ea typeface="Century Gothic"/>
                <a:cs typeface="Century Gothic"/>
                <a:sym typeface="Century Gothic"/>
              </a:defRPr>
            </a:lvl2pPr>
            <a:lvl3pPr marL="0" marR="0" lvl="2" indent="0" algn="r" rtl="0">
              <a:spcBef>
                <a:spcPts val="0"/>
              </a:spcBef>
              <a:buNone/>
              <a:defRPr sz="2000" b="0" i="0" u="none" strike="noStrike" cap="none">
                <a:solidFill>
                  <a:srgbClr val="FEFFFF"/>
                </a:solidFill>
                <a:latin typeface="Century Gothic"/>
                <a:ea typeface="Century Gothic"/>
                <a:cs typeface="Century Gothic"/>
                <a:sym typeface="Century Gothic"/>
              </a:defRPr>
            </a:lvl3pPr>
            <a:lvl4pPr marL="0" marR="0" lvl="3" indent="0" algn="r" rtl="0">
              <a:spcBef>
                <a:spcPts val="0"/>
              </a:spcBef>
              <a:buNone/>
              <a:defRPr sz="2000" b="0" i="0" u="none" strike="noStrike" cap="none">
                <a:solidFill>
                  <a:srgbClr val="FEFFFF"/>
                </a:solidFill>
                <a:latin typeface="Century Gothic"/>
                <a:ea typeface="Century Gothic"/>
                <a:cs typeface="Century Gothic"/>
                <a:sym typeface="Century Gothic"/>
              </a:defRPr>
            </a:lvl4pPr>
            <a:lvl5pPr marL="0" marR="0" lvl="4" indent="0" algn="r" rtl="0">
              <a:spcBef>
                <a:spcPts val="0"/>
              </a:spcBef>
              <a:buNone/>
              <a:defRPr sz="2000" b="0" i="0" u="none" strike="noStrike" cap="none">
                <a:solidFill>
                  <a:srgbClr val="FEFFFF"/>
                </a:solidFill>
                <a:latin typeface="Century Gothic"/>
                <a:ea typeface="Century Gothic"/>
                <a:cs typeface="Century Gothic"/>
                <a:sym typeface="Century Gothic"/>
              </a:defRPr>
            </a:lvl5pPr>
            <a:lvl6pPr marL="0" marR="0" lvl="5" indent="0" algn="r" rtl="0">
              <a:spcBef>
                <a:spcPts val="0"/>
              </a:spcBef>
              <a:buNone/>
              <a:defRPr sz="2000" b="0" i="0" u="none" strike="noStrike" cap="none">
                <a:solidFill>
                  <a:srgbClr val="FEFFFF"/>
                </a:solidFill>
                <a:latin typeface="Century Gothic"/>
                <a:ea typeface="Century Gothic"/>
                <a:cs typeface="Century Gothic"/>
                <a:sym typeface="Century Gothic"/>
              </a:defRPr>
            </a:lvl6pPr>
            <a:lvl7pPr marL="0" marR="0" lvl="6" indent="0" algn="r" rtl="0">
              <a:spcBef>
                <a:spcPts val="0"/>
              </a:spcBef>
              <a:buNone/>
              <a:defRPr sz="2000" b="0" i="0" u="none" strike="noStrike" cap="none">
                <a:solidFill>
                  <a:srgbClr val="FEFFFF"/>
                </a:solidFill>
                <a:latin typeface="Century Gothic"/>
                <a:ea typeface="Century Gothic"/>
                <a:cs typeface="Century Gothic"/>
                <a:sym typeface="Century Gothic"/>
              </a:defRPr>
            </a:lvl7pPr>
            <a:lvl8pPr marL="0" marR="0" lvl="7" indent="0" algn="r" rtl="0">
              <a:spcBef>
                <a:spcPts val="0"/>
              </a:spcBef>
              <a:buNone/>
              <a:defRPr sz="2000" b="0" i="0" u="none" strike="noStrike" cap="none">
                <a:solidFill>
                  <a:srgbClr val="FEFFFF"/>
                </a:solidFill>
                <a:latin typeface="Century Gothic"/>
                <a:ea typeface="Century Gothic"/>
                <a:cs typeface="Century Gothic"/>
                <a:sym typeface="Century Gothic"/>
              </a:defRPr>
            </a:lvl8pPr>
            <a:lvl9pPr marL="0" marR="0" lvl="8" indent="0" algn="r" rtl="0">
              <a:spcBef>
                <a:spcPts val="0"/>
              </a:spcBef>
              <a:buNone/>
              <a:defRPr sz="2000" b="0" i="0" u="none" strike="noStrike" cap="none">
                <a:solidFill>
                  <a:srgbClr val="FEFFFF"/>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pic>
        <p:nvPicPr>
          <p:cNvPr id="42" name="Google Shape;42;p1"/>
          <p:cNvPicPr preferRelativeResize="0"/>
          <p:nvPr/>
        </p:nvPicPr>
        <p:blipFill rotWithShape="1">
          <a:blip r:embed="rId18">
            <a:alphaModFix/>
          </a:blip>
          <a:srcRect/>
          <a:stretch/>
        </p:blipFill>
        <p:spPr>
          <a:xfrm>
            <a:off x="6650183" y="51177"/>
            <a:ext cx="2368292" cy="587332"/>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a:gsLst>
            <a:gs pos="0">
              <a:srgbClr val="A19D8F"/>
            </a:gs>
            <a:gs pos="100000">
              <a:srgbClr val="746B4D"/>
            </a:gs>
          </a:gsLst>
          <a:path path="circle">
            <a:fillToRect r="100000" b="100000"/>
          </a:path>
          <a:tileRect l="-100000" t="-100000"/>
        </a:gradFill>
        <a:effectLst/>
      </p:bgPr>
    </p:bg>
    <p:spTree>
      <p:nvGrpSpPr>
        <p:cNvPr id="1" name="Shape 164"/>
        <p:cNvGrpSpPr/>
        <p:nvPr/>
      </p:nvGrpSpPr>
      <p:grpSpPr>
        <a:xfrm>
          <a:off x="0" y="0"/>
          <a:ext cx="0" cy="0"/>
          <a:chOff x="0" y="0"/>
          <a:chExt cx="0" cy="0"/>
        </a:xfrm>
      </p:grpSpPr>
      <p:grpSp>
        <p:nvGrpSpPr>
          <p:cNvPr id="165" name="Google Shape;165;p18"/>
          <p:cNvGrpSpPr/>
          <p:nvPr/>
        </p:nvGrpSpPr>
        <p:grpSpPr>
          <a:xfrm>
            <a:off x="1" y="228600"/>
            <a:ext cx="1981200" cy="6638628"/>
            <a:chOff x="2487613" y="285750"/>
            <a:chExt cx="2428875" cy="5654676"/>
          </a:xfrm>
        </p:grpSpPr>
        <p:sp>
          <p:nvSpPr>
            <p:cNvPr id="166" name="Google Shape;166;p18"/>
            <p:cNvSpPr/>
            <p:nvPr/>
          </p:nvSpPr>
          <p:spPr>
            <a:xfrm>
              <a:off x="2487613" y="2284413"/>
              <a:ext cx="85725" cy="533400"/>
            </a:xfrm>
            <a:custGeom>
              <a:avLst/>
              <a:gdLst/>
              <a:ahLst/>
              <a:cxnLst/>
              <a:rect l="l" t="t" r="r" b="b"/>
              <a:pathLst>
                <a:path w="22" h="136" extrusionOk="0">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lt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8"/>
            <p:cNvSpPr/>
            <p:nvPr/>
          </p:nvSpPr>
          <p:spPr>
            <a:xfrm>
              <a:off x="2597151" y="2779713"/>
              <a:ext cx="550863" cy="1978025"/>
            </a:xfrm>
            <a:custGeom>
              <a:avLst/>
              <a:gdLst/>
              <a:ahLst/>
              <a:cxnLst/>
              <a:rect l="l" t="t" r="r" b="b"/>
              <a:pathLst>
                <a:path w="140" h="504" extrusionOk="0">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lt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8"/>
            <p:cNvSpPr/>
            <p:nvPr/>
          </p:nvSpPr>
          <p:spPr>
            <a:xfrm>
              <a:off x="3175001" y="4730750"/>
              <a:ext cx="519113" cy="1209675"/>
            </a:xfrm>
            <a:custGeom>
              <a:avLst/>
              <a:gdLst/>
              <a:ahLst/>
              <a:cxnLst/>
              <a:rect l="l" t="t" r="r" b="b"/>
              <a:pathLst>
                <a:path w="132" h="308" extrusionOk="0">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lt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18"/>
            <p:cNvSpPr/>
            <p:nvPr/>
          </p:nvSpPr>
          <p:spPr>
            <a:xfrm>
              <a:off x="3305176" y="5630863"/>
              <a:ext cx="146050" cy="309563"/>
            </a:xfrm>
            <a:custGeom>
              <a:avLst/>
              <a:gdLst/>
              <a:ahLst/>
              <a:cxnLst/>
              <a:rect l="l" t="t" r="r" b="b"/>
              <a:pathLst>
                <a:path w="37" h="79" extrusionOk="0">
                  <a:moveTo>
                    <a:pt x="28" y="79"/>
                  </a:moveTo>
                  <a:cubicBezTo>
                    <a:pt x="37" y="79"/>
                    <a:pt x="37" y="79"/>
                    <a:pt x="37" y="79"/>
                  </a:cubicBezTo>
                  <a:cubicBezTo>
                    <a:pt x="24" y="53"/>
                    <a:pt x="12" y="27"/>
                    <a:pt x="0" y="0"/>
                  </a:cubicBezTo>
                  <a:cubicBezTo>
                    <a:pt x="8" y="27"/>
                    <a:pt x="17" y="53"/>
                    <a:pt x="28" y="79"/>
                  </a:cubicBezTo>
                  <a:close/>
                </a:path>
              </a:pathLst>
            </a:custGeom>
            <a:solidFill>
              <a:schemeClr val="lt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8"/>
            <p:cNvSpPr/>
            <p:nvPr/>
          </p:nvSpPr>
          <p:spPr>
            <a:xfrm>
              <a:off x="2573338" y="2817813"/>
              <a:ext cx="700088" cy="2835275"/>
            </a:xfrm>
            <a:custGeom>
              <a:avLst/>
              <a:gdLst/>
              <a:ahLst/>
              <a:cxnLst/>
              <a:rect l="l" t="t" r="r" b="b"/>
              <a:pathLst>
                <a:path w="178" h="722" extrusionOk="0">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lt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8"/>
            <p:cNvSpPr/>
            <p:nvPr/>
          </p:nvSpPr>
          <p:spPr>
            <a:xfrm>
              <a:off x="2506663" y="285750"/>
              <a:ext cx="90488" cy="2493963"/>
            </a:xfrm>
            <a:custGeom>
              <a:avLst/>
              <a:gdLst/>
              <a:ahLst/>
              <a:cxnLst/>
              <a:rect l="l" t="t" r="r" b="b"/>
              <a:pathLst>
                <a:path w="23" h="635" extrusionOk="0">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lt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8"/>
            <p:cNvSpPr/>
            <p:nvPr/>
          </p:nvSpPr>
          <p:spPr>
            <a:xfrm>
              <a:off x="2554288" y="2598738"/>
              <a:ext cx="66675" cy="420688"/>
            </a:xfrm>
            <a:custGeom>
              <a:avLst/>
              <a:gdLst/>
              <a:ahLst/>
              <a:cxnLst/>
              <a:rect l="l" t="t" r="r" b="b"/>
              <a:pathLst>
                <a:path w="17" h="107" extrusionOk="0">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lt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8"/>
            <p:cNvSpPr/>
            <p:nvPr/>
          </p:nvSpPr>
          <p:spPr>
            <a:xfrm>
              <a:off x="3143251" y="4757738"/>
              <a:ext cx="161925" cy="873125"/>
            </a:xfrm>
            <a:custGeom>
              <a:avLst/>
              <a:gdLst/>
              <a:ahLst/>
              <a:cxnLst/>
              <a:rect l="l" t="t" r="r" b="b"/>
              <a:pathLst>
                <a:path w="41" h="222" extrusionOk="0">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lt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18"/>
            <p:cNvSpPr/>
            <p:nvPr/>
          </p:nvSpPr>
          <p:spPr>
            <a:xfrm>
              <a:off x="3148013" y="1282700"/>
              <a:ext cx="1768475" cy="3448050"/>
            </a:xfrm>
            <a:custGeom>
              <a:avLst/>
              <a:gdLst/>
              <a:ahLst/>
              <a:cxnLst/>
              <a:rect l="l" t="t" r="r" b="b"/>
              <a:pathLst>
                <a:path w="450" h="878" extrusionOk="0">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lt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8"/>
            <p:cNvSpPr/>
            <p:nvPr/>
          </p:nvSpPr>
          <p:spPr>
            <a:xfrm>
              <a:off x="3273426" y="5653088"/>
              <a:ext cx="138113" cy="287338"/>
            </a:xfrm>
            <a:custGeom>
              <a:avLst/>
              <a:gdLst/>
              <a:ahLst/>
              <a:cxnLst/>
              <a:rect l="l" t="t" r="r" b="b"/>
              <a:pathLst>
                <a:path w="35" h="73" extrusionOk="0">
                  <a:moveTo>
                    <a:pt x="0" y="0"/>
                  </a:moveTo>
                  <a:cubicBezTo>
                    <a:pt x="7" y="24"/>
                    <a:pt x="16" y="49"/>
                    <a:pt x="26" y="73"/>
                  </a:cubicBezTo>
                  <a:cubicBezTo>
                    <a:pt x="35" y="73"/>
                    <a:pt x="35" y="73"/>
                    <a:pt x="35" y="73"/>
                  </a:cubicBezTo>
                  <a:cubicBezTo>
                    <a:pt x="23" y="49"/>
                    <a:pt x="11" y="24"/>
                    <a:pt x="0" y="0"/>
                  </a:cubicBezTo>
                  <a:close/>
                </a:path>
              </a:pathLst>
            </a:custGeom>
            <a:solidFill>
              <a:schemeClr val="lt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8"/>
            <p:cNvSpPr/>
            <p:nvPr/>
          </p:nvSpPr>
          <p:spPr>
            <a:xfrm>
              <a:off x="3143251" y="4656138"/>
              <a:ext cx="31750" cy="188913"/>
            </a:xfrm>
            <a:custGeom>
              <a:avLst/>
              <a:gdLst/>
              <a:ahLst/>
              <a:cxnLst/>
              <a:rect l="l" t="t" r="r" b="b"/>
              <a:pathLst>
                <a:path w="8" h="48" extrusionOk="0">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lt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8"/>
            <p:cNvSpPr/>
            <p:nvPr/>
          </p:nvSpPr>
          <p:spPr>
            <a:xfrm>
              <a:off x="3211513" y="5410200"/>
              <a:ext cx="203200" cy="530225"/>
            </a:xfrm>
            <a:custGeom>
              <a:avLst/>
              <a:gdLst/>
              <a:ahLst/>
              <a:cxnLst/>
              <a:rect l="l" t="t" r="r" b="b"/>
              <a:pathLst>
                <a:path w="52" h="135" extrusionOk="0">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lt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 name="Google Shape;178;p18"/>
          <p:cNvGrpSpPr/>
          <p:nvPr/>
        </p:nvGrpSpPr>
        <p:grpSpPr>
          <a:xfrm>
            <a:off x="20421" y="285"/>
            <a:ext cx="1952272" cy="6852968"/>
            <a:chOff x="6627813" y="195717"/>
            <a:chExt cx="1952625" cy="5678034"/>
          </a:xfrm>
        </p:grpSpPr>
        <p:sp>
          <p:nvSpPr>
            <p:cNvPr id="179" name="Google Shape;179;p18"/>
            <p:cNvSpPr/>
            <p:nvPr/>
          </p:nvSpPr>
          <p:spPr>
            <a:xfrm>
              <a:off x="6627813" y="195717"/>
              <a:ext cx="409575" cy="3646488"/>
            </a:xfrm>
            <a:custGeom>
              <a:avLst/>
              <a:gdLst/>
              <a:ahLst/>
              <a:cxnLst/>
              <a:rect l="l" t="t" r="r" b="b"/>
              <a:pathLst>
                <a:path w="103" h="920" extrusionOk="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8"/>
            <p:cNvSpPr/>
            <p:nvPr/>
          </p:nvSpPr>
          <p:spPr>
            <a:xfrm>
              <a:off x="7061201" y="3771900"/>
              <a:ext cx="350838" cy="1309688"/>
            </a:xfrm>
            <a:custGeom>
              <a:avLst/>
              <a:gdLst/>
              <a:ahLst/>
              <a:cxnLst/>
              <a:rect l="l" t="t" r="r" b="b"/>
              <a:pathLst>
                <a:path w="88" h="330" extrusionOk="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8"/>
            <p:cNvSpPr/>
            <p:nvPr/>
          </p:nvSpPr>
          <p:spPr>
            <a:xfrm>
              <a:off x="7439026" y="5053013"/>
              <a:ext cx="357188" cy="820738"/>
            </a:xfrm>
            <a:custGeom>
              <a:avLst/>
              <a:gdLst/>
              <a:ahLst/>
              <a:cxnLst/>
              <a:rect l="l" t="t" r="r" b="b"/>
              <a:pathLst>
                <a:path w="90" h="207" extrusionOk="0">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8"/>
            <p:cNvSpPr/>
            <p:nvPr/>
          </p:nvSpPr>
          <p:spPr>
            <a:xfrm>
              <a:off x="7037388" y="3811588"/>
              <a:ext cx="457200" cy="1852613"/>
            </a:xfrm>
            <a:custGeom>
              <a:avLst/>
              <a:gdLst/>
              <a:ahLst/>
              <a:cxnLst/>
              <a:rect l="l" t="t" r="r" b="b"/>
              <a:pathLst>
                <a:path w="115" h="467" extrusionOk="0">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8"/>
            <p:cNvSpPr/>
            <p:nvPr/>
          </p:nvSpPr>
          <p:spPr>
            <a:xfrm>
              <a:off x="6992938" y="1263650"/>
              <a:ext cx="144463" cy="2508250"/>
            </a:xfrm>
            <a:custGeom>
              <a:avLst/>
              <a:gdLst/>
              <a:ahLst/>
              <a:cxnLst/>
              <a:rect l="l" t="t" r="r" b="b"/>
              <a:pathLst>
                <a:path w="36" h="633" extrusionOk="0">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18"/>
            <p:cNvSpPr/>
            <p:nvPr/>
          </p:nvSpPr>
          <p:spPr>
            <a:xfrm>
              <a:off x="7526338" y="5640388"/>
              <a:ext cx="111125" cy="233363"/>
            </a:xfrm>
            <a:custGeom>
              <a:avLst/>
              <a:gdLst/>
              <a:ahLst/>
              <a:cxnLst/>
              <a:rect l="l" t="t" r="r" b="b"/>
              <a:pathLst>
                <a:path w="28" h="59" extrusionOk="0">
                  <a:moveTo>
                    <a:pt x="22" y="59"/>
                  </a:moveTo>
                  <a:cubicBezTo>
                    <a:pt x="28" y="59"/>
                    <a:pt x="28" y="59"/>
                    <a:pt x="28" y="59"/>
                  </a:cubicBezTo>
                  <a:cubicBezTo>
                    <a:pt x="18" y="40"/>
                    <a:pt x="9" y="20"/>
                    <a:pt x="0" y="0"/>
                  </a:cubicBezTo>
                  <a:cubicBezTo>
                    <a:pt x="6" y="20"/>
                    <a:pt x="13" y="40"/>
                    <a:pt x="22" y="59"/>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8"/>
            <p:cNvSpPr/>
            <p:nvPr/>
          </p:nvSpPr>
          <p:spPr>
            <a:xfrm>
              <a:off x="7021513" y="3598863"/>
              <a:ext cx="68263" cy="423863"/>
            </a:xfrm>
            <a:custGeom>
              <a:avLst/>
              <a:gdLst/>
              <a:ahLst/>
              <a:cxnLst/>
              <a:rect l="l" t="t" r="r" b="b"/>
              <a:pathLst>
                <a:path w="17" h="107" extrusionOk="0">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8"/>
            <p:cNvSpPr/>
            <p:nvPr/>
          </p:nvSpPr>
          <p:spPr>
            <a:xfrm>
              <a:off x="7412038" y="2801938"/>
              <a:ext cx="1168400" cy="2251075"/>
            </a:xfrm>
            <a:custGeom>
              <a:avLst/>
              <a:gdLst/>
              <a:ahLst/>
              <a:cxnLst/>
              <a:rect l="l" t="t" r="r" b="b"/>
              <a:pathLst>
                <a:path w="294" h="568" extrusionOk="0">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8"/>
            <p:cNvSpPr/>
            <p:nvPr/>
          </p:nvSpPr>
          <p:spPr>
            <a:xfrm>
              <a:off x="7494588" y="5664200"/>
              <a:ext cx="100013" cy="209550"/>
            </a:xfrm>
            <a:custGeom>
              <a:avLst/>
              <a:gdLst/>
              <a:ahLst/>
              <a:cxnLst/>
              <a:rect l="l" t="t" r="r" b="b"/>
              <a:pathLst>
                <a:path w="25" h="53" extrusionOk="0">
                  <a:moveTo>
                    <a:pt x="0" y="0"/>
                  </a:moveTo>
                  <a:cubicBezTo>
                    <a:pt x="5" y="18"/>
                    <a:pt x="12" y="36"/>
                    <a:pt x="19" y="53"/>
                  </a:cubicBezTo>
                  <a:cubicBezTo>
                    <a:pt x="25" y="53"/>
                    <a:pt x="25" y="53"/>
                    <a:pt x="25" y="53"/>
                  </a:cubicBezTo>
                  <a:cubicBezTo>
                    <a:pt x="16" y="36"/>
                    <a:pt x="8" y="18"/>
                    <a:pt x="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8"/>
            <p:cNvSpPr/>
            <p:nvPr/>
          </p:nvSpPr>
          <p:spPr>
            <a:xfrm>
              <a:off x="7412038" y="5081588"/>
              <a:ext cx="114300" cy="558800"/>
            </a:xfrm>
            <a:custGeom>
              <a:avLst/>
              <a:gdLst/>
              <a:ahLst/>
              <a:cxnLst/>
              <a:rect l="l" t="t" r="r" b="b"/>
              <a:pathLst>
                <a:path w="29" h="141" extrusionOk="0">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18"/>
            <p:cNvSpPr/>
            <p:nvPr/>
          </p:nvSpPr>
          <p:spPr>
            <a:xfrm>
              <a:off x="7412038" y="4978400"/>
              <a:ext cx="31750" cy="188913"/>
            </a:xfrm>
            <a:custGeom>
              <a:avLst/>
              <a:gdLst/>
              <a:ahLst/>
              <a:cxnLst/>
              <a:rect l="l" t="t" r="r" b="b"/>
              <a:pathLst>
                <a:path w="8" h="48" extrusionOk="0">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18"/>
            <p:cNvSpPr/>
            <p:nvPr/>
          </p:nvSpPr>
          <p:spPr>
            <a:xfrm>
              <a:off x="7439026" y="5434013"/>
              <a:ext cx="174625" cy="439738"/>
            </a:xfrm>
            <a:custGeom>
              <a:avLst/>
              <a:gdLst/>
              <a:ahLst/>
              <a:cxnLst/>
              <a:rect l="l" t="t" r="r" b="b"/>
              <a:pathLst>
                <a:path w="44" h="111" extrusionOk="0">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1" name="Google Shape;191;p18"/>
          <p:cNvSpPr/>
          <p:nvPr/>
        </p:nvSpPr>
        <p:spPr>
          <a:xfrm>
            <a:off x="0" y="0"/>
            <a:ext cx="18288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8"/>
          <p:cNvSpPr txBox="1">
            <a:spLocks noGrp="1"/>
          </p:cNvSpPr>
          <p:nvPr>
            <p:ph type="title"/>
          </p:nvPr>
        </p:nvSpPr>
        <p:spPr>
          <a:xfrm>
            <a:off x="1945200" y="624110"/>
            <a:ext cx="6589200" cy="1280890"/>
          </a:xfrm>
          <a:prstGeom prst="rect">
            <a:avLst/>
          </a:prstGeom>
          <a:noFill/>
          <a:ln>
            <a:noFill/>
          </a:ln>
        </p:spPr>
        <p:txBody>
          <a:bodyPr spcFirstLastPara="1" wrap="square" lIns="91425" tIns="45700" rIns="91425" bIns="45700" anchor="t" anchorCtr="0">
            <a:normAutofit/>
          </a:bodyPr>
          <a:lstStyle>
            <a:lvl1pPr marR="0" lvl="0" algn="l" rtl="0">
              <a:spcBef>
                <a:spcPts val="0"/>
              </a:spcBef>
              <a:spcAft>
                <a:spcPts val="0"/>
              </a:spcAft>
              <a:buClr>
                <a:srgbClr val="FEFEFE"/>
              </a:buClr>
              <a:buSzPts val="3600"/>
              <a:buFont typeface="Century Gothic"/>
              <a:buNone/>
              <a:defRPr sz="3600" b="0" i="0" u="none" strike="noStrike" cap="none">
                <a:solidFill>
                  <a:srgbClr val="FEFEFE"/>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2"/>
                </a:solidFill>
              </a:defRPr>
            </a:lvl2pPr>
            <a:lvl3pPr marR="0" lvl="2" algn="l" rtl="0">
              <a:spcBef>
                <a:spcPts val="0"/>
              </a:spcBef>
              <a:spcAft>
                <a:spcPts val="0"/>
              </a:spcAft>
              <a:buSzPts val="1400"/>
              <a:buNone/>
              <a:defRPr sz="1800" b="0" i="0" u="none" strike="noStrike" cap="none">
                <a:solidFill>
                  <a:schemeClr val="lt2"/>
                </a:solidFill>
              </a:defRPr>
            </a:lvl3pPr>
            <a:lvl4pPr marR="0" lvl="3" algn="l" rtl="0">
              <a:spcBef>
                <a:spcPts val="0"/>
              </a:spcBef>
              <a:spcAft>
                <a:spcPts val="0"/>
              </a:spcAft>
              <a:buSzPts val="1400"/>
              <a:buNone/>
              <a:defRPr sz="1800" b="0" i="0" u="none" strike="noStrike" cap="none">
                <a:solidFill>
                  <a:schemeClr val="lt2"/>
                </a:solidFill>
              </a:defRPr>
            </a:lvl4pPr>
            <a:lvl5pPr marR="0" lvl="4" algn="l" rtl="0">
              <a:spcBef>
                <a:spcPts val="0"/>
              </a:spcBef>
              <a:spcAft>
                <a:spcPts val="0"/>
              </a:spcAft>
              <a:buSzPts val="1400"/>
              <a:buNone/>
              <a:defRPr sz="1800" b="0" i="0" u="none" strike="noStrike" cap="none">
                <a:solidFill>
                  <a:schemeClr val="lt2"/>
                </a:solidFill>
              </a:defRPr>
            </a:lvl5pPr>
            <a:lvl6pPr marR="0" lvl="5" algn="l" rtl="0">
              <a:spcBef>
                <a:spcPts val="0"/>
              </a:spcBef>
              <a:spcAft>
                <a:spcPts val="0"/>
              </a:spcAft>
              <a:buSzPts val="1400"/>
              <a:buNone/>
              <a:defRPr sz="1800" b="0" i="0" u="none" strike="noStrike" cap="none">
                <a:solidFill>
                  <a:schemeClr val="lt2"/>
                </a:solidFill>
              </a:defRPr>
            </a:lvl6pPr>
            <a:lvl7pPr marR="0" lvl="6" algn="l" rtl="0">
              <a:spcBef>
                <a:spcPts val="0"/>
              </a:spcBef>
              <a:spcAft>
                <a:spcPts val="0"/>
              </a:spcAft>
              <a:buSzPts val="1400"/>
              <a:buNone/>
              <a:defRPr sz="1800" b="0" i="0" u="none" strike="noStrike" cap="none">
                <a:solidFill>
                  <a:schemeClr val="lt2"/>
                </a:solidFill>
              </a:defRPr>
            </a:lvl7pPr>
            <a:lvl8pPr marR="0" lvl="7" algn="l" rtl="0">
              <a:spcBef>
                <a:spcPts val="0"/>
              </a:spcBef>
              <a:spcAft>
                <a:spcPts val="0"/>
              </a:spcAft>
              <a:buSzPts val="1400"/>
              <a:buNone/>
              <a:defRPr sz="1800" b="0" i="0" u="none" strike="noStrike" cap="none">
                <a:solidFill>
                  <a:schemeClr val="lt2"/>
                </a:solidFill>
              </a:defRPr>
            </a:lvl8pPr>
            <a:lvl9pPr marR="0" lvl="8" algn="l" rtl="0">
              <a:spcBef>
                <a:spcPts val="0"/>
              </a:spcBef>
              <a:spcAft>
                <a:spcPts val="0"/>
              </a:spcAft>
              <a:buSzPts val="1400"/>
              <a:buNone/>
              <a:defRPr sz="1800" b="0" i="0" u="none" strike="noStrike" cap="none">
                <a:solidFill>
                  <a:schemeClr val="lt2"/>
                </a:solidFill>
              </a:defRPr>
            </a:lvl9pPr>
          </a:lstStyle>
          <a:p>
            <a:endParaRPr/>
          </a:p>
        </p:txBody>
      </p:sp>
      <p:sp>
        <p:nvSpPr>
          <p:cNvPr id="193" name="Google Shape;193;p18"/>
          <p:cNvSpPr txBox="1">
            <a:spLocks noGrp="1"/>
          </p:cNvSpPr>
          <p:nvPr>
            <p:ph type="body" idx="1"/>
          </p:nvPr>
        </p:nvSpPr>
        <p:spPr>
          <a:xfrm>
            <a:off x="1942415" y="2133600"/>
            <a:ext cx="6591985" cy="3886200"/>
          </a:xfrm>
          <a:prstGeom prst="rect">
            <a:avLst/>
          </a:prstGeom>
          <a:noFill/>
          <a:ln>
            <a:noFill/>
          </a:ln>
        </p:spPr>
        <p:txBody>
          <a:bodyPr spcFirstLastPara="1" wrap="square" lIns="91425" tIns="45700" rIns="91425" bIns="45700" anchor="t" anchorCtr="0">
            <a:normAutofit/>
          </a:bodyPr>
          <a:lstStyle>
            <a:lvl1pPr marL="457200" marR="0" lvl="0" indent="-342900" algn="l" rtl="0">
              <a:spcBef>
                <a:spcPts val="1000"/>
              </a:spcBef>
              <a:spcAft>
                <a:spcPts val="0"/>
              </a:spcAft>
              <a:buClr>
                <a:schemeClr val="accent1"/>
              </a:buClr>
              <a:buSzPts val="1800"/>
              <a:buFont typeface="Noto Sans Symbols"/>
              <a:buChar char="🠶"/>
              <a:defRPr sz="1800" b="0" i="0" u="none" strike="noStrike" cap="none">
                <a:solidFill>
                  <a:srgbClr val="FEFEFE"/>
                </a:solidFill>
                <a:latin typeface="Century Gothic"/>
                <a:ea typeface="Century Gothic"/>
                <a:cs typeface="Century Gothic"/>
                <a:sym typeface="Century Gothic"/>
              </a:defRPr>
            </a:lvl1pPr>
            <a:lvl2pPr marL="914400" marR="0" lvl="1" indent="-330200" algn="l" rtl="0">
              <a:spcBef>
                <a:spcPts val="1000"/>
              </a:spcBef>
              <a:spcAft>
                <a:spcPts val="0"/>
              </a:spcAft>
              <a:buClr>
                <a:schemeClr val="accent1"/>
              </a:buClr>
              <a:buSzPts val="1600"/>
              <a:buFont typeface="Noto Sans Symbols"/>
              <a:buChar char="🠶"/>
              <a:defRPr sz="1600" b="0" i="0" u="none" strike="noStrike" cap="none">
                <a:solidFill>
                  <a:srgbClr val="FEFEFE"/>
                </a:solidFill>
                <a:latin typeface="Century Gothic"/>
                <a:ea typeface="Century Gothic"/>
                <a:cs typeface="Century Gothic"/>
                <a:sym typeface="Century Gothic"/>
              </a:defRPr>
            </a:lvl2pPr>
            <a:lvl3pPr marL="1371600" marR="0" lvl="2" indent="-317500" algn="l" rtl="0">
              <a:spcBef>
                <a:spcPts val="1000"/>
              </a:spcBef>
              <a:spcAft>
                <a:spcPts val="0"/>
              </a:spcAft>
              <a:buClr>
                <a:schemeClr val="accent1"/>
              </a:buClr>
              <a:buSzPts val="1400"/>
              <a:buFont typeface="Noto Sans Symbols"/>
              <a:buChar char="🠶"/>
              <a:defRPr sz="1400" b="0" i="0" u="none" strike="noStrike" cap="none">
                <a:solidFill>
                  <a:srgbClr val="FEFEFE"/>
                </a:solidFill>
                <a:latin typeface="Century Gothic"/>
                <a:ea typeface="Century Gothic"/>
                <a:cs typeface="Century Gothic"/>
                <a:sym typeface="Century Gothic"/>
              </a:defRPr>
            </a:lvl3pPr>
            <a:lvl4pPr marL="1828800" marR="0" lvl="3" indent="-304800" algn="l" rtl="0">
              <a:spcBef>
                <a:spcPts val="1000"/>
              </a:spcBef>
              <a:spcAft>
                <a:spcPts val="0"/>
              </a:spcAft>
              <a:buClr>
                <a:schemeClr val="accent1"/>
              </a:buClr>
              <a:buSzPts val="1200"/>
              <a:buFont typeface="Noto Sans Symbols"/>
              <a:buChar char="🠶"/>
              <a:defRPr sz="1200" b="0" i="0" u="none" strike="noStrike" cap="none">
                <a:solidFill>
                  <a:srgbClr val="FEFEFE"/>
                </a:solidFill>
                <a:latin typeface="Century Gothic"/>
                <a:ea typeface="Century Gothic"/>
                <a:cs typeface="Century Gothic"/>
                <a:sym typeface="Century Gothic"/>
              </a:defRPr>
            </a:lvl4pPr>
            <a:lvl5pPr marL="2286000" marR="0" lvl="4" indent="-304800" algn="l" rtl="0">
              <a:spcBef>
                <a:spcPts val="1000"/>
              </a:spcBef>
              <a:spcAft>
                <a:spcPts val="0"/>
              </a:spcAft>
              <a:buClr>
                <a:schemeClr val="accent1"/>
              </a:buClr>
              <a:buSzPts val="1200"/>
              <a:buFont typeface="Noto Sans Symbols"/>
              <a:buChar char="🠶"/>
              <a:defRPr sz="1200" b="0" i="0" u="none" strike="noStrike" cap="none">
                <a:solidFill>
                  <a:srgbClr val="FEFEFE"/>
                </a:solidFill>
                <a:latin typeface="Century Gothic"/>
                <a:ea typeface="Century Gothic"/>
                <a:cs typeface="Century Gothic"/>
                <a:sym typeface="Century Gothic"/>
              </a:defRPr>
            </a:lvl5pPr>
            <a:lvl6pPr marL="2743200" marR="0" lvl="5" indent="-304800" algn="l" rtl="0">
              <a:spcBef>
                <a:spcPts val="1000"/>
              </a:spcBef>
              <a:spcAft>
                <a:spcPts val="0"/>
              </a:spcAft>
              <a:buClr>
                <a:schemeClr val="accent1"/>
              </a:buClr>
              <a:buSzPts val="1200"/>
              <a:buFont typeface="Noto Sans Symbols"/>
              <a:buChar char="🠶"/>
              <a:defRPr sz="1200" b="0" i="0" u="none" strike="noStrike" cap="none">
                <a:solidFill>
                  <a:srgbClr val="FEFEFE"/>
                </a:solidFill>
                <a:latin typeface="Century Gothic"/>
                <a:ea typeface="Century Gothic"/>
                <a:cs typeface="Century Gothic"/>
                <a:sym typeface="Century Gothic"/>
              </a:defRPr>
            </a:lvl6pPr>
            <a:lvl7pPr marL="3200400" marR="0" lvl="6" indent="-304800" algn="l" rtl="0">
              <a:spcBef>
                <a:spcPts val="1000"/>
              </a:spcBef>
              <a:spcAft>
                <a:spcPts val="0"/>
              </a:spcAft>
              <a:buClr>
                <a:schemeClr val="accent1"/>
              </a:buClr>
              <a:buSzPts val="1200"/>
              <a:buFont typeface="Noto Sans Symbols"/>
              <a:buChar char="🠶"/>
              <a:defRPr sz="1200" b="0" i="0" u="none" strike="noStrike" cap="none">
                <a:solidFill>
                  <a:srgbClr val="FEFEFE"/>
                </a:solidFill>
                <a:latin typeface="Century Gothic"/>
                <a:ea typeface="Century Gothic"/>
                <a:cs typeface="Century Gothic"/>
                <a:sym typeface="Century Gothic"/>
              </a:defRPr>
            </a:lvl7pPr>
            <a:lvl8pPr marL="3657600" marR="0" lvl="7" indent="-304800" algn="l" rtl="0">
              <a:spcBef>
                <a:spcPts val="1000"/>
              </a:spcBef>
              <a:spcAft>
                <a:spcPts val="0"/>
              </a:spcAft>
              <a:buClr>
                <a:schemeClr val="accent1"/>
              </a:buClr>
              <a:buSzPts val="1200"/>
              <a:buFont typeface="Noto Sans Symbols"/>
              <a:buChar char="🠶"/>
              <a:defRPr sz="1200" b="0" i="0" u="none" strike="noStrike" cap="none">
                <a:solidFill>
                  <a:srgbClr val="FEFEFE"/>
                </a:solidFill>
                <a:latin typeface="Century Gothic"/>
                <a:ea typeface="Century Gothic"/>
                <a:cs typeface="Century Gothic"/>
                <a:sym typeface="Century Gothic"/>
              </a:defRPr>
            </a:lvl8pPr>
            <a:lvl9pPr marL="4114800" marR="0" lvl="8" indent="-304800" algn="l" rtl="0">
              <a:spcBef>
                <a:spcPts val="1000"/>
              </a:spcBef>
              <a:spcAft>
                <a:spcPts val="0"/>
              </a:spcAft>
              <a:buClr>
                <a:schemeClr val="accent1"/>
              </a:buClr>
              <a:buSzPts val="1200"/>
              <a:buFont typeface="Noto Sans Symbols"/>
              <a:buChar char="🠶"/>
              <a:defRPr sz="1200" b="0" i="0" u="none" strike="noStrike" cap="none">
                <a:solidFill>
                  <a:srgbClr val="FEFEFE"/>
                </a:solidFill>
                <a:latin typeface="Century Gothic"/>
                <a:ea typeface="Century Gothic"/>
                <a:cs typeface="Century Gothic"/>
                <a:sym typeface="Century Gothic"/>
              </a:defRPr>
            </a:lvl9pPr>
          </a:lstStyle>
          <a:p>
            <a:endParaRPr/>
          </a:p>
        </p:txBody>
      </p:sp>
      <p:sp>
        <p:nvSpPr>
          <p:cNvPr id="194" name="Google Shape;194;p18"/>
          <p:cNvSpPr txBox="1">
            <a:spLocks noGrp="1"/>
          </p:cNvSpPr>
          <p:nvPr>
            <p:ph type="dt" idx="10"/>
          </p:nvPr>
        </p:nvSpPr>
        <p:spPr>
          <a:xfrm>
            <a:off x="7772400" y="6135089"/>
            <a:ext cx="766380" cy="370171"/>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900">
                <a:solidFill>
                  <a:schemeClr val="l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95" name="Google Shape;195;p18"/>
          <p:cNvSpPr txBox="1">
            <a:spLocks noGrp="1"/>
          </p:cNvSpPr>
          <p:nvPr>
            <p:ph type="ftr" idx="11"/>
          </p:nvPr>
        </p:nvSpPr>
        <p:spPr>
          <a:xfrm>
            <a:off x="1942415" y="6135809"/>
            <a:ext cx="5716488"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a:solidFill>
                  <a:schemeClr val="l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96" name="Google Shape;196;p18"/>
          <p:cNvSpPr txBox="1">
            <a:spLocks noGrp="1"/>
          </p:cNvSpPr>
          <p:nvPr>
            <p:ph type="sldNum" idx="12"/>
          </p:nvPr>
        </p:nvSpPr>
        <p:spPr>
          <a:xfrm>
            <a:off x="511228" y="787783"/>
            <a:ext cx="584978"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2000" b="0" u="none">
                <a:solidFill>
                  <a:srgbClr val="FEFFFF"/>
                </a:solidFill>
                <a:latin typeface="Century Gothic"/>
                <a:ea typeface="Century Gothic"/>
                <a:cs typeface="Century Gothic"/>
                <a:sym typeface="Century Gothic"/>
              </a:defRPr>
            </a:lvl1pPr>
            <a:lvl2pPr marL="0" marR="0" lvl="1" indent="0" algn="r" rtl="0">
              <a:spcBef>
                <a:spcPts val="0"/>
              </a:spcBef>
              <a:buNone/>
              <a:defRPr sz="2000" b="0" u="none">
                <a:solidFill>
                  <a:srgbClr val="FEFFFF"/>
                </a:solidFill>
                <a:latin typeface="Century Gothic"/>
                <a:ea typeface="Century Gothic"/>
                <a:cs typeface="Century Gothic"/>
                <a:sym typeface="Century Gothic"/>
              </a:defRPr>
            </a:lvl2pPr>
            <a:lvl3pPr marL="0" marR="0" lvl="2" indent="0" algn="r" rtl="0">
              <a:spcBef>
                <a:spcPts val="0"/>
              </a:spcBef>
              <a:buNone/>
              <a:defRPr sz="2000" b="0" u="none">
                <a:solidFill>
                  <a:srgbClr val="FEFFFF"/>
                </a:solidFill>
                <a:latin typeface="Century Gothic"/>
                <a:ea typeface="Century Gothic"/>
                <a:cs typeface="Century Gothic"/>
                <a:sym typeface="Century Gothic"/>
              </a:defRPr>
            </a:lvl3pPr>
            <a:lvl4pPr marL="0" marR="0" lvl="3" indent="0" algn="r" rtl="0">
              <a:spcBef>
                <a:spcPts val="0"/>
              </a:spcBef>
              <a:buNone/>
              <a:defRPr sz="2000" b="0" u="none">
                <a:solidFill>
                  <a:srgbClr val="FEFFFF"/>
                </a:solidFill>
                <a:latin typeface="Century Gothic"/>
                <a:ea typeface="Century Gothic"/>
                <a:cs typeface="Century Gothic"/>
                <a:sym typeface="Century Gothic"/>
              </a:defRPr>
            </a:lvl4pPr>
            <a:lvl5pPr marL="0" marR="0" lvl="4" indent="0" algn="r" rtl="0">
              <a:spcBef>
                <a:spcPts val="0"/>
              </a:spcBef>
              <a:buNone/>
              <a:defRPr sz="2000" b="0" u="none">
                <a:solidFill>
                  <a:srgbClr val="FEFFFF"/>
                </a:solidFill>
                <a:latin typeface="Century Gothic"/>
                <a:ea typeface="Century Gothic"/>
                <a:cs typeface="Century Gothic"/>
                <a:sym typeface="Century Gothic"/>
              </a:defRPr>
            </a:lvl5pPr>
            <a:lvl6pPr marL="0" marR="0" lvl="5" indent="0" algn="r" rtl="0">
              <a:spcBef>
                <a:spcPts val="0"/>
              </a:spcBef>
              <a:buNone/>
              <a:defRPr sz="2000" b="0" u="none">
                <a:solidFill>
                  <a:srgbClr val="FEFFFF"/>
                </a:solidFill>
                <a:latin typeface="Century Gothic"/>
                <a:ea typeface="Century Gothic"/>
                <a:cs typeface="Century Gothic"/>
                <a:sym typeface="Century Gothic"/>
              </a:defRPr>
            </a:lvl6pPr>
            <a:lvl7pPr marL="0" marR="0" lvl="6" indent="0" algn="r" rtl="0">
              <a:spcBef>
                <a:spcPts val="0"/>
              </a:spcBef>
              <a:buNone/>
              <a:defRPr sz="2000" b="0" u="none">
                <a:solidFill>
                  <a:srgbClr val="FEFFFF"/>
                </a:solidFill>
                <a:latin typeface="Century Gothic"/>
                <a:ea typeface="Century Gothic"/>
                <a:cs typeface="Century Gothic"/>
                <a:sym typeface="Century Gothic"/>
              </a:defRPr>
            </a:lvl7pPr>
            <a:lvl8pPr marL="0" marR="0" lvl="7" indent="0" algn="r" rtl="0">
              <a:spcBef>
                <a:spcPts val="0"/>
              </a:spcBef>
              <a:buNone/>
              <a:defRPr sz="2000" b="0" u="none">
                <a:solidFill>
                  <a:srgbClr val="FEFFFF"/>
                </a:solidFill>
                <a:latin typeface="Century Gothic"/>
                <a:ea typeface="Century Gothic"/>
                <a:cs typeface="Century Gothic"/>
                <a:sym typeface="Century Gothic"/>
              </a:defRPr>
            </a:lvl8pPr>
            <a:lvl9pPr marL="0" marR="0" lvl="8" indent="0" algn="r" rtl="0">
              <a:spcBef>
                <a:spcPts val="0"/>
              </a:spcBef>
              <a:buNone/>
              <a:defRPr sz="2000" b="0" u="none">
                <a:solidFill>
                  <a:srgbClr val="FEFFFF"/>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pic>
        <p:nvPicPr>
          <p:cNvPr id="197" name="Google Shape;197;p18"/>
          <p:cNvPicPr preferRelativeResize="0"/>
          <p:nvPr/>
        </p:nvPicPr>
        <p:blipFill rotWithShape="1">
          <a:blip r:embed="rId3">
            <a:alphaModFix/>
          </a:blip>
          <a:srcRect/>
          <a:stretch/>
        </p:blipFill>
        <p:spPr>
          <a:xfrm>
            <a:off x="6650183" y="51177"/>
            <a:ext cx="2368292" cy="587332"/>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64"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20"/>
          <p:cNvSpPr txBox="1">
            <a:spLocks noGrp="1"/>
          </p:cNvSpPr>
          <p:nvPr>
            <p:ph type="title"/>
          </p:nvPr>
        </p:nvSpPr>
        <p:spPr>
          <a:xfrm>
            <a:off x="1945201" y="624110"/>
            <a:ext cx="6589199" cy="1280890"/>
          </a:xfrm>
          <a:prstGeom prst="rect">
            <a:avLst/>
          </a:prstGeom>
          <a:noFill/>
          <a:ln>
            <a:noFill/>
          </a:ln>
        </p:spPr>
        <p:txBody>
          <a:bodyPr spcFirstLastPara="1" wrap="square" lIns="91425" tIns="45700" rIns="91425" bIns="45700" anchor="t" anchorCtr="0">
            <a:normAutofit fontScale="90000"/>
          </a:bodyPr>
          <a:lstStyle/>
          <a:p>
            <a:pPr marL="0" lvl="0" indent="0" algn="ctr" rtl="0">
              <a:spcBef>
                <a:spcPts val="0"/>
              </a:spcBef>
              <a:spcAft>
                <a:spcPts val="0"/>
              </a:spcAft>
              <a:buClr>
                <a:srgbClr val="262626"/>
              </a:buClr>
              <a:buSzPct val="100000"/>
              <a:buFont typeface="Century Gothic"/>
              <a:buNone/>
            </a:pPr>
            <a:r>
              <a:rPr lang="en-US"/>
              <a:t>19CSE202 </a:t>
            </a:r>
            <a:br>
              <a:rPr lang="en-US"/>
            </a:br>
            <a:r>
              <a:rPr lang="en-US"/>
              <a:t>Data Base Management System</a:t>
            </a:r>
            <a:endParaRPr/>
          </a:p>
        </p:txBody>
      </p:sp>
      <p:sp>
        <p:nvSpPr>
          <p:cNvPr id="209" name="Google Shape;209;p20"/>
          <p:cNvSpPr txBox="1">
            <a:spLocks noGrp="1"/>
          </p:cNvSpPr>
          <p:nvPr>
            <p:ph type="body" idx="1"/>
          </p:nvPr>
        </p:nvSpPr>
        <p:spPr>
          <a:xfrm>
            <a:off x="1305500" y="2081088"/>
            <a:ext cx="7228800" cy="3830100"/>
          </a:xfrm>
          <a:prstGeom prst="rect">
            <a:avLst/>
          </a:prstGeom>
          <a:noFill/>
          <a:ln>
            <a:noFill/>
          </a:ln>
        </p:spPr>
        <p:txBody>
          <a:bodyPr spcFirstLastPara="1" wrap="square" lIns="91425" tIns="45700" rIns="91425" bIns="45700" anchor="t" anchorCtr="0">
            <a:normAutofit/>
          </a:bodyPr>
          <a:lstStyle/>
          <a:p>
            <a:pPr marL="342900" lvl="0" indent="-228600" algn="l" rtl="0">
              <a:spcBef>
                <a:spcPts val="0"/>
              </a:spcBef>
              <a:spcAft>
                <a:spcPts val="0"/>
              </a:spcAft>
              <a:buSzPts val="1800"/>
              <a:buNone/>
            </a:pPr>
            <a:endParaRPr/>
          </a:p>
          <a:p>
            <a:pPr marL="342900" lvl="0" indent="-342900" algn="l" rtl="0">
              <a:spcBef>
                <a:spcPts val="1000"/>
              </a:spcBef>
              <a:spcAft>
                <a:spcPts val="0"/>
              </a:spcAft>
              <a:buSzPts val="1800"/>
              <a:buChar char="🠶"/>
            </a:pPr>
            <a:r>
              <a:rPr lang="en-US" b="1"/>
              <a:t>Project Title</a:t>
            </a:r>
            <a:r>
              <a:rPr lang="en-US"/>
              <a:t>: Data Base Management System on Theatre Management</a:t>
            </a:r>
            <a:endParaRPr/>
          </a:p>
          <a:p>
            <a:pPr marL="342900" lvl="0" indent="-228600" algn="l" rtl="0">
              <a:spcBef>
                <a:spcPts val="1000"/>
              </a:spcBef>
              <a:spcAft>
                <a:spcPts val="0"/>
              </a:spcAft>
              <a:buSzPts val="1800"/>
              <a:buNone/>
            </a:pPr>
            <a:endParaRPr/>
          </a:p>
          <a:p>
            <a:pPr marL="342900" lvl="0" indent="-342900" algn="l" rtl="0">
              <a:spcBef>
                <a:spcPts val="1000"/>
              </a:spcBef>
              <a:spcAft>
                <a:spcPts val="0"/>
              </a:spcAft>
              <a:buSzPts val="1800"/>
              <a:buChar char="🠶"/>
            </a:pPr>
            <a:r>
              <a:rPr lang="en-US" b="1"/>
              <a:t>Team Members:</a:t>
            </a:r>
            <a:endParaRPr/>
          </a:p>
          <a:p>
            <a:pPr marL="0" lvl="0" indent="0" algn="l" rtl="0">
              <a:spcBef>
                <a:spcPts val="1000"/>
              </a:spcBef>
              <a:spcAft>
                <a:spcPts val="0"/>
              </a:spcAft>
              <a:buSzPts val="1800"/>
              <a:buNone/>
            </a:pPr>
            <a:r>
              <a:rPr lang="en-US" b="1"/>
              <a:t>           </a:t>
            </a:r>
            <a:r>
              <a:rPr lang="en-US"/>
              <a:t>1)Mahita Kandala- BL.EN.U4CSE20091</a:t>
            </a:r>
            <a:endParaRPr/>
          </a:p>
          <a:p>
            <a:pPr marL="0" lvl="0" indent="0" algn="l" rtl="0">
              <a:spcBef>
                <a:spcPts val="1000"/>
              </a:spcBef>
              <a:spcAft>
                <a:spcPts val="0"/>
              </a:spcAft>
              <a:buSzPts val="1800"/>
              <a:buNone/>
            </a:pPr>
            <a:r>
              <a:rPr lang="en-US"/>
              <a:t>           2)Likesh K- BL.EN.U4CSE20086</a:t>
            </a:r>
            <a:endParaRPr/>
          </a:p>
          <a:p>
            <a:pPr marL="0" lvl="0" indent="0" algn="l" rtl="0">
              <a:spcBef>
                <a:spcPts val="1000"/>
              </a:spcBef>
              <a:spcAft>
                <a:spcPts val="0"/>
              </a:spcAft>
              <a:buSzPts val="1800"/>
              <a:buNone/>
            </a:pPr>
            <a:r>
              <a:rPr lang="en-US"/>
              <a:t>           3)Puneeth Kumar Oyyavuru- BL.EN.U4CSE20133</a:t>
            </a:r>
            <a:endParaRPr/>
          </a:p>
          <a:p>
            <a:pPr marL="0" lvl="0" indent="0" algn="l" rtl="0">
              <a:spcBef>
                <a:spcPts val="1000"/>
              </a:spcBef>
              <a:spcAft>
                <a:spcPts val="0"/>
              </a:spcAft>
              <a:buSzPts val="1800"/>
              <a:buNone/>
            </a:pPr>
            <a:r>
              <a:rPr lang="en-US"/>
              <a:t>           4)Aashritha Srivani T- BL.EN.U4CSE20185</a:t>
            </a:r>
            <a:endParaRPr/>
          </a:p>
        </p:txBody>
      </p:sp>
      <p:sp>
        <p:nvSpPr>
          <p:cNvPr id="210" name="Google Shape;210;p20"/>
          <p:cNvSpPr txBox="1">
            <a:spLocks noGrp="1"/>
          </p:cNvSpPr>
          <p:nvPr>
            <p:ph type="ftr" idx="11"/>
          </p:nvPr>
        </p:nvSpPr>
        <p:spPr>
          <a:xfrm>
            <a:off x="1942415" y="6135809"/>
            <a:ext cx="5716488"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Amrita School of Engineering, Bengaluru</a:t>
            </a:r>
            <a:endParaRPr/>
          </a:p>
        </p:txBody>
      </p:sp>
      <p:sp>
        <p:nvSpPr>
          <p:cNvPr id="211" name="Google Shape;211;p20"/>
          <p:cNvSpPr txBox="1">
            <a:spLocks noGrp="1"/>
          </p:cNvSpPr>
          <p:nvPr>
            <p:ph type="sldNum" idx="12"/>
          </p:nvPr>
        </p:nvSpPr>
        <p:spPr>
          <a:xfrm>
            <a:off x="511228" y="787783"/>
            <a:ext cx="584978"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p29"/>
          <p:cNvSpPr txBox="1">
            <a:spLocks noGrp="1"/>
          </p:cNvSpPr>
          <p:nvPr>
            <p:ph type="title"/>
          </p:nvPr>
        </p:nvSpPr>
        <p:spPr>
          <a:xfrm>
            <a:off x="803717" y="110035"/>
            <a:ext cx="7438194" cy="677748"/>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262626"/>
              </a:buClr>
              <a:buSzPts val="2400"/>
              <a:buFont typeface="Century Gothic"/>
              <a:buNone/>
            </a:pPr>
            <a:r>
              <a:rPr lang="en-US" sz="2400" b="1"/>
              <a:t>Module Explanation contd …</a:t>
            </a:r>
            <a:endParaRPr sz="2400" b="1"/>
          </a:p>
        </p:txBody>
      </p:sp>
      <p:sp>
        <p:nvSpPr>
          <p:cNvPr id="317" name="Google Shape;317;p29"/>
          <p:cNvSpPr txBox="1">
            <a:spLocks noGrp="1"/>
          </p:cNvSpPr>
          <p:nvPr>
            <p:ph type="body" idx="1"/>
          </p:nvPr>
        </p:nvSpPr>
        <p:spPr>
          <a:xfrm>
            <a:off x="573437" y="1294107"/>
            <a:ext cx="8415580" cy="5453857"/>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1800"/>
              <a:buChar char="🠶"/>
            </a:pPr>
            <a:r>
              <a:rPr lang="en-US" b="1">
                <a:solidFill>
                  <a:schemeClr val="accent2"/>
                </a:solidFill>
              </a:rPr>
              <a:t>Movies Page:  </a:t>
            </a:r>
            <a:endParaRPr/>
          </a:p>
          <a:p>
            <a:pPr marL="342900" lvl="0" indent="-342900" algn="l" rtl="0">
              <a:spcBef>
                <a:spcPts val="1000"/>
              </a:spcBef>
              <a:spcAft>
                <a:spcPts val="0"/>
              </a:spcAft>
              <a:buSzPts val="1800"/>
              <a:buChar char="🠶"/>
            </a:pPr>
            <a:r>
              <a:rPr lang="en-US" b="1">
                <a:solidFill>
                  <a:schemeClr val="accent2"/>
                </a:solidFill>
              </a:rPr>
              <a:t> </a:t>
            </a:r>
            <a:r>
              <a:rPr lang="en-US">
                <a:solidFill>
                  <a:schemeClr val="dk1"/>
                </a:solidFill>
              </a:rPr>
              <a:t>The List of movies will be displayed, after clicking on Movies button in the main page.</a:t>
            </a:r>
            <a:endParaRPr/>
          </a:p>
          <a:p>
            <a:pPr marL="342900" lvl="0" indent="-342900" algn="l" rtl="0">
              <a:spcBef>
                <a:spcPts val="1000"/>
              </a:spcBef>
              <a:spcAft>
                <a:spcPts val="0"/>
              </a:spcAft>
              <a:buSzPts val="1800"/>
              <a:buChar char="🠶"/>
            </a:pPr>
            <a:r>
              <a:rPr lang="en-US">
                <a:solidFill>
                  <a:schemeClr val="dk1"/>
                </a:solidFill>
              </a:rPr>
              <a:t>Under each movie, you can find description of the movie as well as an option called </a:t>
            </a:r>
            <a:r>
              <a:rPr lang="en-US" b="1">
                <a:solidFill>
                  <a:schemeClr val="dk1"/>
                </a:solidFill>
              </a:rPr>
              <a:t>“BOOK TICKETS”, </a:t>
            </a:r>
            <a:r>
              <a:rPr lang="en-US">
                <a:solidFill>
                  <a:schemeClr val="dk1"/>
                </a:solidFill>
              </a:rPr>
              <a:t>if you want to book your tickets, click on it and you will be redirected to the page where you can find the quick summary about the movie and also it asks us to enter the details of the Booking, like Date, no.of.seats, Name, Phone Number,Email-ID.</a:t>
            </a:r>
            <a:endParaRPr/>
          </a:p>
          <a:p>
            <a:pPr marL="342900" lvl="0" indent="-228600" algn="l" rtl="0">
              <a:spcBef>
                <a:spcPts val="1000"/>
              </a:spcBef>
              <a:spcAft>
                <a:spcPts val="0"/>
              </a:spcAft>
              <a:buSzPts val="1800"/>
              <a:buNone/>
            </a:pPr>
            <a:endParaRPr b="1">
              <a:solidFill>
                <a:schemeClr val="dk1"/>
              </a:solidFill>
            </a:endParaRPr>
          </a:p>
          <a:p>
            <a:pPr marL="0" lvl="0" indent="0" algn="l" rtl="0">
              <a:spcBef>
                <a:spcPts val="1000"/>
              </a:spcBef>
              <a:spcAft>
                <a:spcPts val="0"/>
              </a:spcAft>
              <a:buSzPts val="1800"/>
              <a:buNone/>
            </a:pPr>
            <a:r>
              <a:rPr lang="en-US" b="1">
                <a:solidFill>
                  <a:schemeClr val="accent2"/>
                </a:solidFill>
              </a:rPr>
              <a:t>      </a:t>
            </a:r>
            <a:endParaRPr b="1">
              <a:solidFill>
                <a:schemeClr val="accent2"/>
              </a:solidFill>
            </a:endParaRPr>
          </a:p>
        </p:txBody>
      </p:sp>
      <p:sp>
        <p:nvSpPr>
          <p:cNvPr id="318" name="Google Shape;318;p29"/>
          <p:cNvSpPr txBox="1">
            <a:spLocks noGrp="1"/>
          </p:cNvSpPr>
          <p:nvPr>
            <p:ph type="ftr" idx="11"/>
          </p:nvPr>
        </p:nvSpPr>
        <p:spPr>
          <a:xfrm>
            <a:off x="1942415" y="6135809"/>
            <a:ext cx="5716488"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Amrita School of Engineering, Bengaluru</a:t>
            </a:r>
            <a:endParaRPr/>
          </a:p>
        </p:txBody>
      </p:sp>
      <p:sp>
        <p:nvSpPr>
          <p:cNvPr id="319" name="Google Shape;319;p29"/>
          <p:cNvSpPr txBox="1">
            <a:spLocks noGrp="1"/>
          </p:cNvSpPr>
          <p:nvPr>
            <p:ph type="sldNum" idx="12"/>
          </p:nvPr>
        </p:nvSpPr>
        <p:spPr>
          <a:xfrm>
            <a:off x="511228" y="787783"/>
            <a:ext cx="584978"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Google Shape;324;p30"/>
          <p:cNvSpPr txBox="1">
            <a:spLocks noGrp="1"/>
          </p:cNvSpPr>
          <p:nvPr>
            <p:ph type="title"/>
          </p:nvPr>
        </p:nvSpPr>
        <p:spPr>
          <a:xfrm>
            <a:off x="803717" y="110035"/>
            <a:ext cx="7438194" cy="677748"/>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262626"/>
              </a:buClr>
              <a:buSzPts val="2400"/>
              <a:buFont typeface="Century Gothic"/>
              <a:buNone/>
            </a:pPr>
            <a:r>
              <a:rPr lang="en-US" sz="2400" b="1"/>
              <a:t>Module Explanation contd …</a:t>
            </a:r>
            <a:endParaRPr sz="2400" b="1"/>
          </a:p>
        </p:txBody>
      </p:sp>
      <p:sp>
        <p:nvSpPr>
          <p:cNvPr id="325" name="Google Shape;325;p30"/>
          <p:cNvSpPr txBox="1">
            <a:spLocks noGrp="1"/>
          </p:cNvSpPr>
          <p:nvPr>
            <p:ph type="body" idx="1"/>
          </p:nvPr>
        </p:nvSpPr>
        <p:spPr>
          <a:xfrm>
            <a:off x="573437" y="1294107"/>
            <a:ext cx="8415580" cy="5453857"/>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1800"/>
              <a:buChar char="🠶"/>
            </a:pPr>
            <a:r>
              <a:rPr lang="en-US" b="1">
                <a:solidFill>
                  <a:schemeClr val="accent2"/>
                </a:solidFill>
              </a:rPr>
              <a:t>Customer Login Page:  </a:t>
            </a:r>
            <a:r>
              <a:rPr lang="en-US">
                <a:solidFill>
                  <a:schemeClr val="dk1"/>
                </a:solidFill>
              </a:rPr>
              <a:t>After logging, it takes us to the page where we can see whether we booked any tickets, If no, it displays no results found on Movies you booked page</a:t>
            </a:r>
            <a:endParaRPr/>
          </a:p>
          <a:p>
            <a:pPr marL="342900" lvl="0" indent="-342900" algn="l" rtl="0">
              <a:spcBef>
                <a:spcPts val="1000"/>
              </a:spcBef>
              <a:spcAft>
                <a:spcPts val="0"/>
              </a:spcAft>
              <a:buSzPts val="1800"/>
              <a:buChar char="🠶"/>
            </a:pPr>
            <a:r>
              <a:rPr lang="en-US">
                <a:solidFill>
                  <a:schemeClr val="dk1"/>
                </a:solidFill>
              </a:rPr>
              <a:t>If we book tickets, then it shows Movie name, ratings, genre, Synopsis and language of the movie and name of the customer along with his/her phone number.</a:t>
            </a:r>
            <a:endParaRPr/>
          </a:p>
          <a:p>
            <a:pPr marL="342900" lvl="0" indent="-228600" algn="l" rtl="0">
              <a:spcBef>
                <a:spcPts val="1000"/>
              </a:spcBef>
              <a:spcAft>
                <a:spcPts val="0"/>
              </a:spcAft>
              <a:buSzPts val="1800"/>
              <a:buNone/>
            </a:pPr>
            <a:endParaRPr b="1">
              <a:solidFill>
                <a:schemeClr val="dk1"/>
              </a:solidFill>
            </a:endParaRPr>
          </a:p>
          <a:p>
            <a:pPr marL="0" lvl="0" indent="0" algn="l" rtl="0">
              <a:spcBef>
                <a:spcPts val="1000"/>
              </a:spcBef>
              <a:spcAft>
                <a:spcPts val="0"/>
              </a:spcAft>
              <a:buSzPts val="1800"/>
              <a:buNone/>
            </a:pPr>
            <a:r>
              <a:rPr lang="en-US" b="1">
                <a:solidFill>
                  <a:schemeClr val="accent2"/>
                </a:solidFill>
              </a:rPr>
              <a:t>      </a:t>
            </a:r>
            <a:endParaRPr b="1">
              <a:solidFill>
                <a:schemeClr val="accent2"/>
              </a:solidFill>
            </a:endParaRPr>
          </a:p>
        </p:txBody>
      </p:sp>
      <p:sp>
        <p:nvSpPr>
          <p:cNvPr id="326" name="Google Shape;326;p30"/>
          <p:cNvSpPr txBox="1">
            <a:spLocks noGrp="1"/>
          </p:cNvSpPr>
          <p:nvPr>
            <p:ph type="ftr" idx="11"/>
          </p:nvPr>
        </p:nvSpPr>
        <p:spPr>
          <a:xfrm>
            <a:off x="1942415" y="6135809"/>
            <a:ext cx="5716488"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Amrita School of Engineering, Bengaluru</a:t>
            </a:r>
            <a:endParaRPr/>
          </a:p>
        </p:txBody>
      </p:sp>
      <p:sp>
        <p:nvSpPr>
          <p:cNvPr id="327" name="Google Shape;327;p30"/>
          <p:cNvSpPr txBox="1">
            <a:spLocks noGrp="1"/>
          </p:cNvSpPr>
          <p:nvPr>
            <p:ph type="sldNum" idx="12"/>
          </p:nvPr>
        </p:nvSpPr>
        <p:spPr>
          <a:xfrm>
            <a:off x="511228" y="787783"/>
            <a:ext cx="584978"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11</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rgbClr val="FFFFFF"/>
            </a:gs>
            <a:gs pos="100000">
              <a:srgbClr val="DDE6C3"/>
            </a:gs>
          </a:gsLst>
          <a:path path="circle">
            <a:fillToRect r="100000" b="100000"/>
          </a:path>
          <a:tileRect l="-100000" t="-100000"/>
        </a:gradFill>
        <a:effectLst/>
      </p:bgPr>
    </p:bg>
    <p:spTree>
      <p:nvGrpSpPr>
        <p:cNvPr id="1" name="Shape 331"/>
        <p:cNvGrpSpPr/>
        <p:nvPr/>
      </p:nvGrpSpPr>
      <p:grpSpPr>
        <a:xfrm>
          <a:off x="0" y="0"/>
          <a:ext cx="0" cy="0"/>
          <a:chOff x="0" y="0"/>
          <a:chExt cx="0" cy="0"/>
        </a:xfrm>
      </p:grpSpPr>
      <p:grpSp>
        <p:nvGrpSpPr>
          <p:cNvPr id="332" name="Google Shape;332;p31"/>
          <p:cNvGrpSpPr/>
          <p:nvPr/>
        </p:nvGrpSpPr>
        <p:grpSpPr>
          <a:xfrm>
            <a:off x="-10" y="228600"/>
            <a:ext cx="2138628" cy="6638625"/>
            <a:chOff x="2487613" y="285750"/>
            <a:chExt cx="2428875" cy="5654676"/>
          </a:xfrm>
        </p:grpSpPr>
        <p:sp>
          <p:nvSpPr>
            <p:cNvPr id="333" name="Google Shape;333;p31"/>
            <p:cNvSpPr/>
            <p:nvPr/>
          </p:nvSpPr>
          <p:spPr>
            <a:xfrm>
              <a:off x="2487613" y="2284413"/>
              <a:ext cx="85725" cy="533400"/>
            </a:xfrm>
            <a:custGeom>
              <a:avLst/>
              <a:gdLst/>
              <a:ahLst/>
              <a:cxnLst/>
              <a:rect l="l" t="t" r="r" b="b"/>
              <a:pathLst>
                <a:path w="22" h="136" extrusionOk="0">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31"/>
            <p:cNvSpPr/>
            <p:nvPr/>
          </p:nvSpPr>
          <p:spPr>
            <a:xfrm>
              <a:off x="2597151" y="2779713"/>
              <a:ext cx="550863" cy="1978025"/>
            </a:xfrm>
            <a:custGeom>
              <a:avLst/>
              <a:gdLst/>
              <a:ahLst/>
              <a:cxnLst/>
              <a:rect l="l" t="t" r="r" b="b"/>
              <a:pathLst>
                <a:path w="140" h="504" extrusionOk="0">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1"/>
            <p:cNvSpPr/>
            <p:nvPr/>
          </p:nvSpPr>
          <p:spPr>
            <a:xfrm>
              <a:off x="3175001" y="4730750"/>
              <a:ext cx="519113" cy="1209675"/>
            </a:xfrm>
            <a:custGeom>
              <a:avLst/>
              <a:gdLst/>
              <a:ahLst/>
              <a:cxnLst/>
              <a:rect l="l" t="t" r="r" b="b"/>
              <a:pathLst>
                <a:path w="132" h="308" extrusionOk="0">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1"/>
            <p:cNvSpPr/>
            <p:nvPr/>
          </p:nvSpPr>
          <p:spPr>
            <a:xfrm>
              <a:off x="3305176" y="5630863"/>
              <a:ext cx="146050" cy="309563"/>
            </a:xfrm>
            <a:custGeom>
              <a:avLst/>
              <a:gdLst/>
              <a:ahLst/>
              <a:cxnLst/>
              <a:rect l="l" t="t" r="r" b="b"/>
              <a:pathLst>
                <a:path w="37" h="79" extrusionOk="0">
                  <a:moveTo>
                    <a:pt x="28" y="79"/>
                  </a:moveTo>
                  <a:cubicBezTo>
                    <a:pt x="37" y="79"/>
                    <a:pt x="37" y="79"/>
                    <a:pt x="37" y="79"/>
                  </a:cubicBezTo>
                  <a:cubicBezTo>
                    <a:pt x="24" y="53"/>
                    <a:pt x="12" y="27"/>
                    <a:pt x="0" y="0"/>
                  </a:cubicBezTo>
                  <a:cubicBezTo>
                    <a:pt x="8" y="27"/>
                    <a:pt x="17" y="53"/>
                    <a:pt x="28" y="79"/>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1"/>
            <p:cNvSpPr/>
            <p:nvPr/>
          </p:nvSpPr>
          <p:spPr>
            <a:xfrm>
              <a:off x="2573338" y="2817813"/>
              <a:ext cx="700088" cy="2835275"/>
            </a:xfrm>
            <a:custGeom>
              <a:avLst/>
              <a:gdLst/>
              <a:ahLst/>
              <a:cxnLst/>
              <a:rect l="l" t="t" r="r" b="b"/>
              <a:pathLst>
                <a:path w="178" h="722" extrusionOk="0">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31"/>
            <p:cNvSpPr/>
            <p:nvPr/>
          </p:nvSpPr>
          <p:spPr>
            <a:xfrm>
              <a:off x="2506663" y="285750"/>
              <a:ext cx="90488" cy="2493963"/>
            </a:xfrm>
            <a:custGeom>
              <a:avLst/>
              <a:gdLst/>
              <a:ahLst/>
              <a:cxnLst/>
              <a:rect l="l" t="t" r="r" b="b"/>
              <a:pathLst>
                <a:path w="23" h="635" extrusionOk="0">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31"/>
            <p:cNvSpPr/>
            <p:nvPr/>
          </p:nvSpPr>
          <p:spPr>
            <a:xfrm>
              <a:off x="2554288" y="2598738"/>
              <a:ext cx="66675" cy="420688"/>
            </a:xfrm>
            <a:custGeom>
              <a:avLst/>
              <a:gdLst/>
              <a:ahLst/>
              <a:cxnLst/>
              <a:rect l="l" t="t" r="r" b="b"/>
              <a:pathLst>
                <a:path w="17" h="107" extrusionOk="0">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31"/>
            <p:cNvSpPr/>
            <p:nvPr/>
          </p:nvSpPr>
          <p:spPr>
            <a:xfrm>
              <a:off x="3143251" y="4757738"/>
              <a:ext cx="161925" cy="873125"/>
            </a:xfrm>
            <a:custGeom>
              <a:avLst/>
              <a:gdLst/>
              <a:ahLst/>
              <a:cxnLst/>
              <a:rect l="l" t="t" r="r" b="b"/>
              <a:pathLst>
                <a:path w="41" h="222" extrusionOk="0">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1"/>
            <p:cNvSpPr/>
            <p:nvPr/>
          </p:nvSpPr>
          <p:spPr>
            <a:xfrm>
              <a:off x="3148013" y="1282700"/>
              <a:ext cx="1768475" cy="3448050"/>
            </a:xfrm>
            <a:custGeom>
              <a:avLst/>
              <a:gdLst/>
              <a:ahLst/>
              <a:cxnLst/>
              <a:rect l="l" t="t" r="r" b="b"/>
              <a:pathLst>
                <a:path w="450" h="878" extrusionOk="0">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1"/>
            <p:cNvSpPr/>
            <p:nvPr/>
          </p:nvSpPr>
          <p:spPr>
            <a:xfrm>
              <a:off x="3273426" y="5653088"/>
              <a:ext cx="138113" cy="287338"/>
            </a:xfrm>
            <a:custGeom>
              <a:avLst/>
              <a:gdLst/>
              <a:ahLst/>
              <a:cxnLst/>
              <a:rect l="l" t="t" r="r" b="b"/>
              <a:pathLst>
                <a:path w="35" h="73" extrusionOk="0">
                  <a:moveTo>
                    <a:pt x="0" y="0"/>
                  </a:moveTo>
                  <a:cubicBezTo>
                    <a:pt x="7" y="24"/>
                    <a:pt x="16" y="49"/>
                    <a:pt x="26" y="73"/>
                  </a:cubicBezTo>
                  <a:cubicBezTo>
                    <a:pt x="35" y="73"/>
                    <a:pt x="35" y="73"/>
                    <a:pt x="35" y="73"/>
                  </a:cubicBezTo>
                  <a:cubicBezTo>
                    <a:pt x="23" y="49"/>
                    <a:pt x="11" y="24"/>
                    <a:pt x="0" y="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1"/>
            <p:cNvSpPr/>
            <p:nvPr/>
          </p:nvSpPr>
          <p:spPr>
            <a:xfrm>
              <a:off x="3143251" y="4656138"/>
              <a:ext cx="31750" cy="188913"/>
            </a:xfrm>
            <a:custGeom>
              <a:avLst/>
              <a:gdLst/>
              <a:ahLst/>
              <a:cxnLst/>
              <a:rect l="l" t="t" r="r" b="b"/>
              <a:pathLst>
                <a:path w="8" h="48" extrusionOk="0">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1"/>
            <p:cNvSpPr/>
            <p:nvPr/>
          </p:nvSpPr>
          <p:spPr>
            <a:xfrm>
              <a:off x="3211513" y="5410200"/>
              <a:ext cx="203200" cy="530225"/>
            </a:xfrm>
            <a:custGeom>
              <a:avLst/>
              <a:gdLst/>
              <a:ahLst/>
              <a:cxnLst/>
              <a:rect l="l" t="t" r="r" b="b"/>
              <a:pathLst>
                <a:path w="52" h="135" extrusionOk="0">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5" name="Google Shape;345;p31"/>
          <p:cNvGrpSpPr/>
          <p:nvPr/>
        </p:nvGrpSpPr>
        <p:grpSpPr>
          <a:xfrm>
            <a:off x="20412" y="-786"/>
            <a:ext cx="1767505" cy="6854040"/>
            <a:chOff x="6627813" y="194833"/>
            <a:chExt cx="1952625" cy="5678918"/>
          </a:xfrm>
        </p:grpSpPr>
        <p:sp>
          <p:nvSpPr>
            <p:cNvPr id="346" name="Google Shape;346;p31"/>
            <p:cNvSpPr/>
            <p:nvPr/>
          </p:nvSpPr>
          <p:spPr>
            <a:xfrm>
              <a:off x="6627813" y="194833"/>
              <a:ext cx="409575" cy="3646488"/>
            </a:xfrm>
            <a:custGeom>
              <a:avLst/>
              <a:gdLst/>
              <a:ahLst/>
              <a:cxnLst/>
              <a:rect l="l" t="t" r="r" b="b"/>
              <a:pathLst>
                <a:path w="103" h="920" extrusionOk="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31"/>
            <p:cNvSpPr/>
            <p:nvPr/>
          </p:nvSpPr>
          <p:spPr>
            <a:xfrm>
              <a:off x="7061201" y="3771900"/>
              <a:ext cx="350838" cy="1309688"/>
            </a:xfrm>
            <a:custGeom>
              <a:avLst/>
              <a:gdLst/>
              <a:ahLst/>
              <a:cxnLst/>
              <a:rect l="l" t="t" r="r" b="b"/>
              <a:pathLst>
                <a:path w="88" h="330" extrusionOk="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1"/>
            <p:cNvSpPr/>
            <p:nvPr/>
          </p:nvSpPr>
          <p:spPr>
            <a:xfrm>
              <a:off x="7439026" y="5053013"/>
              <a:ext cx="357188" cy="820738"/>
            </a:xfrm>
            <a:custGeom>
              <a:avLst/>
              <a:gdLst/>
              <a:ahLst/>
              <a:cxnLst/>
              <a:rect l="l" t="t" r="r" b="b"/>
              <a:pathLst>
                <a:path w="90" h="207" extrusionOk="0">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31"/>
            <p:cNvSpPr/>
            <p:nvPr/>
          </p:nvSpPr>
          <p:spPr>
            <a:xfrm>
              <a:off x="7037388" y="3811588"/>
              <a:ext cx="457200" cy="1852613"/>
            </a:xfrm>
            <a:custGeom>
              <a:avLst/>
              <a:gdLst/>
              <a:ahLst/>
              <a:cxnLst/>
              <a:rect l="l" t="t" r="r" b="b"/>
              <a:pathLst>
                <a:path w="115" h="467" extrusionOk="0">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1"/>
            <p:cNvSpPr/>
            <p:nvPr/>
          </p:nvSpPr>
          <p:spPr>
            <a:xfrm>
              <a:off x="6992938" y="1263650"/>
              <a:ext cx="144463" cy="2508250"/>
            </a:xfrm>
            <a:custGeom>
              <a:avLst/>
              <a:gdLst/>
              <a:ahLst/>
              <a:cxnLst/>
              <a:rect l="l" t="t" r="r" b="b"/>
              <a:pathLst>
                <a:path w="36" h="633" extrusionOk="0">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1"/>
            <p:cNvSpPr/>
            <p:nvPr/>
          </p:nvSpPr>
          <p:spPr>
            <a:xfrm>
              <a:off x="7526338" y="5640388"/>
              <a:ext cx="111125" cy="233363"/>
            </a:xfrm>
            <a:custGeom>
              <a:avLst/>
              <a:gdLst/>
              <a:ahLst/>
              <a:cxnLst/>
              <a:rect l="l" t="t" r="r" b="b"/>
              <a:pathLst>
                <a:path w="28" h="59" extrusionOk="0">
                  <a:moveTo>
                    <a:pt x="22" y="59"/>
                  </a:moveTo>
                  <a:cubicBezTo>
                    <a:pt x="28" y="59"/>
                    <a:pt x="28" y="59"/>
                    <a:pt x="28" y="59"/>
                  </a:cubicBezTo>
                  <a:cubicBezTo>
                    <a:pt x="18" y="40"/>
                    <a:pt x="9" y="20"/>
                    <a:pt x="0" y="0"/>
                  </a:cubicBezTo>
                  <a:cubicBezTo>
                    <a:pt x="6" y="20"/>
                    <a:pt x="13" y="40"/>
                    <a:pt x="22" y="5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1"/>
            <p:cNvSpPr/>
            <p:nvPr/>
          </p:nvSpPr>
          <p:spPr>
            <a:xfrm>
              <a:off x="7021513" y="3598863"/>
              <a:ext cx="68263" cy="423863"/>
            </a:xfrm>
            <a:custGeom>
              <a:avLst/>
              <a:gdLst/>
              <a:ahLst/>
              <a:cxnLst/>
              <a:rect l="l" t="t" r="r" b="b"/>
              <a:pathLst>
                <a:path w="17" h="107" extrusionOk="0">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1"/>
            <p:cNvSpPr/>
            <p:nvPr/>
          </p:nvSpPr>
          <p:spPr>
            <a:xfrm>
              <a:off x="7412038" y="2801938"/>
              <a:ext cx="1168400" cy="2251075"/>
            </a:xfrm>
            <a:custGeom>
              <a:avLst/>
              <a:gdLst/>
              <a:ahLst/>
              <a:cxnLst/>
              <a:rect l="l" t="t" r="r" b="b"/>
              <a:pathLst>
                <a:path w="294" h="568" extrusionOk="0">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1"/>
            <p:cNvSpPr/>
            <p:nvPr/>
          </p:nvSpPr>
          <p:spPr>
            <a:xfrm>
              <a:off x="7494588" y="5664200"/>
              <a:ext cx="100013" cy="209550"/>
            </a:xfrm>
            <a:custGeom>
              <a:avLst/>
              <a:gdLst/>
              <a:ahLst/>
              <a:cxnLst/>
              <a:rect l="l" t="t" r="r" b="b"/>
              <a:pathLst>
                <a:path w="25" h="53" extrusionOk="0">
                  <a:moveTo>
                    <a:pt x="0" y="0"/>
                  </a:moveTo>
                  <a:cubicBezTo>
                    <a:pt x="5" y="18"/>
                    <a:pt x="12" y="36"/>
                    <a:pt x="19" y="53"/>
                  </a:cubicBezTo>
                  <a:cubicBezTo>
                    <a:pt x="25" y="53"/>
                    <a:pt x="25" y="53"/>
                    <a:pt x="25" y="53"/>
                  </a:cubicBezTo>
                  <a:cubicBezTo>
                    <a:pt x="16" y="36"/>
                    <a:pt x="8" y="18"/>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1"/>
            <p:cNvSpPr/>
            <p:nvPr/>
          </p:nvSpPr>
          <p:spPr>
            <a:xfrm>
              <a:off x="7412038" y="5081588"/>
              <a:ext cx="114300" cy="558800"/>
            </a:xfrm>
            <a:custGeom>
              <a:avLst/>
              <a:gdLst/>
              <a:ahLst/>
              <a:cxnLst/>
              <a:rect l="l" t="t" r="r" b="b"/>
              <a:pathLst>
                <a:path w="29" h="141" extrusionOk="0">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1"/>
            <p:cNvSpPr/>
            <p:nvPr/>
          </p:nvSpPr>
          <p:spPr>
            <a:xfrm>
              <a:off x="7412038" y="4978400"/>
              <a:ext cx="31750" cy="188913"/>
            </a:xfrm>
            <a:custGeom>
              <a:avLst/>
              <a:gdLst/>
              <a:ahLst/>
              <a:cxnLst/>
              <a:rect l="l" t="t" r="r" b="b"/>
              <a:pathLst>
                <a:path w="8" h="48" extrusionOk="0">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1"/>
            <p:cNvSpPr/>
            <p:nvPr/>
          </p:nvSpPr>
          <p:spPr>
            <a:xfrm>
              <a:off x="7439026" y="5434013"/>
              <a:ext cx="174625" cy="439738"/>
            </a:xfrm>
            <a:custGeom>
              <a:avLst/>
              <a:gdLst/>
              <a:ahLst/>
              <a:cxnLst/>
              <a:rect l="l" t="t" r="r" b="b"/>
              <a:pathLst>
                <a:path w="44" h="111" extrusionOk="0">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8" name="Google Shape;358;p31"/>
          <p:cNvSpPr/>
          <p:nvPr/>
        </p:nvSpPr>
        <p:spPr>
          <a:xfrm>
            <a:off x="0" y="0"/>
            <a:ext cx="137160" cy="68580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1"/>
          <p:cNvSpPr/>
          <p:nvPr/>
        </p:nvSpPr>
        <p:spPr>
          <a:xfrm>
            <a:off x="0" y="4323810"/>
            <a:ext cx="1308489" cy="778589"/>
          </a:xfrm>
          <a:custGeom>
            <a:avLst/>
            <a:gdLst/>
            <a:ahLst/>
            <a:cxnLst/>
            <a:rect l="l" t="t" r="r" b="b"/>
            <a:pathLst>
              <a:path w="372" h="166" extrusionOk="0">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1"/>
          <p:cNvSpPr/>
          <p:nvPr/>
        </p:nvSpPr>
        <p:spPr>
          <a:xfrm>
            <a:off x="0" y="-786"/>
            <a:ext cx="9144000" cy="6854038"/>
          </a:xfrm>
          <a:prstGeom prst="rect">
            <a:avLst/>
          </a:prstGeom>
          <a:gradFill>
            <a:gsLst>
              <a:gs pos="0">
                <a:srgbClr val="FFFFFF"/>
              </a:gs>
              <a:gs pos="100000">
                <a:srgbClr val="DDE6C3"/>
              </a:gs>
            </a:gsLst>
            <a:path path="circle">
              <a:fillToRect r="100000" b="100000"/>
            </a:path>
            <a:tileRect l="-100000" t="-10000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361" name="Google Shape;361;p31"/>
          <p:cNvSpPr/>
          <p:nvPr/>
        </p:nvSpPr>
        <p:spPr>
          <a:xfrm>
            <a:off x="0" y="0"/>
            <a:ext cx="3479799" cy="6858000"/>
          </a:xfrm>
          <a:prstGeom prst="rect">
            <a:avLst/>
          </a:prstGeom>
          <a:solidFill>
            <a:srgbClr val="3B372A">
              <a:alpha val="89803"/>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1"/>
          <p:cNvSpPr txBox="1">
            <a:spLocks noGrp="1"/>
          </p:cNvSpPr>
          <p:nvPr>
            <p:ph type="title"/>
          </p:nvPr>
        </p:nvSpPr>
        <p:spPr>
          <a:xfrm>
            <a:off x="405209" y="967417"/>
            <a:ext cx="2834152" cy="394325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rgbClr val="FEFFFF"/>
              </a:buClr>
              <a:buSzPts val="3500"/>
              <a:buFont typeface="Century Gothic"/>
              <a:buNone/>
            </a:pPr>
            <a:r>
              <a:rPr lang="en-US" sz="3500" b="1">
                <a:solidFill>
                  <a:srgbClr val="FEFFFF"/>
                </a:solidFill>
              </a:rPr>
              <a:t>DEMO</a:t>
            </a:r>
            <a:endParaRPr/>
          </a:p>
        </p:txBody>
      </p:sp>
      <p:sp>
        <p:nvSpPr>
          <p:cNvPr id="363" name="Google Shape;363;p31"/>
          <p:cNvSpPr/>
          <p:nvPr/>
        </p:nvSpPr>
        <p:spPr>
          <a:xfrm>
            <a:off x="0" y="5033007"/>
            <a:ext cx="4053016" cy="857047"/>
          </a:xfrm>
          <a:custGeom>
            <a:avLst/>
            <a:gdLst/>
            <a:ahLst/>
            <a:cxnLst/>
            <a:rect l="l" t="t" r="r" b="b"/>
            <a:pathLst>
              <a:path w="1117" h="163" extrusionOk="0">
                <a:moveTo>
                  <a:pt x="1114" y="77"/>
                </a:moveTo>
                <a:cubicBezTo>
                  <a:pt x="1040" y="3"/>
                  <a:pt x="1040" y="3"/>
                  <a:pt x="1040" y="3"/>
                </a:cubicBezTo>
                <a:cubicBezTo>
                  <a:pt x="1040" y="2"/>
                  <a:pt x="1039" y="2"/>
                  <a:pt x="1039" y="2"/>
                </a:cubicBezTo>
                <a:cubicBezTo>
                  <a:pt x="1038" y="1"/>
                  <a:pt x="1036" y="0"/>
                  <a:pt x="1034" y="0"/>
                </a:cubicBezTo>
                <a:cubicBezTo>
                  <a:pt x="578" y="0"/>
                  <a:pt x="578" y="0"/>
                  <a:pt x="578" y="0"/>
                </a:cubicBezTo>
                <a:cubicBezTo>
                  <a:pt x="562" y="0"/>
                  <a:pt x="562" y="0"/>
                  <a:pt x="562" y="0"/>
                </a:cubicBezTo>
                <a:cubicBezTo>
                  <a:pt x="440" y="0"/>
                  <a:pt x="440" y="0"/>
                  <a:pt x="440" y="0"/>
                </a:cubicBezTo>
                <a:cubicBezTo>
                  <a:pt x="106" y="0"/>
                  <a:pt x="106" y="0"/>
                  <a:pt x="106" y="0"/>
                </a:cubicBezTo>
                <a:cubicBezTo>
                  <a:pt x="0" y="0"/>
                  <a:pt x="0" y="0"/>
                  <a:pt x="0" y="0"/>
                </a:cubicBezTo>
                <a:cubicBezTo>
                  <a:pt x="0" y="163"/>
                  <a:pt x="0" y="163"/>
                  <a:pt x="0" y="163"/>
                </a:cubicBezTo>
                <a:cubicBezTo>
                  <a:pt x="106" y="163"/>
                  <a:pt x="106" y="163"/>
                  <a:pt x="106" y="163"/>
                </a:cubicBezTo>
                <a:cubicBezTo>
                  <a:pt x="440" y="163"/>
                  <a:pt x="440" y="163"/>
                  <a:pt x="440" y="163"/>
                </a:cubicBezTo>
                <a:cubicBezTo>
                  <a:pt x="562" y="163"/>
                  <a:pt x="562" y="163"/>
                  <a:pt x="562" y="163"/>
                </a:cubicBezTo>
                <a:cubicBezTo>
                  <a:pt x="578" y="163"/>
                  <a:pt x="578" y="163"/>
                  <a:pt x="578" y="163"/>
                </a:cubicBezTo>
                <a:cubicBezTo>
                  <a:pt x="1034" y="163"/>
                  <a:pt x="1034" y="163"/>
                  <a:pt x="1034" y="163"/>
                </a:cubicBezTo>
                <a:cubicBezTo>
                  <a:pt x="1036" y="163"/>
                  <a:pt x="1038" y="162"/>
                  <a:pt x="1039" y="161"/>
                </a:cubicBezTo>
                <a:cubicBezTo>
                  <a:pt x="1039" y="160"/>
                  <a:pt x="1040" y="160"/>
                  <a:pt x="1040" y="160"/>
                </a:cubicBezTo>
                <a:cubicBezTo>
                  <a:pt x="1114" y="86"/>
                  <a:pt x="1114" y="86"/>
                  <a:pt x="1114" y="86"/>
                </a:cubicBezTo>
                <a:cubicBezTo>
                  <a:pt x="1117" y="83"/>
                  <a:pt x="1117" y="79"/>
                  <a:pt x="1114" y="77"/>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entury Gothic"/>
              <a:ea typeface="Century Gothic"/>
              <a:cs typeface="Century Gothic"/>
              <a:sym typeface="Century Gothic"/>
            </a:endParaRPr>
          </a:p>
        </p:txBody>
      </p:sp>
      <p:sp>
        <p:nvSpPr>
          <p:cNvPr id="364" name="Google Shape;364;p31"/>
          <p:cNvSpPr txBox="1">
            <a:spLocks noGrp="1"/>
          </p:cNvSpPr>
          <p:nvPr>
            <p:ph type="sldNum" idx="12"/>
          </p:nvPr>
        </p:nvSpPr>
        <p:spPr>
          <a:xfrm>
            <a:off x="3181864" y="5202719"/>
            <a:ext cx="487883" cy="517624"/>
          </a:xfrm>
          <a:prstGeom prst="rect">
            <a:avLst/>
          </a:prstGeom>
          <a:noFill/>
          <a:ln>
            <a:noFill/>
          </a:ln>
        </p:spPr>
        <p:txBody>
          <a:bodyPr spcFirstLastPara="1" wrap="square" lIns="91425" tIns="45700" rIns="91425" bIns="45700" anchor="ctr" anchorCtr="0">
            <a:normAutofit/>
          </a:bodyPr>
          <a:lstStyle/>
          <a:p>
            <a:pPr marL="0" lvl="0" indent="0" algn="r" rtl="0">
              <a:spcBef>
                <a:spcPts val="0"/>
              </a:spcBef>
              <a:spcAft>
                <a:spcPts val="0"/>
              </a:spcAft>
              <a:buNone/>
            </a:pPr>
            <a:fld id="{00000000-1234-1234-1234-123412341234}" type="slidenum">
              <a:rPr lang="en-US"/>
              <a:t>12</a:t>
            </a:fld>
            <a:endParaRPr/>
          </a:p>
        </p:txBody>
      </p:sp>
      <p:pic>
        <p:nvPicPr>
          <p:cNvPr id="365" name="Google Shape;365;p31" descr="Play"/>
          <p:cNvPicPr preferRelativeResize="0"/>
          <p:nvPr/>
        </p:nvPicPr>
        <p:blipFill rotWithShape="1">
          <a:blip r:embed="rId3">
            <a:alphaModFix/>
          </a:blip>
          <a:srcRect/>
          <a:stretch/>
        </p:blipFill>
        <p:spPr>
          <a:xfrm>
            <a:off x="4190995" y="1317462"/>
            <a:ext cx="4230377" cy="4230377"/>
          </a:xfrm>
          <a:prstGeom prst="rect">
            <a:avLst/>
          </a:prstGeom>
          <a:noFill/>
          <a:ln>
            <a:noFill/>
          </a:ln>
        </p:spPr>
      </p:pic>
      <p:sp>
        <p:nvSpPr>
          <p:cNvPr id="366" name="Google Shape;366;p31"/>
          <p:cNvSpPr txBox="1">
            <a:spLocks noGrp="1"/>
          </p:cNvSpPr>
          <p:nvPr>
            <p:ph type="ftr" idx="11"/>
          </p:nvPr>
        </p:nvSpPr>
        <p:spPr>
          <a:xfrm>
            <a:off x="405209" y="6135808"/>
            <a:ext cx="2566591" cy="365125"/>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None/>
            </a:pPr>
            <a:r>
              <a:rPr lang="en-US">
                <a:solidFill>
                  <a:srgbClr val="FEFFFF"/>
                </a:solidFill>
                <a:latin typeface="Century Gothic"/>
                <a:ea typeface="Century Gothic"/>
                <a:cs typeface="Century Gothic"/>
                <a:sym typeface="Century Gothic"/>
              </a:rPr>
              <a:t>Amrita School of Engineering, Bengaluru</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rgbClr val="A19D8F"/>
            </a:gs>
            <a:gs pos="100000">
              <a:srgbClr val="746B4D"/>
            </a:gs>
          </a:gsLst>
          <a:path path="circle">
            <a:fillToRect r="100000" b="100000"/>
          </a:path>
          <a:tileRect l="-100000" t="-100000"/>
        </a:gradFill>
        <a:effectLst/>
      </p:bgPr>
    </p:bg>
    <p:spTree>
      <p:nvGrpSpPr>
        <p:cNvPr id="1" name="Shape 370"/>
        <p:cNvGrpSpPr/>
        <p:nvPr/>
      </p:nvGrpSpPr>
      <p:grpSpPr>
        <a:xfrm>
          <a:off x="0" y="0"/>
          <a:ext cx="0" cy="0"/>
          <a:chOff x="0" y="0"/>
          <a:chExt cx="0" cy="0"/>
        </a:xfrm>
      </p:grpSpPr>
      <p:grpSp>
        <p:nvGrpSpPr>
          <p:cNvPr id="371" name="Google Shape;371;p32"/>
          <p:cNvGrpSpPr/>
          <p:nvPr/>
        </p:nvGrpSpPr>
        <p:grpSpPr>
          <a:xfrm>
            <a:off x="-10" y="228600"/>
            <a:ext cx="2138628" cy="6638625"/>
            <a:chOff x="2487613" y="285750"/>
            <a:chExt cx="2428875" cy="5654676"/>
          </a:xfrm>
        </p:grpSpPr>
        <p:sp>
          <p:nvSpPr>
            <p:cNvPr id="372" name="Google Shape;372;p32"/>
            <p:cNvSpPr/>
            <p:nvPr/>
          </p:nvSpPr>
          <p:spPr>
            <a:xfrm>
              <a:off x="2487613" y="2284413"/>
              <a:ext cx="85725" cy="533400"/>
            </a:xfrm>
            <a:custGeom>
              <a:avLst/>
              <a:gdLst/>
              <a:ahLst/>
              <a:cxnLst/>
              <a:rect l="l" t="t" r="r" b="b"/>
              <a:pathLst>
                <a:path w="22" h="136" extrusionOk="0">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lt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2"/>
            <p:cNvSpPr/>
            <p:nvPr/>
          </p:nvSpPr>
          <p:spPr>
            <a:xfrm>
              <a:off x="2597151" y="2779713"/>
              <a:ext cx="550863" cy="1978025"/>
            </a:xfrm>
            <a:custGeom>
              <a:avLst/>
              <a:gdLst/>
              <a:ahLst/>
              <a:cxnLst/>
              <a:rect l="l" t="t" r="r" b="b"/>
              <a:pathLst>
                <a:path w="140" h="504" extrusionOk="0">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lt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2"/>
            <p:cNvSpPr/>
            <p:nvPr/>
          </p:nvSpPr>
          <p:spPr>
            <a:xfrm>
              <a:off x="3175001" y="4730750"/>
              <a:ext cx="519113" cy="1209675"/>
            </a:xfrm>
            <a:custGeom>
              <a:avLst/>
              <a:gdLst/>
              <a:ahLst/>
              <a:cxnLst/>
              <a:rect l="l" t="t" r="r" b="b"/>
              <a:pathLst>
                <a:path w="132" h="308" extrusionOk="0">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lt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2"/>
            <p:cNvSpPr/>
            <p:nvPr/>
          </p:nvSpPr>
          <p:spPr>
            <a:xfrm>
              <a:off x="3305176" y="5630863"/>
              <a:ext cx="146050" cy="309563"/>
            </a:xfrm>
            <a:custGeom>
              <a:avLst/>
              <a:gdLst/>
              <a:ahLst/>
              <a:cxnLst/>
              <a:rect l="l" t="t" r="r" b="b"/>
              <a:pathLst>
                <a:path w="37" h="79" extrusionOk="0">
                  <a:moveTo>
                    <a:pt x="28" y="79"/>
                  </a:moveTo>
                  <a:cubicBezTo>
                    <a:pt x="37" y="79"/>
                    <a:pt x="37" y="79"/>
                    <a:pt x="37" y="79"/>
                  </a:cubicBezTo>
                  <a:cubicBezTo>
                    <a:pt x="24" y="53"/>
                    <a:pt x="12" y="27"/>
                    <a:pt x="0" y="0"/>
                  </a:cubicBezTo>
                  <a:cubicBezTo>
                    <a:pt x="8" y="27"/>
                    <a:pt x="17" y="53"/>
                    <a:pt x="28" y="79"/>
                  </a:cubicBezTo>
                  <a:close/>
                </a:path>
              </a:pathLst>
            </a:custGeom>
            <a:solidFill>
              <a:schemeClr val="lt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2"/>
            <p:cNvSpPr/>
            <p:nvPr/>
          </p:nvSpPr>
          <p:spPr>
            <a:xfrm>
              <a:off x="2573338" y="2817813"/>
              <a:ext cx="700088" cy="2835275"/>
            </a:xfrm>
            <a:custGeom>
              <a:avLst/>
              <a:gdLst/>
              <a:ahLst/>
              <a:cxnLst/>
              <a:rect l="l" t="t" r="r" b="b"/>
              <a:pathLst>
                <a:path w="178" h="722" extrusionOk="0">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lt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2"/>
            <p:cNvSpPr/>
            <p:nvPr/>
          </p:nvSpPr>
          <p:spPr>
            <a:xfrm>
              <a:off x="2506663" y="285750"/>
              <a:ext cx="90488" cy="2493963"/>
            </a:xfrm>
            <a:custGeom>
              <a:avLst/>
              <a:gdLst/>
              <a:ahLst/>
              <a:cxnLst/>
              <a:rect l="l" t="t" r="r" b="b"/>
              <a:pathLst>
                <a:path w="23" h="635" extrusionOk="0">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lt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2"/>
            <p:cNvSpPr/>
            <p:nvPr/>
          </p:nvSpPr>
          <p:spPr>
            <a:xfrm>
              <a:off x="2554288" y="2598738"/>
              <a:ext cx="66675" cy="420688"/>
            </a:xfrm>
            <a:custGeom>
              <a:avLst/>
              <a:gdLst/>
              <a:ahLst/>
              <a:cxnLst/>
              <a:rect l="l" t="t" r="r" b="b"/>
              <a:pathLst>
                <a:path w="17" h="107" extrusionOk="0">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lt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2"/>
            <p:cNvSpPr/>
            <p:nvPr/>
          </p:nvSpPr>
          <p:spPr>
            <a:xfrm>
              <a:off x="3143251" y="4757738"/>
              <a:ext cx="161925" cy="873125"/>
            </a:xfrm>
            <a:custGeom>
              <a:avLst/>
              <a:gdLst/>
              <a:ahLst/>
              <a:cxnLst/>
              <a:rect l="l" t="t" r="r" b="b"/>
              <a:pathLst>
                <a:path w="41" h="222" extrusionOk="0">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lt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2"/>
            <p:cNvSpPr/>
            <p:nvPr/>
          </p:nvSpPr>
          <p:spPr>
            <a:xfrm>
              <a:off x="3148013" y="1282700"/>
              <a:ext cx="1768475" cy="3448050"/>
            </a:xfrm>
            <a:custGeom>
              <a:avLst/>
              <a:gdLst/>
              <a:ahLst/>
              <a:cxnLst/>
              <a:rect l="l" t="t" r="r" b="b"/>
              <a:pathLst>
                <a:path w="450" h="878" extrusionOk="0">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lt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2"/>
            <p:cNvSpPr/>
            <p:nvPr/>
          </p:nvSpPr>
          <p:spPr>
            <a:xfrm>
              <a:off x="3273426" y="5653088"/>
              <a:ext cx="138113" cy="287338"/>
            </a:xfrm>
            <a:custGeom>
              <a:avLst/>
              <a:gdLst/>
              <a:ahLst/>
              <a:cxnLst/>
              <a:rect l="l" t="t" r="r" b="b"/>
              <a:pathLst>
                <a:path w="35" h="73" extrusionOk="0">
                  <a:moveTo>
                    <a:pt x="0" y="0"/>
                  </a:moveTo>
                  <a:cubicBezTo>
                    <a:pt x="7" y="24"/>
                    <a:pt x="16" y="49"/>
                    <a:pt x="26" y="73"/>
                  </a:cubicBezTo>
                  <a:cubicBezTo>
                    <a:pt x="35" y="73"/>
                    <a:pt x="35" y="73"/>
                    <a:pt x="35" y="73"/>
                  </a:cubicBezTo>
                  <a:cubicBezTo>
                    <a:pt x="23" y="49"/>
                    <a:pt x="11" y="24"/>
                    <a:pt x="0" y="0"/>
                  </a:cubicBezTo>
                  <a:close/>
                </a:path>
              </a:pathLst>
            </a:custGeom>
            <a:solidFill>
              <a:schemeClr val="lt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2"/>
            <p:cNvSpPr/>
            <p:nvPr/>
          </p:nvSpPr>
          <p:spPr>
            <a:xfrm>
              <a:off x="3143251" y="4656138"/>
              <a:ext cx="31750" cy="188913"/>
            </a:xfrm>
            <a:custGeom>
              <a:avLst/>
              <a:gdLst/>
              <a:ahLst/>
              <a:cxnLst/>
              <a:rect l="l" t="t" r="r" b="b"/>
              <a:pathLst>
                <a:path w="8" h="48" extrusionOk="0">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lt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32"/>
            <p:cNvSpPr/>
            <p:nvPr/>
          </p:nvSpPr>
          <p:spPr>
            <a:xfrm>
              <a:off x="3211513" y="5410200"/>
              <a:ext cx="203200" cy="530225"/>
            </a:xfrm>
            <a:custGeom>
              <a:avLst/>
              <a:gdLst/>
              <a:ahLst/>
              <a:cxnLst/>
              <a:rect l="l" t="t" r="r" b="b"/>
              <a:pathLst>
                <a:path w="52" h="135" extrusionOk="0">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lt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4" name="Google Shape;384;p32"/>
          <p:cNvGrpSpPr/>
          <p:nvPr/>
        </p:nvGrpSpPr>
        <p:grpSpPr>
          <a:xfrm>
            <a:off x="20412" y="-786"/>
            <a:ext cx="1767505" cy="6854040"/>
            <a:chOff x="6627813" y="194833"/>
            <a:chExt cx="1952625" cy="5678918"/>
          </a:xfrm>
        </p:grpSpPr>
        <p:sp>
          <p:nvSpPr>
            <p:cNvPr id="385" name="Google Shape;385;p32"/>
            <p:cNvSpPr/>
            <p:nvPr/>
          </p:nvSpPr>
          <p:spPr>
            <a:xfrm>
              <a:off x="6627813" y="194833"/>
              <a:ext cx="409575" cy="3646488"/>
            </a:xfrm>
            <a:custGeom>
              <a:avLst/>
              <a:gdLst/>
              <a:ahLst/>
              <a:cxnLst/>
              <a:rect l="l" t="t" r="r" b="b"/>
              <a:pathLst>
                <a:path w="103" h="920" extrusionOk="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2"/>
            <p:cNvSpPr/>
            <p:nvPr/>
          </p:nvSpPr>
          <p:spPr>
            <a:xfrm>
              <a:off x="7061201" y="3771900"/>
              <a:ext cx="350838" cy="1309688"/>
            </a:xfrm>
            <a:custGeom>
              <a:avLst/>
              <a:gdLst/>
              <a:ahLst/>
              <a:cxnLst/>
              <a:rect l="l" t="t" r="r" b="b"/>
              <a:pathLst>
                <a:path w="88" h="330" extrusionOk="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2"/>
            <p:cNvSpPr/>
            <p:nvPr/>
          </p:nvSpPr>
          <p:spPr>
            <a:xfrm>
              <a:off x="7439026" y="5053013"/>
              <a:ext cx="357188" cy="820738"/>
            </a:xfrm>
            <a:custGeom>
              <a:avLst/>
              <a:gdLst/>
              <a:ahLst/>
              <a:cxnLst/>
              <a:rect l="l" t="t" r="r" b="b"/>
              <a:pathLst>
                <a:path w="90" h="207" extrusionOk="0">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2"/>
            <p:cNvSpPr/>
            <p:nvPr/>
          </p:nvSpPr>
          <p:spPr>
            <a:xfrm>
              <a:off x="7037388" y="3811588"/>
              <a:ext cx="457200" cy="1852613"/>
            </a:xfrm>
            <a:custGeom>
              <a:avLst/>
              <a:gdLst/>
              <a:ahLst/>
              <a:cxnLst/>
              <a:rect l="l" t="t" r="r" b="b"/>
              <a:pathLst>
                <a:path w="115" h="467" extrusionOk="0">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2"/>
            <p:cNvSpPr/>
            <p:nvPr/>
          </p:nvSpPr>
          <p:spPr>
            <a:xfrm>
              <a:off x="6992938" y="1263650"/>
              <a:ext cx="144463" cy="2508250"/>
            </a:xfrm>
            <a:custGeom>
              <a:avLst/>
              <a:gdLst/>
              <a:ahLst/>
              <a:cxnLst/>
              <a:rect l="l" t="t" r="r" b="b"/>
              <a:pathLst>
                <a:path w="36" h="633" extrusionOk="0">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2"/>
            <p:cNvSpPr/>
            <p:nvPr/>
          </p:nvSpPr>
          <p:spPr>
            <a:xfrm>
              <a:off x="7526338" y="5640388"/>
              <a:ext cx="111125" cy="233363"/>
            </a:xfrm>
            <a:custGeom>
              <a:avLst/>
              <a:gdLst/>
              <a:ahLst/>
              <a:cxnLst/>
              <a:rect l="l" t="t" r="r" b="b"/>
              <a:pathLst>
                <a:path w="28" h="59" extrusionOk="0">
                  <a:moveTo>
                    <a:pt x="22" y="59"/>
                  </a:moveTo>
                  <a:cubicBezTo>
                    <a:pt x="28" y="59"/>
                    <a:pt x="28" y="59"/>
                    <a:pt x="28" y="59"/>
                  </a:cubicBezTo>
                  <a:cubicBezTo>
                    <a:pt x="18" y="40"/>
                    <a:pt x="9" y="20"/>
                    <a:pt x="0" y="0"/>
                  </a:cubicBezTo>
                  <a:cubicBezTo>
                    <a:pt x="6" y="20"/>
                    <a:pt x="13" y="40"/>
                    <a:pt x="22" y="59"/>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2"/>
            <p:cNvSpPr/>
            <p:nvPr/>
          </p:nvSpPr>
          <p:spPr>
            <a:xfrm>
              <a:off x="7021513" y="3598863"/>
              <a:ext cx="68263" cy="423863"/>
            </a:xfrm>
            <a:custGeom>
              <a:avLst/>
              <a:gdLst/>
              <a:ahLst/>
              <a:cxnLst/>
              <a:rect l="l" t="t" r="r" b="b"/>
              <a:pathLst>
                <a:path w="17" h="107" extrusionOk="0">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32"/>
            <p:cNvSpPr/>
            <p:nvPr/>
          </p:nvSpPr>
          <p:spPr>
            <a:xfrm>
              <a:off x="7412038" y="2801938"/>
              <a:ext cx="1168400" cy="2251075"/>
            </a:xfrm>
            <a:custGeom>
              <a:avLst/>
              <a:gdLst/>
              <a:ahLst/>
              <a:cxnLst/>
              <a:rect l="l" t="t" r="r" b="b"/>
              <a:pathLst>
                <a:path w="294" h="568" extrusionOk="0">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32"/>
            <p:cNvSpPr/>
            <p:nvPr/>
          </p:nvSpPr>
          <p:spPr>
            <a:xfrm>
              <a:off x="7494588" y="5664200"/>
              <a:ext cx="100013" cy="209550"/>
            </a:xfrm>
            <a:custGeom>
              <a:avLst/>
              <a:gdLst/>
              <a:ahLst/>
              <a:cxnLst/>
              <a:rect l="l" t="t" r="r" b="b"/>
              <a:pathLst>
                <a:path w="25" h="53" extrusionOk="0">
                  <a:moveTo>
                    <a:pt x="0" y="0"/>
                  </a:moveTo>
                  <a:cubicBezTo>
                    <a:pt x="5" y="18"/>
                    <a:pt x="12" y="36"/>
                    <a:pt x="19" y="53"/>
                  </a:cubicBezTo>
                  <a:cubicBezTo>
                    <a:pt x="25" y="53"/>
                    <a:pt x="25" y="53"/>
                    <a:pt x="25" y="53"/>
                  </a:cubicBezTo>
                  <a:cubicBezTo>
                    <a:pt x="16" y="36"/>
                    <a:pt x="8" y="18"/>
                    <a:pt x="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2"/>
            <p:cNvSpPr/>
            <p:nvPr/>
          </p:nvSpPr>
          <p:spPr>
            <a:xfrm>
              <a:off x="7412038" y="5081588"/>
              <a:ext cx="114300" cy="558800"/>
            </a:xfrm>
            <a:custGeom>
              <a:avLst/>
              <a:gdLst/>
              <a:ahLst/>
              <a:cxnLst/>
              <a:rect l="l" t="t" r="r" b="b"/>
              <a:pathLst>
                <a:path w="29" h="141" extrusionOk="0">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2"/>
            <p:cNvSpPr/>
            <p:nvPr/>
          </p:nvSpPr>
          <p:spPr>
            <a:xfrm>
              <a:off x="7412038" y="4978400"/>
              <a:ext cx="31750" cy="188913"/>
            </a:xfrm>
            <a:custGeom>
              <a:avLst/>
              <a:gdLst/>
              <a:ahLst/>
              <a:cxnLst/>
              <a:rect l="l" t="t" r="r" b="b"/>
              <a:pathLst>
                <a:path w="8" h="48" extrusionOk="0">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2"/>
            <p:cNvSpPr/>
            <p:nvPr/>
          </p:nvSpPr>
          <p:spPr>
            <a:xfrm>
              <a:off x="7439026" y="5434013"/>
              <a:ext cx="174625" cy="439738"/>
            </a:xfrm>
            <a:custGeom>
              <a:avLst/>
              <a:gdLst/>
              <a:ahLst/>
              <a:cxnLst/>
              <a:rect l="l" t="t" r="r" b="b"/>
              <a:pathLst>
                <a:path w="44" h="111" extrusionOk="0">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7" name="Google Shape;397;p32"/>
          <p:cNvSpPr/>
          <p:nvPr/>
        </p:nvSpPr>
        <p:spPr>
          <a:xfrm>
            <a:off x="0" y="0"/>
            <a:ext cx="13716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2"/>
          <p:cNvSpPr/>
          <p:nvPr/>
        </p:nvSpPr>
        <p:spPr>
          <a:xfrm>
            <a:off x="0" y="4323810"/>
            <a:ext cx="1308489" cy="778589"/>
          </a:xfrm>
          <a:custGeom>
            <a:avLst/>
            <a:gdLst/>
            <a:ahLst/>
            <a:cxnLst/>
            <a:rect l="l" t="t" r="r" b="b"/>
            <a:pathLst>
              <a:path w="372" h="166" extrusionOk="0">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2"/>
          <p:cNvSpPr/>
          <p:nvPr/>
        </p:nvSpPr>
        <p:spPr>
          <a:xfrm>
            <a:off x="0" y="0"/>
            <a:ext cx="3596802" cy="6858000"/>
          </a:xfrm>
          <a:prstGeom prst="rect">
            <a:avLst/>
          </a:prstGeom>
          <a:solidFill>
            <a:srgbClr val="3B372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grpSp>
        <p:nvGrpSpPr>
          <p:cNvPr id="400" name="Google Shape;400;p32"/>
          <p:cNvGrpSpPr/>
          <p:nvPr/>
        </p:nvGrpSpPr>
        <p:grpSpPr>
          <a:xfrm>
            <a:off x="20412" y="-786"/>
            <a:ext cx="1767505" cy="6854040"/>
            <a:chOff x="6627813" y="194833"/>
            <a:chExt cx="1952625" cy="5678918"/>
          </a:xfrm>
        </p:grpSpPr>
        <p:sp>
          <p:nvSpPr>
            <p:cNvPr id="401" name="Google Shape;401;p32"/>
            <p:cNvSpPr/>
            <p:nvPr/>
          </p:nvSpPr>
          <p:spPr>
            <a:xfrm>
              <a:off x="6627813" y="194833"/>
              <a:ext cx="409575" cy="3646488"/>
            </a:xfrm>
            <a:custGeom>
              <a:avLst/>
              <a:gdLst/>
              <a:ahLst/>
              <a:cxnLst/>
              <a:rect l="l" t="t" r="r" b="b"/>
              <a:pathLst>
                <a:path w="103" h="920" extrusionOk="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2"/>
            <p:cNvSpPr/>
            <p:nvPr/>
          </p:nvSpPr>
          <p:spPr>
            <a:xfrm>
              <a:off x="7061201" y="3771900"/>
              <a:ext cx="350838" cy="1309688"/>
            </a:xfrm>
            <a:custGeom>
              <a:avLst/>
              <a:gdLst/>
              <a:ahLst/>
              <a:cxnLst/>
              <a:rect l="l" t="t" r="r" b="b"/>
              <a:pathLst>
                <a:path w="88" h="330" extrusionOk="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2"/>
            <p:cNvSpPr/>
            <p:nvPr/>
          </p:nvSpPr>
          <p:spPr>
            <a:xfrm>
              <a:off x="7439026" y="5053013"/>
              <a:ext cx="357188" cy="820738"/>
            </a:xfrm>
            <a:custGeom>
              <a:avLst/>
              <a:gdLst/>
              <a:ahLst/>
              <a:cxnLst/>
              <a:rect l="l" t="t" r="r" b="b"/>
              <a:pathLst>
                <a:path w="90" h="207" extrusionOk="0">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2"/>
            <p:cNvSpPr/>
            <p:nvPr/>
          </p:nvSpPr>
          <p:spPr>
            <a:xfrm>
              <a:off x="7037388" y="3811588"/>
              <a:ext cx="457200" cy="1852613"/>
            </a:xfrm>
            <a:custGeom>
              <a:avLst/>
              <a:gdLst/>
              <a:ahLst/>
              <a:cxnLst/>
              <a:rect l="l" t="t" r="r" b="b"/>
              <a:pathLst>
                <a:path w="115" h="467" extrusionOk="0">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2"/>
            <p:cNvSpPr/>
            <p:nvPr/>
          </p:nvSpPr>
          <p:spPr>
            <a:xfrm>
              <a:off x="6992938" y="1263650"/>
              <a:ext cx="144463" cy="2508250"/>
            </a:xfrm>
            <a:custGeom>
              <a:avLst/>
              <a:gdLst/>
              <a:ahLst/>
              <a:cxnLst/>
              <a:rect l="l" t="t" r="r" b="b"/>
              <a:pathLst>
                <a:path w="36" h="633" extrusionOk="0">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2"/>
            <p:cNvSpPr/>
            <p:nvPr/>
          </p:nvSpPr>
          <p:spPr>
            <a:xfrm>
              <a:off x="7526338" y="5640388"/>
              <a:ext cx="111125" cy="233363"/>
            </a:xfrm>
            <a:custGeom>
              <a:avLst/>
              <a:gdLst/>
              <a:ahLst/>
              <a:cxnLst/>
              <a:rect l="l" t="t" r="r" b="b"/>
              <a:pathLst>
                <a:path w="28" h="59" extrusionOk="0">
                  <a:moveTo>
                    <a:pt x="22" y="59"/>
                  </a:moveTo>
                  <a:cubicBezTo>
                    <a:pt x="28" y="59"/>
                    <a:pt x="28" y="59"/>
                    <a:pt x="28" y="59"/>
                  </a:cubicBezTo>
                  <a:cubicBezTo>
                    <a:pt x="18" y="40"/>
                    <a:pt x="9" y="20"/>
                    <a:pt x="0" y="0"/>
                  </a:cubicBezTo>
                  <a:cubicBezTo>
                    <a:pt x="6" y="20"/>
                    <a:pt x="13" y="40"/>
                    <a:pt x="22" y="5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2"/>
            <p:cNvSpPr/>
            <p:nvPr/>
          </p:nvSpPr>
          <p:spPr>
            <a:xfrm>
              <a:off x="7021513" y="3598863"/>
              <a:ext cx="68263" cy="423863"/>
            </a:xfrm>
            <a:custGeom>
              <a:avLst/>
              <a:gdLst/>
              <a:ahLst/>
              <a:cxnLst/>
              <a:rect l="l" t="t" r="r" b="b"/>
              <a:pathLst>
                <a:path w="17" h="107" extrusionOk="0">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2"/>
            <p:cNvSpPr/>
            <p:nvPr/>
          </p:nvSpPr>
          <p:spPr>
            <a:xfrm>
              <a:off x="7412038" y="2801938"/>
              <a:ext cx="1168400" cy="2251075"/>
            </a:xfrm>
            <a:custGeom>
              <a:avLst/>
              <a:gdLst/>
              <a:ahLst/>
              <a:cxnLst/>
              <a:rect l="l" t="t" r="r" b="b"/>
              <a:pathLst>
                <a:path w="294" h="568" extrusionOk="0">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2"/>
            <p:cNvSpPr/>
            <p:nvPr/>
          </p:nvSpPr>
          <p:spPr>
            <a:xfrm>
              <a:off x="7494588" y="5664200"/>
              <a:ext cx="100013" cy="209550"/>
            </a:xfrm>
            <a:custGeom>
              <a:avLst/>
              <a:gdLst/>
              <a:ahLst/>
              <a:cxnLst/>
              <a:rect l="l" t="t" r="r" b="b"/>
              <a:pathLst>
                <a:path w="25" h="53" extrusionOk="0">
                  <a:moveTo>
                    <a:pt x="0" y="0"/>
                  </a:moveTo>
                  <a:cubicBezTo>
                    <a:pt x="5" y="18"/>
                    <a:pt x="12" y="36"/>
                    <a:pt x="19" y="53"/>
                  </a:cubicBezTo>
                  <a:cubicBezTo>
                    <a:pt x="25" y="53"/>
                    <a:pt x="25" y="53"/>
                    <a:pt x="25" y="53"/>
                  </a:cubicBezTo>
                  <a:cubicBezTo>
                    <a:pt x="16" y="36"/>
                    <a:pt x="8" y="18"/>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2"/>
            <p:cNvSpPr/>
            <p:nvPr/>
          </p:nvSpPr>
          <p:spPr>
            <a:xfrm>
              <a:off x="7412038" y="5081588"/>
              <a:ext cx="114300" cy="558800"/>
            </a:xfrm>
            <a:custGeom>
              <a:avLst/>
              <a:gdLst/>
              <a:ahLst/>
              <a:cxnLst/>
              <a:rect l="l" t="t" r="r" b="b"/>
              <a:pathLst>
                <a:path w="29" h="141" extrusionOk="0">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2"/>
            <p:cNvSpPr/>
            <p:nvPr/>
          </p:nvSpPr>
          <p:spPr>
            <a:xfrm>
              <a:off x="7412038" y="4978400"/>
              <a:ext cx="31750" cy="188913"/>
            </a:xfrm>
            <a:custGeom>
              <a:avLst/>
              <a:gdLst/>
              <a:ahLst/>
              <a:cxnLst/>
              <a:rect l="l" t="t" r="r" b="b"/>
              <a:pathLst>
                <a:path w="8" h="48" extrusionOk="0">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2"/>
            <p:cNvSpPr/>
            <p:nvPr/>
          </p:nvSpPr>
          <p:spPr>
            <a:xfrm>
              <a:off x="7439026" y="5434013"/>
              <a:ext cx="174625" cy="439738"/>
            </a:xfrm>
            <a:custGeom>
              <a:avLst/>
              <a:gdLst/>
              <a:ahLst/>
              <a:cxnLst/>
              <a:rect l="l" t="t" r="r" b="b"/>
              <a:pathLst>
                <a:path w="44" h="111" extrusionOk="0">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3" name="Google Shape;413;p32"/>
          <p:cNvSpPr/>
          <p:nvPr/>
        </p:nvSpPr>
        <p:spPr>
          <a:xfrm rot="10800000" flipH="1">
            <a:off x="-119" y="3179901"/>
            <a:ext cx="823645" cy="514066"/>
          </a:xfrm>
          <a:custGeom>
            <a:avLst/>
            <a:gdLst/>
            <a:ahLst/>
            <a:cxnLst/>
            <a:rect l="l" t="t" r="r" b="b"/>
            <a:pathLst>
              <a:path w="6883" h="10168" extrusionOk="0">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2"/>
          <p:cNvSpPr/>
          <p:nvPr/>
        </p:nvSpPr>
        <p:spPr>
          <a:xfrm>
            <a:off x="3596802" y="0"/>
            <a:ext cx="5547198" cy="6858000"/>
          </a:xfrm>
          <a:prstGeom prst="rect">
            <a:avLst/>
          </a:prstGeom>
          <a:solidFill>
            <a:srgbClr val="58533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415" name="Google Shape;415;p32"/>
          <p:cNvSpPr txBox="1">
            <a:spLocks noGrp="1"/>
          </p:cNvSpPr>
          <p:nvPr>
            <p:ph type="title"/>
          </p:nvPr>
        </p:nvSpPr>
        <p:spPr>
          <a:xfrm>
            <a:off x="4214226" y="804335"/>
            <a:ext cx="4326523" cy="5249332"/>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800"/>
              <a:buFont typeface="Century Gothic"/>
              <a:buNone/>
            </a:pPr>
            <a:r>
              <a:rPr lang="en-US" sz="3800">
                <a:solidFill>
                  <a:schemeClr val="lt1"/>
                </a:solidFill>
              </a:rPr>
              <a:t>THANK YOU,</a:t>
            </a:r>
            <a:br>
              <a:rPr lang="en-US" sz="3800">
                <a:solidFill>
                  <a:schemeClr val="lt1"/>
                </a:solidFill>
              </a:rPr>
            </a:br>
            <a:r>
              <a:rPr lang="en-US" sz="2400" i="1">
                <a:solidFill>
                  <a:schemeClr val="lt1"/>
                </a:solidFill>
              </a:rPr>
              <a:t>        Its really amazing doing this project, we have learnt many new things, thanks for the opportunity, ma’am</a:t>
            </a:r>
            <a:endParaRPr/>
          </a:p>
        </p:txBody>
      </p:sp>
      <p:sp>
        <p:nvSpPr>
          <p:cNvPr id="416" name="Google Shape;416;p32"/>
          <p:cNvSpPr txBox="1">
            <a:spLocks noGrp="1"/>
          </p:cNvSpPr>
          <p:nvPr>
            <p:ph type="sldNum" idx="12"/>
          </p:nvPr>
        </p:nvSpPr>
        <p:spPr>
          <a:xfrm>
            <a:off x="141411" y="3246438"/>
            <a:ext cx="447664" cy="365125"/>
          </a:xfrm>
          <a:prstGeom prst="rect">
            <a:avLst/>
          </a:prstGeom>
          <a:noFill/>
          <a:ln>
            <a:noFill/>
          </a:ln>
        </p:spPr>
        <p:txBody>
          <a:bodyPr spcFirstLastPara="1" wrap="square" lIns="91425" tIns="45700" rIns="91425" bIns="45700" anchor="ctr" anchorCtr="0">
            <a:normAutofit fontScale="92500"/>
          </a:bodyPr>
          <a:lstStyle/>
          <a:p>
            <a:pPr marL="0" lvl="0" indent="0" algn="r" rtl="0">
              <a:lnSpc>
                <a:spcPct val="90000"/>
              </a:lnSpc>
              <a:spcBef>
                <a:spcPts val="0"/>
              </a:spcBef>
              <a:spcAft>
                <a:spcPts val="0"/>
              </a:spcAft>
              <a:buNone/>
            </a:pPr>
            <a:fld id="{00000000-1234-1234-1234-123412341234}" type="slidenum">
              <a:rPr lang="en-US" sz="1900">
                <a:solidFill>
                  <a:srgbClr val="FFFFFF"/>
                </a:solidFill>
                <a:latin typeface="Century Gothic"/>
                <a:ea typeface="Century Gothic"/>
                <a:cs typeface="Century Gothic"/>
                <a:sym typeface="Century Gothic"/>
              </a:rPr>
              <a:t>13</a:t>
            </a:fld>
            <a:endParaRPr sz="1900">
              <a:solidFill>
                <a:srgbClr val="FFFFFF"/>
              </a:solidFill>
              <a:latin typeface="Century Gothic"/>
              <a:ea typeface="Century Gothic"/>
              <a:cs typeface="Century Gothic"/>
              <a:sym typeface="Century Gothic"/>
            </a:endParaRPr>
          </a:p>
        </p:txBody>
      </p:sp>
      <p:sp>
        <p:nvSpPr>
          <p:cNvPr id="417" name="Google Shape;417;p32"/>
          <p:cNvSpPr txBox="1">
            <a:spLocks noGrp="1"/>
          </p:cNvSpPr>
          <p:nvPr>
            <p:ph type="ftr" idx="11"/>
          </p:nvPr>
        </p:nvSpPr>
        <p:spPr>
          <a:xfrm>
            <a:off x="4214227" y="6130437"/>
            <a:ext cx="4326522" cy="365125"/>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None/>
            </a:pPr>
            <a:r>
              <a:rPr lang="en-US">
                <a:solidFill>
                  <a:schemeClr val="lt1"/>
                </a:solidFill>
                <a:latin typeface="Century Gothic"/>
                <a:ea typeface="Century Gothic"/>
                <a:cs typeface="Century Gothic"/>
                <a:sym typeface="Century Gothic"/>
              </a:rPr>
              <a:t>Amrita School of Engineering, Bengaluru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21"/>
          <p:cNvSpPr txBox="1">
            <a:spLocks noGrp="1"/>
          </p:cNvSpPr>
          <p:nvPr>
            <p:ph type="title"/>
          </p:nvPr>
        </p:nvSpPr>
        <p:spPr>
          <a:xfrm>
            <a:off x="1945201" y="624110"/>
            <a:ext cx="6589199" cy="128089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262626"/>
              </a:buClr>
              <a:buSzPts val="3600"/>
              <a:buFont typeface="Century Gothic"/>
              <a:buNone/>
            </a:pPr>
            <a:r>
              <a:rPr lang="en-US"/>
              <a:t>Agenda</a:t>
            </a:r>
            <a:endParaRPr/>
          </a:p>
        </p:txBody>
      </p:sp>
      <p:sp>
        <p:nvSpPr>
          <p:cNvPr id="218" name="Google Shape;218;p21"/>
          <p:cNvSpPr txBox="1">
            <a:spLocks noGrp="1"/>
          </p:cNvSpPr>
          <p:nvPr>
            <p:ph type="body" idx="1"/>
          </p:nvPr>
        </p:nvSpPr>
        <p:spPr>
          <a:xfrm>
            <a:off x="1330961" y="2133600"/>
            <a:ext cx="7203440" cy="4175760"/>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1800"/>
              <a:buChar char="🠶"/>
            </a:pPr>
            <a:r>
              <a:rPr lang="en-US"/>
              <a:t>Abstract</a:t>
            </a:r>
            <a:endParaRPr/>
          </a:p>
          <a:p>
            <a:pPr marL="342900" lvl="0" indent="-342900" algn="l" rtl="0">
              <a:spcBef>
                <a:spcPts val="1000"/>
              </a:spcBef>
              <a:spcAft>
                <a:spcPts val="0"/>
              </a:spcAft>
              <a:buSzPts val="1800"/>
              <a:buChar char="🠶"/>
            </a:pPr>
            <a:r>
              <a:rPr lang="en-US"/>
              <a:t>ER Diagram</a:t>
            </a:r>
            <a:endParaRPr/>
          </a:p>
          <a:p>
            <a:pPr marL="342900" lvl="0" indent="-342900" algn="l" rtl="0">
              <a:spcBef>
                <a:spcPts val="1000"/>
              </a:spcBef>
              <a:spcAft>
                <a:spcPts val="0"/>
              </a:spcAft>
              <a:buSzPts val="1800"/>
              <a:buChar char="🠶"/>
            </a:pPr>
            <a:r>
              <a:rPr lang="en-US"/>
              <a:t>Table Conversion</a:t>
            </a:r>
            <a:endParaRPr/>
          </a:p>
          <a:p>
            <a:pPr marL="342900" lvl="0" indent="-342900" algn="l" rtl="0">
              <a:spcBef>
                <a:spcPts val="1000"/>
              </a:spcBef>
              <a:spcAft>
                <a:spcPts val="0"/>
              </a:spcAft>
              <a:buSzPts val="1800"/>
              <a:buChar char="🠶"/>
            </a:pPr>
            <a:r>
              <a:rPr lang="en-US"/>
              <a:t>Presentation(Module Explanation)</a:t>
            </a:r>
            <a:endParaRPr/>
          </a:p>
          <a:p>
            <a:pPr marL="342900" lvl="0" indent="-342900" algn="l" rtl="0">
              <a:spcBef>
                <a:spcPts val="1000"/>
              </a:spcBef>
              <a:spcAft>
                <a:spcPts val="0"/>
              </a:spcAft>
              <a:buSzPts val="1800"/>
              <a:buChar char="🠶"/>
            </a:pPr>
            <a:r>
              <a:rPr lang="en-US"/>
              <a:t>Demo</a:t>
            </a:r>
            <a:endParaRPr/>
          </a:p>
          <a:p>
            <a:pPr marL="342900" lvl="0" indent="-228600" algn="l" rtl="0">
              <a:spcBef>
                <a:spcPts val="1000"/>
              </a:spcBef>
              <a:spcAft>
                <a:spcPts val="0"/>
              </a:spcAft>
              <a:buSzPts val="1800"/>
              <a:buNone/>
            </a:pPr>
            <a:endParaRPr/>
          </a:p>
        </p:txBody>
      </p:sp>
      <p:sp>
        <p:nvSpPr>
          <p:cNvPr id="219" name="Google Shape;219;p21"/>
          <p:cNvSpPr txBox="1">
            <a:spLocks noGrp="1"/>
          </p:cNvSpPr>
          <p:nvPr>
            <p:ph type="ftr" idx="11"/>
          </p:nvPr>
        </p:nvSpPr>
        <p:spPr>
          <a:xfrm>
            <a:off x="1942415" y="6135809"/>
            <a:ext cx="5716488"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Amrita School of Engineering, Bengaluru</a:t>
            </a:r>
            <a:endParaRPr/>
          </a:p>
        </p:txBody>
      </p:sp>
      <p:sp>
        <p:nvSpPr>
          <p:cNvPr id="220" name="Google Shape;220;p21"/>
          <p:cNvSpPr txBox="1">
            <a:spLocks noGrp="1"/>
          </p:cNvSpPr>
          <p:nvPr>
            <p:ph type="sldNum" idx="12"/>
          </p:nvPr>
        </p:nvSpPr>
        <p:spPr>
          <a:xfrm>
            <a:off x="511228" y="787783"/>
            <a:ext cx="584978"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22"/>
          <p:cNvSpPr txBox="1">
            <a:spLocks noGrp="1"/>
          </p:cNvSpPr>
          <p:nvPr>
            <p:ph type="title"/>
          </p:nvPr>
        </p:nvSpPr>
        <p:spPr>
          <a:xfrm>
            <a:off x="932155" y="109205"/>
            <a:ext cx="7163103" cy="751929"/>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262626"/>
              </a:buClr>
              <a:buSzPts val="2400"/>
              <a:buFont typeface="Century Gothic"/>
              <a:buNone/>
            </a:pPr>
            <a:r>
              <a:rPr lang="en-US" sz="2400" b="1"/>
              <a:t>Abstract</a:t>
            </a:r>
            <a:endParaRPr sz="2400" b="1"/>
          </a:p>
        </p:txBody>
      </p:sp>
      <p:sp>
        <p:nvSpPr>
          <p:cNvPr id="226" name="Google Shape;226;p22"/>
          <p:cNvSpPr txBox="1">
            <a:spLocks noGrp="1"/>
          </p:cNvSpPr>
          <p:nvPr>
            <p:ph type="body" idx="1"/>
          </p:nvPr>
        </p:nvSpPr>
        <p:spPr>
          <a:xfrm>
            <a:off x="443883" y="1405631"/>
            <a:ext cx="8451542" cy="5343164"/>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1800"/>
              <a:buChar char="🠶"/>
            </a:pPr>
            <a:r>
              <a:rPr lang="en-US" sz="1800" dirty="0">
                <a:latin typeface="Times New Roman"/>
                <a:ea typeface="Times New Roman"/>
                <a:cs typeface="Times New Roman"/>
                <a:sym typeface="Times New Roman"/>
              </a:rPr>
              <a:t>In this project we will try to bring forward a platform which will show the user the available movies and further information related to it like genre, ratings, film certifications</a:t>
            </a:r>
            <a:endParaRPr dirty="0"/>
          </a:p>
          <a:p>
            <a:pPr marL="342900" lvl="0" indent="-342900" algn="l" rtl="0">
              <a:spcBef>
                <a:spcPts val="1000"/>
              </a:spcBef>
              <a:spcAft>
                <a:spcPts val="0"/>
              </a:spcAft>
              <a:buSzPts val="1800"/>
              <a:buChar char="🠶"/>
            </a:pPr>
            <a:r>
              <a:rPr lang="en-US" sz="1800" dirty="0">
                <a:latin typeface="Times New Roman"/>
                <a:ea typeface="Times New Roman"/>
                <a:cs typeface="Times New Roman"/>
                <a:sym typeface="Times New Roman"/>
              </a:rPr>
              <a:t>The viewers can then book their seats according to their preferences through this very platform in a specified theater according to the availability of seats</a:t>
            </a:r>
            <a:r>
              <a:rPr lang="en-US" dirty="0">
                <a:latin typeface="Times New Roman"/>
                <a:ea typeface="Times New Roman"/>
                <a:cs typeface="Times New Roman"/>
                <a:sym typeface="Times New Roman"/>
              </a:rPr>
              <a:t>.</a:t>
            </a:r>
            <a:endParaRPr sz="1800" dirty="0">
              <a:latin typeface="Times New Roman"/>
              <a:ea typeface="Times New Roman"/>
              <a:cs typeface="Times New Roman"/>
              <a:sym typeface="Times New Roman"/>
            </a:endParaRPr>
          </a:p>
          <a:p>
            <a:pPr marL="342900" lvl="0" indent="-342900" algn="l" rtl="0">
              <a:spcBef>
                <a:spcPts val="1000"/>
              </a:spcBef>
              <a:spcAft>
                <a:spcPts val="0"/>
              </a:spcAft>
              <a:buSzPts val="1800"/>
              <a:buChar char="🠶"/>
            </a:pPr>
            <a:r>
              <a:rPr lang="en-US" sz="1800" dirty="0">
                <a:latin typeface="Times New Roman"/>
                <a:ea typeface="Times New Roman"/>
                <a:cs typeface="Times New Roman"/>
                <a:sym typeface="Times New Roman"/>
              </a:rPr>
              <a:t>On the theater employee’s side, we would incorporate a feature to delete and update the movie list and seats available.</a:t>
            </a:r>
            <a:endParaRPr dirty="0"/>
          </a:p>
          <a:p>
            <a:pPr marL="342900" lvl="0" indent="-342900" algn="l" rtl="0">
              <a:spcBef>
                <a:spcPts val="1000"/>
              </a:spcBef>
              <a:spcAft>
                <a:spcPts val="0"/>
              </a:spcAft>
              <a:buSzPts val="1800"/>
              <a:buChar char="🠶"/>
            </a:pPr>
            <a:r>
              <a:rPr lang="en-US" sz="1600" i="0" u="none" strike="noStrike" dirty="0">
                <a:solidFill>
                  <a:srgbClr val="000000"/>
                </a:solidFill>
                <a:effectLst/>
              </a:rPr>
              <a:t>This project will contain various tables for its functioning as described above. Some tables to take into major consideration will be Movies table, Shows table, Admin table and Customer table.</a:t>
            </a:r>
          </a:p>
          <a:p>
            <a:pPr marL="342900" lvl="0" indent="-342900" algn="l" rtl="0">
              <a:spcBef>
                <a:spcPts val="1000"/>
              </a:spcBef>
              <a:spcAft>
                <a:spcPts val="0"/>
              </a:spcAft>
              <a:buSzPts val="1800"/>
              <a:buChar char="🠶"/>
            </a:pPr>
            <a:r>
              <a:rPr lang="en-US" sz="1800" dirty="0">
                <a:latin typeface="Times New Roman"/>
                <a:ea typeface="Times New Roman"/>
                <a:cs typeface="Times New Roman"/>
                <a:sym typeface="Times New Roman"/>
              </a:rPr>
              <a:t>Front end architecture will be majorly handled using </a:t>
            </a:r>
            <a:r>
              <a:rPr lang="en-US" sz="1800" b="1" dirty="0">
                <a:latin typeface="Times New Roman"/>
                <a:ea typeface="Times New Roman"/>
                <a:cs typeface="Times New Roman"/>
                <a:sym typeface="Times New Roman"/>
              </a:rPr>
              <a:t>HTML</a:t>
            </a:r>
            <a:r>
              <a:rPr lang="en-US" sz="1800" dirty="0">
                <a:latin typeface="Times New Roman"/>
                <a:ea typeface="Times New Roman"/>
                <a:cs typeface="Times New Roman"/>
                <a:sym typeface="Times New Roman"/>
              </a:rPr>
              <a:t>, </a:t>
            </a:r>
            <a:r>
              <a:rPr lang="en-US" sz="1800" b="1" dirty="0">
                <a:latin typeface="Times New Roman"/>
                <a:ea typeface="Times New Roman"/>
                <a:cs typeface="Times New Roman"/>
                <a:sym typeface="Times New Roman"/>
              </a:rPr>
              <a:t>CSS</a:t>
            </a:r>
            <a:r>
              <a:rPr lang="en-US" sz="1800" dirty="0">
                <a:latin typeface="Times New Roman"/>
                <a:ea typeface="Times New Roman"/>
                <a:cs typeface="Times New Roman"/>
                <a:sym typeface="Times New Roman"/>
              </a:rPr>
              <a:t>, </a:t>
            </a:r>
            <a:r>
              <a:rPr lang="en-US" sz="1800" b="1" dirty="0">
                <a:latin typeface="Times New Roman"/>
                <a:ea typeface="Times New Roman"/>
                <a:cs typeface="Times New Roman"/>
                <a:sym typeface="Times New Roman"/>
              </a:rPr>
              <a:t>JavaScript</a:t>
            </a:r>
            <a:r>
              <a:rPr lang="en-US" b="1" dirty="0">
                <a:latin typeface="Times New Roman"/>
                <a:ea typeface="Times New Roman"/>
                <a:cs typeface="Times New Roman"/>
                <a:sym typeface="Times New Roman"/>
              </a:rPr>
              <a:t>.</a:t>
            </a:r>
            <a:endParaRPr lang="en-US" dirty="0"/>
          </a:p>
          <a:p>
            <a:pPr marL="342900" lvl="0" indent="-342900" algn="l" rtl="0">
              <a:spcBef>
                <a:spcPts val="1000"/>
              </a:spcBef>
              <a:spcAft>
                <a:spcPts val="0"/>
              </a:spcAft>
              <a:buSzPts val="1800"/>
              <a:buChar char="🠶"/>
            </a:pPr>
            <a:r>
              <a:rPr lang="en-US" sz="1800" dirty="0">
                <a:latin typeface="Times New Roman"/>
                <a:ea typeface="Times New Roman"/>
                <a:cs typeface="Times New Roman"/>
                <a:sym typeface="Times New Roman"/>
              </a:rPr>
              <a:t>Backend will be handled with the help of applications </a:t>
            </a:r>
            <a:r>
              <a:rPr lang="en-US" sz="1800" b="1" dirty="0" err="1">
                <a:latin typeface="Times New Roman"/>
                <a:ea typeface="Times New Roman"/>
                <a:cs typeface="Times New Roman"/>
                <a:sym typeface="Times New Roman"/>
              </a:rPr>
              <a:t>StarUML</a:t>
            </a:r>
            <a:r>
              <a:rPr lang="en-US" sz="1800">
                <a:latin typeface="Times New Roman"/>
                <a:ea typeface="Times New Roman"/>
                <a:cs typeface="Times New Roman"/>
                <a:sym typeface="Times New Roman"/>
              </a:rPr>
              <a:t>, </a:t>
            </a:r>
            <a:r>
              <a:rPr lang="en-US" b="1">
                <a:latin typeface="Times New Roman"/>
                <a:ea typeface="Times New Roman"/>
                <a:cs typeface="Times New Roman"/>
                <a:sym typeface="Times New Roman"/>
              </a:rPr>
              <a:t>PHP</a:t>
            </a:r>
            <a:r>
              <a:rPr lang="en-US" sz="1800">
                <a:latin typeface="Times New Roman"/>
                <a:ea typeface="Times New Roman"/>
                <a:cs typeface="Times New Roman"/>
                <a:sym typeface="Times New Roman"/>
              </a:rPr>
              <a:t> </a:t>
            </a:r>
            <a:r>
              <a:rPr lang="en-US" sz="1800" dirty="0">
                <a:latin typeface="Times New Roman"/>
                <a:ea typeface="Times New Roman"/>
                <a:cs typeface="Times New Roman"/>
                <a:sym typeface="Times New Roman"/>
              </a:rPr>
              <a:t>and </a:t>
            </a:r>
            <a:r>
              <a:rPr lang="en-US" sz="1800" b="1" dirty="0">
                <a:latin typeface="Times New Roman"/>
                <a:ea typeface="Times New Roman"/>
                <a:cs typeface="Times New Roman"/>
                <a:sym typeface="Times New Roman"/>
              </a:rPr>
              <a:t>SQL</a:t>
            </a:r>
            <a:r>
              <a:rPr lang="en-US" sz="1800" dirty="0">
                <a:latin typeface="Times New Roman"/>
                <a:ea typeface="Times New Roman"/>
                <a:cs typeface="Times New Roman"/>
                <a:sym typeface="Times New Roman"/>
              </a:rPr>
              <a:t>.</a:t>
            </a:r>
            <a:endParaRPr sz="1800" dirty="0">
              <a:latin typeface="Calibri"/>
              <a:ea typeface="Calibri"/>
              <a:cs typeface="Calibri"/>
              <a:sym typeface="Calibri"/>
            </a:endParaRPr>
          </a:p>
          <a:p>
            <a:pPr marL="342900" lvl="0" indent="-228600" algn="l" rtl="0">
              <a:spcBef>
                <a:spcPts val="1000"/>
              </a:spcBef>
              <a:spcAft>
                <a:spcPts val="0"/>
              </a:spcAft>
              <a:buSzPts val="1800"/>
              <a:buNone/>
            </a:pPr>
            <a:endParaRPr sz="1800" dirty="0">
              <a:latin typeface="Times New Roman"/>
              <a:ea typeface="Times New Roman"/>
              <a:cs typeface="Times New Roman"/>
              <a:sym typeface="Times New Roman"/>
            </a:endParaRPr>
          </a:p>
          <a:p>
            <a:pPr marL="342900" lvl="0" indent="-228600" algn="l" rtl="0">
              <a:spcBef>
                <a:spcPts val="1000"/>
              </a:spcBef>
              <a:spcAft>
                <a:spcPts val="0"/>
              </a:spcAft>
              <a:buSzPts val="1800"/>
              <a:buNone/>
            </a:pPr>
            <a:endParaRPr sz="1800" dirty="0">
              <a:latin typeface="Times New Roman"/>
              <a:ea typeface="Times New Roman"/>
              <a:cs typeface="Times New Roman"/>
              <a:sym typeface="Times New Roman"/>
            </a:endParaRPr>
          </a:p>
          <a:p>
            <a:pPr marL="342900" lvl="0" indent="-228600" algn="l" rtl="0">
              <a:spcBef>
                <a:spcPts val="1000"/>
              </a:spcBef>
              <a:spcAft>
                <a:spcPts val="0"/>
              </a:spcAft>
              <a:buSzPts val="1800"/>
              <a:buNone/>
            </a:pPr>
            <a:endParaRPr dirty="0"/>
          </a:p>
        </p:txBody>
      </p:sp>
      <p:sp>
        <p:nvSpPr>
          <p:cNvPr id="227" name="Google Shape;227;p22"/>
          <p:cNvSpPr txBox="1">
            <a:spLocks noGrp="1"/>
          </p:cNvSpPr>
          <p:nvPr>
            <p:ph type="ftr" idx="11"/>
          </p:nvPr>
        </p:nvSpPr>
        <p:spPr>
          <a:xfrm>
            <a:off x="1906904" y="6053711"/>
            <a:ext cx="5716488"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Amrita School of Engineering, Bengaluru</a:t>
            </a:r>
            <a:endParaRPr/>
          </a:p>
        </p:txBody>
      </p:sp>
      <p:sp>
        <p:nvSpPr>
          <p:cNvPr id="228" name="Google Shape;228;p22"/>
          <p:cNvSpPr txBox="1">
            <a:spLocks noGrp="1"/>
          </p:cNvSpPr>
          <p:nvPr>
            <p:ph type="sldNum" idx="12"/>
          </p:nvPr>
        </p:nvSpPr>
        <p:spPr>
          <a:xfrm>
            <a:off x="511228" y="787783"/>
            <a:ext cx="584978"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rgbClr val="FFFFFF"/>
            </a:gs>
            <a:gs pos="100000">
              <a:srgbClr val="DDE6C3"/>
            </a:gs>
          </a:gsLst>
          <a:path path="circle">
            <a:fillToRect r="100000" b="100000"/>
          </a:path>
          <a:tileRect l="-100000" t="-100000"/>
        </a:gradFill>
        <a:effectLst/>
      </p:bgPr>
    </p:bg>
    <p:spTree>
      <p:nvGrpSpPr>
        <p:cNvPr id="1" name="Shape 233"/>
        <p:cNvGrpSpPr/>
        <p:nvPr/>
      </p:nvGrpSpPr>
      <p:grpSpPr>
        <a:xfrm>
          <a:off x="0" y="0"/>
          <a:ext cx="0" cy="0"/>
          <a:chOff x="0" y="0"/>
          <a:chExt cx="0" cy="0"/>
        </a:xfrm>
      </p:grpSpPr>
      <p:sp>
        <p:nvSpPr>
          <p:cNvPr id="234" name="Google Shape;234;p23"/>
          <p:cNvSpPr/>
          <p:nvPr/>
        </p:nvSpPr>
        <p:spPr>
          <a:xfrm>
            <a:off x="0" y="-786"/>
            <a:ext cx="9144000" cy="6854038"/>
          </a:xfrm>
          <a:prstGeom prst="rect">
            <a:avLst/>
          </a:prstGeom>
          <a:gradFill>
            <a:gsLst>
              <a:gs pos="0">
                <a:srgbClr val="FFFFFF"/>
              </a:gs>
              <a:gs pos="100000">
                <a:srgbClr val="DDE6C3"/>
              </a:gs>
            </a:gsLst>
            <a:path path="circle">
              <a:fillToRect r="100000" b="100000"/>
            </a:path>
            <a:tileRect l="-100000" t="-10000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35" name="Google Shape;235;p23"/>
          <p:cNvSpPr txBox="1">
            <a:spLocks noGrp="1"/>
          </p:cNvSpPr>
          <p:nvPr>
            <p:ph type="title"/>
          </p:nvPr>
        </p:nvSpPr>
        <p:spPr>
          <a:xfrm>
            <a:off x="383547" y="167237"/>
            <a:ext cx="3841989" cy="1259894"/>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262626"/>
              </a:buClr>
              <a:buSzPts val="3600"/>
              <a:buFont typeface="Century Gothic"/>
              <a:buNone/>
            </a:pPr>
            <a:r>
              <a:rPr lang="en-US" b="1"/>
              <a:t>ER Diagram</a:t>
            </a:r>
            <a:endParaRPr/>
          </a:p>
        </p:txBody>
      </p:sp>
      <p:sp>
        <p:nvSpPr>
          <p:cNvPr id="236" name="Google Shape;236;p23"/>
          <p:cNvSpPr/>
          <p:nvPr/>
        </p:nvSpPr>
        <p:spPr>
          <a:xfrm>
            <a:off x="0" y="0"/>
            <a:ext cx="137160" cy="68580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37" name="Google Shape;237;p23" descr="Diagram&#10;&#10;Description automatically generated"/>
          <p:cNvPicPr preferRelativeResize="0">
            <a:picLocks noGrp="1"/>
          </p:cNvPicPr>
          <p:nvPr>
            <p:ph type="body" idx="1"/>
          </p:nvPr>
        </p:nvPicPr>
        <p:blipFill rotWithShape="1">
          <a:blip r:embed="rId3">
            <a:alphaModFix/>
          </a:blip>
          <a:srcRect/>
          <a:stretch/>
        </p:blipFill>
        <p:spPr>
          <a:xfrm>
            <a:off x="383547" y="1035478"/>
            <a:ext cx="8565503" cy="5100330"/>
          </a:xfrm>
          <a:prstGeom prst="rect">
            <a:avLst/>
          </a:prstGeom>
          <a:noFill/>
          <a:ln>
            <a:noFill/>
          </a:ln>
        </p:spPr>
      </p:pic>
      <p:sp>
        <p:nvSpPr>
          <p:cNvPr id="238" name="Google Shape;238;p23"/>
          <p:cNvSpPr/>
          <p:nvPr/>
        </p:nvSpPr>
        <p:spPr>
          <a:xfrm>
            <a:off x="0" y="6061223"/>
            <a:ext cx="778526" cy="506277"/>
          </a:xfrm>
          <a:custGeom>
            <a:avLst/>
            <a:gdLst/>
            <a:ahLst/>
            <a:cxnLst/>
            <a:rect l="l" t="t" r="r" b="b"/>
            <a:pathLst>
              <a:path w="1038036" h="506277" extrusionOk="0">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39" name="Google Shape;239;p23"/>
          <p:cNvSpPr txBox="1">
            <a:spLocks noGrp="1"/>
          </p:cNvSpPr>
          <p:nvPr>
            <p:ph type="sldNum" idx="12"/>
          </p:nvPr>
        </p:nvSpPr>
        <p:spPr>
          <a:xfrm>
            <a:off x="91135" y="6133610"/>
            <a:ext cx="584825" cy="365125"/>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None/>
            </a:pPr>
            <a:fld id="{00000000-1234-1234-1234-123412341234}" type="slidenum">
              <a:rPr lang="en-US" sz="1900"/>
              <a:t>4</a:t>
            </a:fld>
            <a:endParaRPr sz="1900"/>
          </a:p>
        </p:txBody>
      </p:sp>
      <p:sp>
        <p:nvSpPr>
          <p:cNvPr id="240" name="Google Shape;240;p23"/>
          <p:cNvSpPr txBox="1">
            <a:spLocks noGrp="1"/>
          </p:cNvSpPr>
          <p:nvPr>
            <p:ph type="ftr" idx="11"/>
          </p:nvPr>
        </p:nvSpPr>
        <p:spPr>
          <a:xfrm>
            <a:off x="915687" y="6135808"/>
            <a:ext cx="5714999" cy="365125"/>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None/>
            </a:pPr>
            <a:r>
              <a:rPr lang="en-US">
                <a:latin typeface="Century Gothic"/>
                <a:ea typeface="Century Gothic"/>
                <a:cs typeface="Century Gothic"/>
                <a:sym typeface="Century Gothic"/>
              </a:rPr>
              <a:t>Amrita School of Engineering, Bengaluru</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24"/>
          <p:cNvSpPr txBox="1">
            <a:spLocks noGrp="1"/>
          </p:cNvSpPr>
          <p:nvPr>
            <p:ph type="title"/>
          </p:nvPr>
        </p:nvSpPr>
        <p:spPr>
          <a:xfrm>
            <a:off x="1394785" y="147338"/>
            <a:ext cx="6589199" cy="640445"/>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262626"/>
              </a:buClr>
              <a:buSzPts val="2400"/>
              <a:buFont typeface="Century Gothic"/>
              <a:buNone/>
            </a:pPr>
            <a:r>
              <a:rPr lang="en-US" sz="2400" b="1"/>
              <a:t>Table Conversion</a:t>
            </a:r>
            <a:endParaRPr/>
          </a:p>
        </p:txBody>
      </p:sp>
      <p:sp>
        <p:nvSpPr>
          <p:cNvPr id="246" name="Google Shape;246;p24"/>
          <p:cNvSpPr txBox="1">
            <a:spLocks noGrp="1"/>
          </p:cNvSpPr>
          <p:nvPr>
            <p:ph type="ftr" idx="11"/>
          </p:nvPr>
        </p:nvSpPr>
        <p:spPr>
          <a:xfrm>
            <a:off x="1942415" y="6135809"/>
            <a:ext cx="5716488"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Amrita School of Engineering, Bengaluru</a:t>
            </a:r>
            <a:endParaRPr/>
          </a:p>
        </p:txBody>
      </p:sp>
      <p:sp>
        <p:nvSpPr>
          <p:cNvPr id="247" name="Google Shape;247;p24"/>
          <p:cNvSpPr txBox="1">
            <a:spLocks noGrp="1"/>
          </p:cNvSpPr>
          <p:nvPr>
            <p:ph type="sldNum" idx="12"/>
          </p:nvPr>
        </p:nvSpPr>
        <p:spPr>
          <a:xfrm>
            <a:off x="511228" y="787783"/>
            <a:ext cx="584978"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a:t>
            </a:fld>
            <a:endParaRPr/>
          </a:p>
        </p:txBody>
      </p:sp>
      <p:sp>
        <p:nvSpPr>
          <p:cNvPr id="248" name="Google Shape;248;p24"/>
          <p:cNvSpPr txBox="1">
            <a:spLocks noGrp="1"/>
          </p:cNvSpPr>
          <p:nvPr>
            <p:ph type="body" idx="1"/>
          </p:nvPr>
        </p:nvSpPr>
        <p:spPr>
          <a:xfrm>
            <a:off x="335280" y="1371600"/>
            <a:ext cx="8686799" cy="5486400"/>
          </a:xfrm>
          <a:prstGeom prst="rect">
            <a:avLst/>
          </a:prstGeom>
          <a:noFill/>
          <a:ln>
            <a:noFill/>
          </a:ln>
        </p:spPr>
        <p:txBody>
          <a:bodyPr spcFirstLastPara="1" wrap="square" lIns="91425" tIns="45700" rIns="91425" bIns="45700" anchor="t" anchorCtr="0">
            <a:normAutofit/>
          </a:bodyPr>
          <a:lstStyle/>
          <a:p>
            <a:pPr marL="342900" lvl="0" indent="-342900" algn="l" rtl="0">
              <a:lnSpc>
                <a:spcPct val="107000"/>
              </a:lnSpc>
              <a:spcBef>
                <a:spcPts val="0"/>
              </a:spcBef>
              <a:spcAft>
                <a:spcPts val="0"/>
              </a:spcAft>
              <a:buSzPts val="2800"/>
              <a:buChar char="🠶"/>
            </a:pPr>
            <a:r>
              <a:rPr lang="en-US" sz="2800" b="1" u="sng" dirty="0">
                <a:latin typeface="Calibri"/>
                <a:ea typeface="Calibri"/>
                <a:cs typeface="Calibri"/>
                <a:sym typeface="Calibri"/>
              </a:rPr>
              <a:t>Tables To Be Created:</a:t>
            </a:r>
            <a:endParaRPr sz="2800" dirty="0">
              <a:latin typeface="Calibri"/>
              <a:ea typeface="Calibri"/>
              <a:cs typeface="Calibri"/>
              <a:sym typeface="Calibri"/>
            </a:endParaRPr>
          </a:p>
          <a:p>
            <a:pPr marL="342900" lvl="0" indent="-342900" algn="l" rtl="0">
              <a:lnSpc>
                <a:spcPct val="107000"/>
              </a:lnSpc>
              <a:spcBef>
                <a:spcPts val="1800"/>
              </a:spcBef>
              <a:spcAft>
                <a:spcPts val="0"/>
              </a:spcAft>
              <a:buSzPts val="2800"/>
              <a:buFont typeface="Century Gothic"/>
              <a:buAutoNum type="arabicPeriod"/>
            </a:pPr>
            <a:r>
              <a:rPr lang="en-US" sz="2800" dirty="0">
                <a:latin typeface="Calibri"/>
                <a:ea typeface="Calibri"/>
                <a:cs typeface="Calibri"/>
                <a:sym typeface="Calibri"/>
              </a:rPr>
              <a:t>Customer(</a:t>
            </a:r>
            <a:r>
              <a:rPr lang="en-US" sz="2800" dirty="0" err="1">
                <a:latin typeface="Calibri"/>
                <a:ea typeface="Calibri"/>
                <a:cs typeface="Calibri"/>
                <a:sym typeface="Calibri"/>
              </a:rPr>
              <a:t>c_id</a:t>
            </a:r>
            <a:r>
              <a:rPr lang="en-US" sz="2800" dirty="0">
                <a:latin typeface="Calibri"/>
                <a:ea typeface="Calibri"/>
                <a:cs typeface="Calibri"/>
                <a:sym typeface="Calibri"/>
              </a:rPr>
              <a:t> PK, </a:t>
            </a:r>
            <a:r>
              <a:rPr lang="en-US" sz="2800" dirty="0" err="1">
                <a:latin typeface="Calibri"/>
                <a:ea typeface="Calibri"/>
                <a:cs typeface="Calibri"/>
                <a:sym typeface="Calibri"/>
              </a:rPr>
              <a:t>c_name</a:t>
            </a:r>
            <a:r>
              <a:rPr lang="en-US" sz="2800" dirty="0">
                <a:latin typeface="Calibri"/>
                <a:ea typeface="Calibri"/>
                <a:cs typeface="Calibri"/>
                <a:sym typeface="Calibri"/>
              </a:rPr>
              <a:t>, email, </a:t>
            </a:r>
            <a:r>
              <a:rPr lang="en-US" sz="2800" dirty="0" err="1">
                <a:latin typeface="Calibri"/>
                <a:ea typeface="Calibri"/>
                <a:cs typeface="Calibri"/>
                <a:sym typeface="Calibri"/>
              </a:rPr>
              <a:t>phno</a:t>
            </a:r>
            <a:r>
              <a:rPr lang="en-US" sz="2800" dirty="0">
                <a:latin typeface="Calibri"/>
                <a:ea typeface="Calibri"/>
                <a:cs typeface="Calibri"/>
                <a:sym typeface="Calibri"/>
              </a:rPr>
              <a:t>, </a:t>
            </a:r>
            <a:r>
              <a:rPr lang="en-US" sz="2800" dirty="0" err="1">
                <a:latin typeface="Calibri"/>
                <a:ea typeface="Calibri"/>
                <a:cs typeface="Calibri"/>
                <a:sym typeface="Calibri"/>
              </a:rPr>
              <a:t>m_id</a:t>
            </a:r>
            <a:r>
              <a:rPr lang="en-US" sz="2800" dirty="0">
                <a:latin typeface="Calibri"/>
                <a:ea typeface="Calibri"/>
                <a:cs typeface="Calibri"/>
                <a:sym typeface="Calibri"/>
              </a:rPr>
              <a:t> FK)</a:t>
            </a:r>
            <a:endParaRPr dirty="0"/>
          </a:p>
          <a:p>
            <a:pPr marL="342900" lvl="0" indent="-342900" algn="l" rtl="0">
              <a:lnSpc>
                <a:spcPct val="107000"/>
              </a:lnSpc>
              <a:spcBef>
                <a:spcPts val="1000"/>
              </a:spcBef>
              <a:spcAft>
                <a:spcPts val="0"/>
              </a:spcAft>
              <a:buSzPts val="2800"/>
              <a:buFont typeface="Century Gothic"/>
              <a:buAutoNum type="arabicPeriod"/>
            </a:pPr>
            <a:r>
              <a:rPr lang="en-US" sz="2800" dirty="0">
                <a:latin typeface="Calibri"/>
                <a:ea typeface="Calibri"/>
                <a:cs typeface="Calibri"/>
                <a:sym typeface="Calibri"/>
              </a:rPr>
              <a:t>Admin(</a:t>
            </a:r>
            <a:r>
              <a:rPr lang="en-US" sz="2800" dirty="0" err="1">
                <a:latin typeface="Calibri"/>
                <a:ea typeface="Calibri"/>
                <a:cs typeface="Calibri"/>
                <a:sym typeface="Calibri"/>
              </a:rPr>
              <a:t>a_id</a:t>
            </a:r>
            <a:r>
              <a:rPr lang="en-US" sz="2800" dirty="0">
                <a:latin typeface="Calibri"/>
                <a:ea typeface="Calibri"/>
                <a:cs typeface="Calibri"/>
                <a:sym typeface="Calibri"/>
              </a:rPr>
              <a:t> PK, username, </a:t>
            </a:r>
            <a:r>
              <a:rPr lang="en-US" sz="2800" dirty="0" err="1">
                <a:latin typeface="Calibri"/>
                <a:ea typeface="Calibri"/>
                <a:cs typeface="Calibri"/>
                <a:sym typeface="Calibri"/>
              </a:rPr>
              <a:t>pwd</a:t>
            </a:r>
            <a:r>
              <a:rPr lang="en-US" sz="2800" dirty="0">
                <a:latin typeface="Calibri"/>
                <a:ea typeface="Calibri"/>
                <a:cs typeface="Calibri"/>
                <a:sym typeface="Calibri"/>
              </a:rPr>
              <a:t>)</a:t>
            </a:r>
            <a:endParaRPr sz="2800" dirty="0">
              <a:latin typeface="Calibri"/>
              <a:ea typeface="Calibri"/>
              <a:cs typeface="Calibri"/>
              <a:sym typeface="Calibri"/>
            </a:endParaRPr>
          </a:p>
          <a:p>
            <a:pPr marL="342900" lvl="0" indent="-342900" algn="l" rtl="0">
              <a:lnSpc>
                <a:spcPct val="107000"/>
              </a:lnSpc>
              <a:spcBef>
                <a:spcPts val="1000"/>
              </a:spcBef>
              <a:spcAft>
                <a:spcPts val="0"/>
              </a:spcAft>
              <a:buSzPts val="2800"/>
              <a:buFont typeface="Century Gothic"/>
              <a:buAutoNum type="arabicPeriod"/>
            </a:pPr>
            <a:r>
              <a:rPr lang="en-US" sz="2800" dirty="0">
                <a:latin typeface="Calibri"/>
                <a:ea typeface="Calibri"/>
                <a:cs typeface="Calibri"/>
                <a:sym typeface="Calibri"/>
              </a:rPr>
              <a:t>Show(</a:t>
            </a:r>
            <a:r>
              <a:rPr lang="en-US" sz="2800" dirty="0" err="1">
                <a:latin typeface="Calibri"/>
                <a:ea typeface="Calibri"/>
                <a:cs typeface="Calibri"/>
                <a:sym typeface="Calibri"/>
              </a:rPr>
              <a:t>m_id</a:t>
            </a:r>
            <a:r>
              <a:rPr lang="en-US" sz="2800" dirty="0">
                <a:latin typeface="Calibri"/>
                <a:ea typeface="Calibri"/>
                <a:cs typeface="Calibri"/>
                <a:sym typeface="Calibri"/>
              </a:rPr>
              <a:t>, date, </a:t>
            </a:r>
            <a:r>
              <a:rPr lang="en-US" sz="2800" dirty="0" err="1">
                <a:latin typeface="Calibri"/>
                <a:ea typeface="Calibri"/>
                <a:cs typeface="Calibri"/>
                <a:sym typeface="Calibri"/>
              </a:rPr>
              <a:t>no_of_seats</a:t>
            </a:r>
            <a:r>
              <a:rPr lang="en-US" sz="2800" dirty="0">
                <a:latin typeface="Calibri"/>
                <a:ea typeface="Calibri"/>
                <a:cs typeface="Calibri"/>
                <a:sym typeface="Calibri"/>
              </a:rPr>
              <a:t>)</a:t>
            </a:r>
            <a:endParaRPr sz="2800" dirty="0">
              <a:latin typeface="Calibri"/>
              <a:ea typeface="Calibri"/>
              <a:cs typeface="Calibri"/>
              <a:sym typeface="Calibri"/>
            </a:endParaRPr>
          </a:p>
          <a:p>
            <a:pPr marL="342900" lvl="0" indent="-342900" algn="l" rtl="0">
              <a:lnSpc>
                <a:spcPct val="107000"/>
              </a:lnSpc>
              <a:spcBef>
                <a:spcPts val="1000"/>
              </a:spcBef>
              <a:spcAft>
                <a:spcPts val="0"/>
              </a:spcAft>
              <a:buSzPts val="2800"/>
              <a:buFont typeface="Century Gothic"/>
              <a:buAutoNum type="arabicPeriod"/>
            </a:pPr>
            <a:r>
              <a:rPr lang="en-US" sz="2800" dirty="0">
                <a:latin typeface="Calibri"/>
                <a:ea typeface="Calibri"/>
                <a:cs typeface="Calibri"/>
                <a:sym typeface="Calibri"/>
              </a:rPr>
              <a:t>Movies(</a:t>
            </a:r>
            <a:r>
              <a:rPr lang="en-US" sz="2800" dirty="0" err="1">
                <a:latin typeface="Calibri"/>
                <a:ea typeface="Calibri"/>
                <a:cs typeface="Calibri"/>
                <a:sym typeface="Calibri"/>
              </a:rPr>
              <a:t>m_id</a:t>
            </a:r>
            <a:r>
              <a:rPr lang="en-US" sz="2800" dirty="0">
                <a:latin typeface="Calibri"/>
                <a:ea typeface="Calibri"/>
                <a:cs typeface="Calibri"/>
                <a:sym typeface="Calibri"/>
              </a:rPr>
              <a:t> PK, </a:t>
            </a:r>
            <a:r>
              <a:rPr lang="en-US" sz="2800" dirty="0" err="1">
                <a:latin typeface="Calibri"/>
                <a:ea typeface="Calibri"/>
                <a:cs typeface="Calibri"/>
                <a:sym typeface="Calibri"/>
              </a:rPr>
              <a:t>m_name</a:t>
            </a:r>
            <a:r>
              <a:rPr lang="en-US" sz="2800" dirty="0">
                <a:latin typeface="Calibri"/>
                <a:ea typeface="Calibri"/>
                <a:cs typeface="Calibri"/>
                <a:sym typeface="Calibri"/>
              </a:rPr>
              <a:t>, </a:t>
            </a:r>
            <a:r>
              <a:rPr lang="en-US" sz="2800" dirty="0" err="1">
                <a:latin typeface="Calibri"/>
                <a:ea typeface="Calibri"/>
                <a:cs typeface="Calibri"/>
                <a:sym typeface="Calibri"/>
              </a:rPr>
              <a:t>imdb_rating</a:t>
            </a:r>
            <a:r>
              <a:rPr lang="en-US" sz="2800" dirty="0">
                <a:latin typeface="Calibri"/>
                <a:ea typeface="Calibri"/>
                <a:cs typeface="Calibri"/>
                <a:sym typeface="Calibri"/>
              </a:rPr>
              <a:t>, synopsis, language, genre)</a:t>
            </a:r>
            <a:endParaRPr sz="2800" dirty="0">
              <a:latin typeface="Calibri"/>
              <a:ea typeface="Calibri"/>
              <a:cs typeface="Calibri"/>
              <a:sym typeface="Calibri"/>
            </a:endParaRPr>
          </a:p>
          <a:p>
            <a:pPr marL="342900" lvl="0" indent="-228600" algn="l" rtl="0">
              <a:spcBef>
                <a:spcPts val="1800"/>
              </a:spcBef>
              <a:spcAft>
                <a:spcPts val="0"/>
              </a:spcAft>
              <a:buSzPts val="1800"/>
              <a:buNone/>
            </a:pP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25"/>
          <p:cNvSpPr txBox="1">
            <a:spLocks noGrp="1"/>
          </p:cNvSpPr>
          <p:nvPr>
            <p:ph type="title"/>
          </p:nvPr>
        </p:nvSpPr>
        <p:spPr>
          <a:xfrm>
            <a:off x="1945200" y="624110"/>
            <a:ext cx="6589200" cy="128089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262626"/>
              </a:buClr>
              <a:buSzPts val="2400"/>
              <a:buFont typeface="Century Gothic"/>
              <a:buNone/>
            </a:pPr>
            <a:r>
              <a:rPr lang="en-US" sz="2400" b="1"/>
              <a:t>Table Conversion</a:t>
            </a:r>
            <a:endParaRPr/>
          </a:p>
        </p:txBody>
      </p:sp>
      <p:sp>
        <p:nvSpPr>
          <p:cNvPr id="254" name="Google Shape;254;p25"/>
          <p:cNvSpPr txBox="1">
            <a:spLocks noGrp="1"/>
          </p:cNvSpPr>
          <p:nvPr>
            <p:ph type="body" idx="1"/>
          </p:nvPr>
        </p:nvSpPr>
        <p:spPr>
          <a:xfrm>
            <a:off x="1155032" y="1487001"/>
            <a:ext cx="3922294" cy="4833588"/>
          </a:xfrm>
          <a:prstGeom prst="rect">
            <a:avLst/>
          </a:prstGeom>
          <a:noFill/>
          <a:ln>
            <a:noFill/>
          </a:ln>
        </p:spPr>
        <p:txBody>
          <a:bodyPr spcFirstLastPara="1" wrap="square" lIns="91425" tIns="45700" rIns="91425" bIns="45700" anchor="t" anchorCtr="0">
            <a:normAutofit/>
          </a:bodyPr>
          <a:lstStyle/>
          <a:p>
            <a:pPr marL="342900" lvl="0" indent="-165100" algn="l" rtl="0">
              <a:lnSpc>
                <a:spcPct val="107000"/>
              </a:lnSpc>
              <a:spcBef>
                <a:spcPts val="0"/>
              </a:spcBef>
              <a:spcAft>
                <a:spcPts val="0"/>
              </a:spcAft>
              <a:buSzPts val="2800"/>
              <a:buFont typeface="Century Gothic"/>
              <a:buNone/>
            </a:pPr>
            <a:endParaRPr sz="2800" dirty="0">
              <a:latin typeface="Calibri"/>
              <a:ea typeface="Calibri"/>
              <a:cs typeface="Calibri"/>
              <a:sym typeface="Calibri"/>
            </a:endParaRPr>
          </a:p>
          <a:p>
            <a:pPr marL="342900" lvl="0" indent="-342900" algn="l" rtl="0">
              <a:lnSpc>
                <a:spcPct val="107000"/>
              </a:lnSpc>
              <a:spcBef>
                <a:spcPts val="1000"/>
              </a:spcBef>
              <a:spcAft>
                <a:spcPts val="0"/>
              </a:spcAft>
              <a:buSzPts val="1900"/>
              <a:buFont typeface="Century Gothic"/>
              <a:buAutoNum type="arabicPeriod"/>
            </a:pPr>
            <a:r>
              <a:rPr lang="en-US" sz="1900" dirty="0">
                <a:solidFill>
                  <a:srgbClr val="FF0000"/>
                </a:solidFill>
                <a:latin typeface="Calibri"/>
                <a:ea typeface="Calibri"/>
                <a:cs typeface="Calibri"/>
                <a:sym typeface="Calibri"/>
              </a:rPr>
              <a:t>Customer(</a:t>
            </a:r>
            <a:r>
              <a:rPr lang="en-US" sz="1900" dirty="0" err="1">
                <a:solidFill>
                  <a:srgbClr val="FF0000"/>
                </a:solidFill>
                <a:latin typeface="Calibri"/>
                <a:ea typeface="Calibri"/>
                <a:cs typeface="Calibri"/>
                <a:sym typeface="Calibri"/>
              </a:rPr>
              <a:t>c_id</a:t>
            </a:r>
            <a:r>
              <a:rPr lang="en-US" sz="1900" dirty="0">
                <a:solidFill>
                  <a:srgbClr val="FF0000"/>
                </a:solidFill>
                <a:latin typeface="Calibri"/>
                <a:ea typeface="Calibri"/>
                <a:cs typeface="Calibri"/>
                <a:sym typeface="Calibri"/>
              </a:rPr>
              <a:t> PK, </a:t>
            </a:r>
            <a:r>
              <a:rPr lang="en-US" sz="1900" dirty="0" err="1">
                <a:solidFill>
                  <a:srgbClr val="FF0000"/>
                </a:solidFill>
                <a:latin typeface="Calibri"/>
                <a:ea typeface="Calibri"/>
                <a:cs typeface="Calibri"/>
                <a:sym typeface="Calibri"/>
              </a:rPr>
              <a:t>c_name</a:t>
            </a:r>
            <a:r>
              <a:rPr lang="en-US" sz="1900" dirty="0">
                <a:solidFill>
                  <a:srgbClr val="FF0000"/>
                </a:solidFill>
                <a:latin typeface="Calibri"/>
                <a:ea typeface="Calibri"/>
                <a:cs typeface="Calibri"/>
                <a:sym typeface="Calibri"/>
              </a:rPr>
              <a:t>, email, </a:t>
            </a:r>
            <a:r>
              <a:rPr lang="en-US" sz="1900" dirty="0" err="1">
                <a:solidFill>
                  <a:srgbClr val="FF0000"/>
                </a:solidFill>
                <a:latin typeface="Calibri"/>
                <a:ea typeface="Calibri"/>
                <a:cs typeface="Calibri"/>
                <a:sym typeface="Calibri"/>
              </a:rPr>
              <a:t>phno</a:t>
            </a:r>
            <a:r>
              <a:rPr lang="en-US" sz="1900" dirty="0">
                <a:solidFill>
                  <a:srgbClr val="FF0000"/>
                </a:solidFill>
                <a:latin typeface="Calibri"/>
                <a:ea typeface="Calibri"/>
                <a:cs typeface="Calibri"/>
                <a:sym typeface="Calibri"/>
              </a:rPr>
              <a:t>, </a:t>
            </a:r>
            <a:r>
              <a:rPr lang="en-US" sz="1900" dirty="0" err="1">
                <a:solidFill>
                  <a:srgbClr val="FF0000"/>
                </a:solidFill>
                <a:latin typeface="Calibri"/>
                <a:ea typeface="Calibri"/>
                <a:cs typeface="Calibri"/>
                <a:sym typeface="Calibri"/>
              </a:rPr>
              <a:t>m_id</a:t>
            </a:r>
            <a:r>
              <a:rPr lang="en-US" sz="1900" dirty="0">
                <a:solidFill>
                  <a:srgbClr val="FF0000"/>
                </a:solidFill>
                <a:latin typeface="Calibri"/>
                <a:ea typeface="Calibri"/>
                <a:cs typeface="Calibri"/>
                <a:sym typeface="Calibri"/>
              </a:rPr>
              <a:t> FK)</a:t>
            </a:r>
            <a:endParaRPr lang="en-US" dirty="0"/>
          </a:p>
          <a:p>
            <a:pPr marL="0" lvl="0" indent="0" algn="l" rtl="0">
              <a:spcBef>
                <a:spcPts val="1000"/>
              </a:spcBef>
              <a:spcAft>
                <a:spcPts val="0"/>
              </a:spcAft>
              <a:buSzPts val="1800"/>
              <a:buNone/>
            </a:pPr>
            <a:r>
              <a:rPr lang="en-IN" sz="1300" dirty="0"/>
              <a:t>CREATE TABLE `customer` (</a:t>
            </a:r>
          </a:p>
          <a:p>
            <a:pPr marL="0" lvl="0" indent="0" algn="l" rtl="0">
              <a:spcBef>
                <a:spcPts val="1000"/>
              </a:spcBef>
              <a:spcAft>
                <a:spcPts val="0"/>
              </a:spcAft>
              <a:buSzPts val="1800"/>
              <a:buNone/>
            </a:pPr>
            <a:r>
              <a:rPr lang="en-IN" sz="1300" dirty="0"/>
              <a:t> `</a:t>
            </a:r>
            <a:r>
              <a:rPr lang="en-IN" sz="1300" dirty="0" err="1"/>
              <a:t>c_id</a:t>
            </a:r>
            <a:r>
              <a:rPr lang="en-IN" sz="1300" dirty="0"/>
              <a:t>` int(11) NOT NULL AUTO_INCREMENT,</a:t>
            </a:r>
          </a:p>
          <a:p>
            <a:pPr marL="0" lvl="0" indent="0" algn="l" rtl="0">
              <a:spcBef>
                <a:spcPts val="1000"/>
              </a:spcBef>
              <a:spcAft>
                <a:spcPts val="0"/>
              </a:spcAft>
              <a:buSzPts val="1800"/>
              <a:buNone/>
            </a:pPr>
            <a:r>
              <a:rPr lang="en-IN" sz="1300" dirty="0"/>
              <a:t> `</a:t>
            </a:r>
            <a:r>
              <a:rPr lang="en-IN" sz="1300" dirty="0" err="1"/>
              <a:t>c_name</a:t>
            </a:r>
            <a:r>
              <a:rPr lang="en-IN" sz="1300" dirty="0"/>
              <a:t>` varchar(50) NOT NULL,</a:t>
            </a:r>
          </a:p>
          <a:p>
            <a:pPr marL="0" lvl="0" indent="0" algn="l" rtl="0">
              <a:spcBef>
                <a:spcPts val="1000"/>
              </a:spcBef>
              <a:spcAft>
                <a:spcPts val="0"/>
              </a:spcAft>
              <a:buSzPts val="1800"/>
              <a:buNone/>
            </a:pPr>
            <a:r>
              <a:rPr lang="en-IN" sz="1300" dirty="0"/>
              <a:t> `email` varchar(50) NOT NULL,</a:t>
            </a:r>
          </a:p>
          <a:p>
            <a:pPr marL="0" lvl="0" indent="0" algn="l" rtl="0">
              <a:spcBef>
                <a:spcPts val="1000"/>
              </a:spcBef>
              <a:spcAft>
                <a:spcPts val="0"/>
              </a:spcAft>
              <a:buSzPts val="1800"/>
              <a:buNone/>
            </a:pPr>
            <a:r>
              <a:rPr lang="en-IN" sz="1300" dirty="0"/>
              <a:t> `</a:t>
            </a:r>
            <a:r>
              <a:rPr lang="en-IN" sz="1300" dirty="0" err="1"/>
              <a:t>phno</a:t>
            </a:r>
            <a:r>
              <a:rPr lang="en-IN" sz="1300" dirty="0"/>
              <a:t>` varchar(10) NOT NULL,</a:t>
            </a:r>
          </a:p>
          <a:p>
            <a:pPr marL="0" lvl="0" indent="0" algn="l" rtl="0">
              <a:spcBef>
                <a:spcPts val="1000"/>
              </a:spcBef>
              <a:spcAft>
                <a:spcPts val="0"/>
              </a:spcAft>
              <a:buSzPts val="1800"/>
              <a:buNone/>
            </a:pPr>
            <a:r>
              <a:rPr lang="en-IN" sz="1300" dirty="0"/>
              <a:t> `</a:t>
            </a:r>
            <a:r>
              <a:rPr lang="en-IN" sz="1300" dirty="0" err="1"/>
              <a:t>m_id</a:t>
            </a:r>
            <a:r>
              <a:rPr lang="en-IN" sz="1300" dirty="0"/>
              <a:t>` varchar(100) NOT NULL,</a:t>
            </a:r>
          </a:p>
          <a:p>
            <a:pPr marL="0" lvl="0" indent="0" algn="l" rtl="0">
              <a:spcBef>
                <a:spcPts val="1000"/>
              </a:spcBef>
              <a:spcAft>
                <a:spcPts val="0"/>
              </a:spcAft>
              <a:buSzPts val="1800"/>
              <a:buNone/>
            </a:pPr>
            <a:r>
              <a:rPr lang="en-IN" sz="1300" dirty="0"/>
              <a:t> UNIQUE KEY `</a:t>
            </a:r>
            <a:r>
              <a:rPr lang="en-IN" sz="1300" dirty="0" err="1"/>
              <a:t>c_id</a:t>
            </a:r>
            <a:r>
              <a:rPr lang="en-IN" sz="1300" dirty="0"/>
              <a:t>` (`</a:t>
            </a:r>
            <a:r>
              <a:rPr lang="en-IN" sz="1300" dirty="0" err="1"/>
              <a:t>c_id</a:t>
            </a:r>
            <a:r>
              <a:rPr lang="en-IN" sz="1300" dirty="0"/>
              <a:t>`),</a:t>
            </a:r>
          </a:p>
          <a:p>
            <a:pPr marL="0" lvl="0" indent="0" algn="l" rtl="0">
              <a:spcBef>
                <a:spcPts val="1000"/>
              </a:spcBef>
              <a:spcAft>
                <a:spcPts val="0"/>
              </a:spcAft>
              <a:buSzPts val="1800"/>
              <a:buNone/>
            </a:pPr>
            <a:r>
              <a:rPr lang="en-IN" sz="1300" dirty="0"/>
              <a:t> UNIQUE KEY `c_id_2` (`</a:t>
            </a:r>
            <a:r>
              <a:rPr lang="en-IN" sz="1300" dirty="0" err="1"/>
              <a:t>c_id</a:t>
            </a:r>
            <a:r>
              <a:rPr lang="en-IN" sz="1300" dirty="0"/>
              <a:t>`)) ENGINE=</a:t>
            </a:r>
            <a:r>
              <a:rPr lang="en-IN" sz="1300" dirty="0" err="1"/>
              <a:t>InnoDB</a:t>
            </a:r>
            <a:r>
              <a:rPr lang="en-IN" sz="1300" dirty="0"/>
              <a:t> AUTO_INCREMENT=14 DEFAULT CHARSET=utf8mb4;</a:t>
            </a:r>
            <a:endParaRPr sz="1300" dirty="0"/>
          </a:p>
        </p:txBody>
      </p:sp>
      <p:sp>
        <p:nvSpPr>
          <p:cNvPr id="255" name="Google Shape;255;p25"/>
          <p:cNvSpPr txBox="1">
            <a:spLocks noGrp="1"/>
          </p:cNvSpPr>
          <p:nvPr>
            <p:ph type="body" idx="2"/>
          </p:nvPr>
        </p:nvSpPr>
        <p:spPr>
          <a:xfrm>
            <a:off x="5077326" y="2054942"/>
            <a:ext cx="3585411" cy="3930924"/>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1800"/>
              <a:buNone/>
            </a:pPr>
            <a:r>
              <a:rPr lang="en-US" sz="1800" dirty="0">
                <a:solidFill>
                  <a:srgbClr val="FF0000"/>
                </a:solidFill>
                <a:latin typeface="Calibri"/>
                <a:ea typeface="Calibri"/>
                <a:cs typeface="Calibri"/>
                <a:sym typeface="Calibri"/>
              </a:rPr>
              <a:t>2. Admin(</a:t>
            </a:r>
            <a:r>
              <a:rPr lang="en-US" sz="1800" dirty="0" err="1">
                <a:solidFill>
                  <a:srgbClr val="FF0000"/>
                </a:solidFill>
                <a:latin typeface="Calibri"/>
                <a:ea typeface="Calibri"/>
                <a:cs typeface="Calibri"/>
                <a:sym typeface="Calibri"/>
              </a:rPr>
              <a:t>a_id</a:t>
            </a:r>
            <a:r>
              <a:rPr lang="en-US" sz="1800" dirty="0">
                <a:solidFill>
                  <a:srgbClr val="FF0000"/>
                </a:solidFill>
                <a:latin typeface="Calibri"/>
                <a:ea typeface="Calibri"/>
                <a:cs typeface="Calibri"/>
                <a:sym typeface="Calibri"/>
              </a:rPr>
              <a:t> PK, username, </a:t>
            </a:r>
            <a:r>
              <a:rPr lang="en-US" sz="1800" dirty="0" err="1">
                <a:solidFill>
                  <a:srgbClr val="FF0000"/>
                </a:solidFill>
                <a:latin typeface="Calibri"/>
                <a:ea typeface="Calibri"/>
                <a:cs typeface="Calibri"/>
                <a:sym typeface="Calibri"/>
              </a:rPr>
              <a:t>pwd</a:t>
            </a:r>
            <a:r>
              <a:rPr lang="en-US" sz="1800" dirty="0">
                <a:solidFill>
                  <a:srgbClr val="FF0000"/>
                </a:solidFill>
                <a:latin typeface="Calibri"/>
                <a:ea typeface="Calibri"/>
                <a:cs typeface="Calibri"/>
                <a:sym typeface="Calibri"/>
              </a:rPr>
              <a:t>)</a:t>
            </a:r>
            <a:endParaRPr dirty="0"/>
          </a:p>
          <a:p>
            <a:pPr marL="0" lvl="0" indent="0" algn="l" rtl="0">
              <a:spcBef>
                <a:spcPts val="1000"/>
              </a:spcBef>
              <a:spcAft>
                <a:spcPts val="0"/>
              </a:spcAft>
              <a:buSzPts val="1800"/>
              <a:buNone/>
            </a:pPr>
            <a:endParaRPr lang="en-IN" sz="1800" dirty="0">
              <a:solidFill>
                <a:srgbClr val="FF0000"/>
              </a:solidFill>
              <a:latin typeface="Calibri"/>
              <a:ea typeface="Calibri"/>
              <a:cs typeface="Calibri"/>
              <a:sym typeface="Calibri"/>
            </a:endParaRPr>
          </a:p>
          <a:p>
            <a:pPr marL="0" lvl="0" indent="0" algn="l" rtl="0">
              <a:spcBef>
                <a:spcPts val="1000"/>
              </a:spcBef>
              <a:spcAft>
                <a:spcPts val="0"/>
              </a:spcAft>
              <a:buSzPts val="1800"/>
              <a:buNone/>
            </a:pPr>
            <a:r>
              <a:rPr lang="en-US" sz="1200" dirty="0"/>
              <a:t>     CREATE TABLE `admin` (</a:t>
            </a:r>
          </a:p>
          <a:p>
            <a:pPr marL="0" lvl="0" indent="0" algn="l" rtl="0">
              <a:spcBef>
                <a:spcPts val="1000"/>
              </a:spcBef>
              <a:spcAft>
                <a:spcPts val="0"/>
              </a:spcAft>
              <a:buSzPts val="1800"/>
              <a:buNone/>
            </a:pPr>
            <a:r>
              <a:rPr lang="en-US" sz="1200" dirty="0"/>
              <a:t> `</a:t>
            </a:r>
            <a:r>
              <a:rPr lang="en-US" sz="1200" dirty="0" err="1"/>
              <a:t>adno</a:t>
            </a:r>
            <a:r>
              <a:rPr lang="en-US" sz="1200" dirty="0"/>
              <a:t>` int(11) NOT NULL,</a:t>
            </a:r>
          </a:p>
          <a:p>
            <a:pPr marL="0" lvl="0" indent="0" algn="l" rtl="0">
              <a:spcBef>
                <a:spcPts val="1000"/>
              </a:spcBef>
              <a:spcAft>
                <a:spcPts val="0"/>
              </a:spcAft>
              <a:buSzPts val="1800"/>
              <a:buNone/>
            </a:pPr>
            <a:r>
              <a:rPr lang="en-US" sz="1200" dirty="0"/>
              <a:t> `username` varchar(25) NOT NULL,</a:t>
            </a:r>
          </a:p>
          <a:p>
            <a:pPr marL="0" lvl="0" indent="0" algn="l" rtl="0">
              <a:spcBef>
                <a:spcPts val="1000"/>
              </a:spcBef>
              <a:spcAft>
                <a:spcPts val="0"/>
              </a:spcAft>
              <a:buSzPts val="1800"/>
              <a:buNone/>
            </a:pPr>
            <a:r>
              <a:rPr lang="en-US" sz="1200" dirty="0"/>
              <a:t> `</a:t>
            </a:r>
            <a:r>
              <a:rPr lang="en-US" sz="1200" dirty="0" err="1"/>
              <a:t>pwd</a:t>
            </a:r>
            <a:r>
              <a:rPr lang="en-US" sz="1200" dirty="0"/>
              <a:t>` varchar(25) NOT NULL,</a:t>
            </a:r>
          </a:p>
          <a:p>
            <a:pPr marL="0" lvl="0" indent="0" algn="l" rtl="0">
              <a:spcBef>
                <a:spcPts val="1000"/>
              </a:spcBef>
              <a:spcAft>
                <a:spcPts val="0"/>
              </a:spcAft>
              <a:buSzPts val="1800"/>
              <a:buNone/>
            </a:pPr>
            <a:r>
              <a:rPr lang="en-US" sz="1200" dirty="0"/>
              <a:t> PRIMARY KEY (`</a:t>
            </a:r>
            <a:r>
              <a:rPr lang="en-US" sz="1200" dirty="0" err="1"/>
              <a:t>adno</a:t>
            </a:r>
            <a:r>
              <a:rPr lang="en-US" sz="1200" dirty="0"/>
              <a:t>`)</a:t>
            </a:r>
          </a:p>
          <a:p>
            <a:pPr marL="0" lvl="0" indent="0" algn="l" rtl="0">
              <a:spcBef>
                <a:spcPts val="1000"/>
              </a:spcBef>
              <a:spcAft>
                <a:spcPts val="0"/>
              </a:spcAft>
              <a:buSzPts val="1800"/>
              <a:buNone/>
            </a:pPr>
            <a:r>
              <a:rPr lang="en-US" sz="1200" dirty="0"/>
              <a:t>) ENGINE=</a:t>
            </a:r>
            <a:r>
              <a:rPr lang="en-US" sz="1200" dirty="0" err="1"/>
              <a:t>InnoDB</a:t>
            </a:r>
            <a:r>
              <a:rPr lang="en-US" sz="1200" dirty="0"/>
              <a:t> DEFAULT CHARSET=utf8mb4;</a:t>
            </a:r>
          </a:p>
        </p:txBody>
      </p:sp>
      <p:sp>
        <p:nvSpPr>
          <p:cNvPr id="256" name="Google Shape;256;p25"/>
          <p:cNvSpPr txBox="1">
            <a:spLocks noGrp="1"/>
          </p:cNvSpPr>
          <p:nvPr>
            <p:ph type="ftr" idx="11"/>
          </p:nvPr>
        </p:nvSpPr>
        <p:spPr>
          <a:xfrm>
            <a:off x="1942415" y="6135809"/>
            <a:ext cx="5716488"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t>Amrita School of Engineering, Bengaluru</a:t>
            </a:r>
            <a:endParaRPr dirty="0"/>
          </a:p>
        </p:txBody>
      </p:sp>
      <p:sp>
        <p:nvSpPr>
          <p:cNvPr id="257" name="Google Shape;257;p25"/>
          <p:cNvSpPr txBox="1">
            <a:spLocks noGrp="1"/>
          </p:cNvSpPr>
          <p:nvPr>
            <p:ph type="sldNum" idx="12"/>
          </p:nvPr>
        </p:nvSpPr>
        <p:spPr>
          <a:xfrm>
            <a:off x="511228" y="787783"/>
            <a:ext cx="584978"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26"/>
          <p:cNvSpPr txBox="1">
            <a:spLocks noGrp="1"/>
          </p:cNvSpPr>
          <p:nvPr>
            <p:ph type="title"/>
          </p:nvPr>
        </p:nvSpPr>
        <p:spPr>
          <a:xfrm>
            <a:off x="1945200" y="624110"/>
            <a:ext cx="6589200" cy="128089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262626"/>
              </a:buClr>
              <a:buSzPts val="2400"/>
              <a:buFont typeface="Century Gothic"/>
              <a:buNone/>
            </a:pPr>
            <a:r>
              <a:rPr lang="en-US" sz="2400" b="1"/>
              <a:t>Table Conversion</a:t>
            </a:r>
            <a:endParaRPr/>
          </a:p>
        </p:txBody>
      </p:sp>
      <p:sp>
        <p:nvSpPr>
          <p:cNvPr id="263" name="Google Shape;263;p26"/>
          <p:cNvSpPr txBox="1">
            <a:spLocks noGrp="1"/>
          </p:cNvSpPr>
          <p:nvPr>
            <p:ph type="body" idx="1"/>
          </p:nvPr>
        </p:nvSpPr>
        <p:spPr>
          <a:xfrm>
            <a:off x="1155032" y="1487001"/>
            <a:ext cx="3922294" cy="4833588"/>
          </a:xfrm>
          <a:prstGeom prst="rect">
            <a:avLst/>
          </a:prstGeom>
          <a:noFill/>
          <a:ln>
            <a:noFill/>
          </a:ln>
        </p:spPr>
        <p:txBody>
          <a:bodyPr spcFirstLastPara="1" wrap="square" lIns="91425" tIns="45700" rIns="91425" bIns="45700" anchor="t" anchorCtr="0">
            <a:normAutofit lnSpcReduction="10000"/>
          </a:bodyPr>
          <a:lstStyle/>
          <a:p>
            <a:pPr marL="0" lvl="0" indent="0" algn="l" rtl="0">
              <a:lnSpc>
                <a:spcPct val="107000"/>
              </a:lnSpc>
              <a:spcBef>
                <a:spcPts val="0"/>
              </a:spcBef>
              <a:spcAft>
                <a:spcPts val="0"/>
              </a:spcAft>
              <a:buSzPts val="1200"/>
              <a:buNone/>
            </a:pPr>
            <a:endParaRPr sz="1200" dirty="0">
              <a:latin typeface="Calibri"/>
              <a:ea typeface="Calibri"/>
              <a:cs typeface="Calibri"/>
              <a:sym typeface="Calibri"/>
            </a:endParaRPr>
          </a:p>
          <a:p>
            <a:pPr marL="0" lvl="0" indent="0" algn="l" rtl="0">
              <a:lnSpc>
                <a:spcPct val="107000"/>
              </a:lnSpc>
              <a:spcBef>
                <a:spcPts val="1000"/>
              </a:spcBef>
              <a:spcAft>
                <a:spcPts val="0"/>
              </a:spcAft>
              <a:buSzPts val="1800"/>
              <a:buNone/>
            </a:pPr>
            <a:r>
              <a:rPr lang="en-US" dirty="0">
                <a:solidFill>
                  <a:srgbClr val="FF0000"/>
                </a:solidFill>
                <a:latin typeface="Calibri"/>
                <a:ea typeface="Calibri"/>
                <a:cs typeface="Calibri"/>
                <a:sym typeface="Calibri"/>
              </a:rPr>
              <a:t>3.Movies(</a:t>
            </a:r>
            <a:r>
              <a:rPr lang="en-US" dirty="0" err="1">
                <a:solidFill>
                  <a:srgbClr val="FF0000"/>
                </a:solidFill>
                <a:latin typeface="Calibri"/>
                <a:ea typeface="Calibri"/>
                <a:cs typeface="Calibri"/>
                <a:sym typeface="Calibri"/>
              </a:rPr>
              <a:t>m_id</a:t>
            </a:r>
            <a:r>
              <a:rPr lang="en-US" dirty="0">
                <a:solidFill>
                  <a:srgbClr val="FF0000"/>
                </a:solidFill>
                <a:latin typeface="Calibri"/>
                <a:ea typeface="Calibri"/>
                <a:cs typeface="Calibri"/>
                <a:sym typeface="Calibri"/>
              </a:rPr>
              <a:t> PK, </a:t>
            </a:r>
            <a:r>
              <a:rPr lang="en-US" dirty="0" err="1">
                <a:solidFill>
                  <a:srgbClr val="FF0000"/>
                </a:solidFill>
                <a:latin typeface="Calibri"/>
                <a:ea typeface="Calibri"/>
                <a:cs typeface="Calibri"/>
                <a:sym typeface="Calibri"/>
              </a:rPr>
              <a:t>m_name</a:t>
            </a:r>
            <a:r>
              <a:rPr lang="en-US" dirty="0">
                <a:solidFill>
                  <a:srgbClr val="FF0000"/>
                </a:solidFill>
                <a:latin typeface="Calibri"/>
                <a:ea typeface="Calibri"/>
                <a:cs typeface="Calibri"/>
                <a:sym typeface="Calibri"/>
              </a:rPr>
              <a:t>, rating, synopsis, language, timing, genre)</a:t>
            </a:r>
            <a:endParaRPr dirty="0">
              <a:solidFill>
                <a:srgbClr val="FF0000"/>
              </a:solidFill>
              <a:latin typeface="Calibri"/>
              <a:ea typeface="Calibri"/>
              <a:cs typeface="Calibri"/>
              <a:sym typeface="Calibri"/>
            </a:endParaRPr>
          </a:p>
          <a:p>
            <a:pPr marL="342900" lvl="0" indent="-266700" algn="l" rtl="0">
              <a:lnSpc>
                <a:spcPct val="107000"/>
              </a:lnSpc>
              <a:spcBef>
                <a:spcPts val="1000"/>
              </a:spcBef>
              <a:spcAft>
                <a:spcPts val="0"/>
              </a:spcAft>
              <a:buSzPts val="1200"/>
              <a:buFont typeface="Century Gothic"/>
              <a:buNone/>
            </a:pPr>
            <a:endParaRPr sz="1200" dirty="0">
              <a:latin typeface="Calibri"/>
              <a:ea typeface="Calibri"/>
              <a:cs typeface="Calibri"/>
              <a:sym typeface="Calibri"/>
            </a:endParaRPr>
          </a:p>
          <a:p>
            <a:pPr marL="0" lvl="0" indent="0" algn="l" rtl="0">
              <a:lnSpc>
                <a:spcPct val="107000"/>
              </a:lnSpc>
              <a:spcBef>
                <a:spcPts val="1000"/>
              </a:spcBef>
              <a:spcAft>
                <a:spcPts val="0"/>
              </a:spcAft>
              <a:buSzPts val="1200"/>
              <a:buNone/>
            </a:pPr>
            <a:r>
              <a:rPr lang="en-US" sz="1200" dirty="0">
                <a:latin typeface="Calibri"/>
                <a:ea typeface="Calibri"/>
                <a:cs typeface="Calibri"/>
                <a:sym typeface="Calibri"/>
              </a:rPr>
              <a:t>CREATE TABLE `movies` (</a:t>
            </a:r>
          </a:p>
          <a:p>
            <a:pPr marL="0" lvl="0" indent="0" algn="l" rtl="0">
              <a:lnSpc>
                <a:spcPct val="107000"/>
              </a:lnSpc>
              <a:spcBef>
                <a:spcPts val="1000"/>
              </a:spcBef>
              <a:spcAft>
                <a:spcPts val="0"/>
              </a:spcAft>
              <a:buSzPts val="1200"/>
              <a:buNone/>
            </a:pPr>
            <a:r>
              <a:rPr lang="en-US" sz="1200" dirty="0">
                <a:latin typeface="Calibri"/>
                <a:ea typeface="Calibri"/>
                <a:cs typeface="Calibri"/>
                <a:sym typeface="Calibri"/>
              </a:rPr>
              <a:t> `</a:t>
            </a:r>
            <a:r>
              <a:rPr lang="en-US" sz="1200" dirty="0" err="1">
                <a:latin typeface="Calibri"/>
                <a:ea typeface="Calibri"/>
                <a:cs typeface="Calibri"/>
                <a:sym typeface="Calibri"/>
              </a:rPr>
              <a:t>m_id</a:t>
            </a:r>
            <a:r>
              <a:rPr lang="en-US" sz="1200" dirty="0">
                <a:latin typeface="Calibri"/>
                <a:ea typeface="Calibri"/>
                <a:cs typeface="Calibri"/>
                <a:sym typeface="Calibri"/>
              </a:rPr>
              <a:t>` varchar(10) NOT NULL,</a:t>
            </a:r>
          </a:p>
          <a:p>
            <a:pPr marL="0" lvl="0" indent="0" algn="l" rtl="0">
              <a:lnSpc>
                <a:spcPct val="107000"/>
              </a:lnSpc>
              <a:spcBef>
                <a:spcPts val="1000"/>
              </a:spcBef>
              <a:spcAft>
                <a:spcPts val="0"/>
              </a:spcAft>
              <a:buSzPts val="1200"/>
              <a:buNone/>
            </a:pPr>
            <a:r>
              <a:rPr lang="en-US" sz="1200" dirty="0">
                <a:latin typeface="Calibri"/>
                <a:ea typeface="Calibri"/>
                <a:cs typeface="Calibri"/>
                <a:sym typeface="Calibri"/>
              </a:rPr>
              <a:t> `</a:t>
            </a:r>
            <a:r>
              <a:rPr lang="en-US" sz="1200" dirty="0" err="1">
                <a:latin typeface="Calibri"/>
                <a:ea typeface="Calibri"/>
                <a:cs typeface="Calibri"/>
                <a:sym typeface="Calibri"/>
              </a:rPr>
              <a:t>m_name</a:t>
            </a:r>
            <a:r>
              <a:rPr lang="en-US" sz="1200" dirty="0">
                <a:latin typeface="Calibri"/>
                <a:ea typeface="Calibri"/>
                <a:cs typeface="Calibri"/>
                <a:sym typeface="Calibri"/>
              </a:rPr>
              <a:t>` varchar(50) NOT NULL,</a:t>
            </a:r>
          </a:p>
          <a:p>
            <a:pPr marL="0" lvl="0" indent="0" algn="l" rtl="0">
              <a:lnSpc>
                <a:spcPct val="107000"/>
              </a:lnSpc>
              <a:spcBef>
                <a:spcPts val="1000"/>
              </a:spcBef>
              <a:spcAft>
                <a:spcPts val="0"/>
              </a:spcAft>
              <a:buSzPts val="1200"/>
              <a:buNone/>
            </a:pPr>
            <a:r>
              <a:rPr lang="en-US" sz="1200" dirty="0">
                <a:latin typeface="Calibri"/>
                <a:ea typeface="Calibri"/>
                <a:cs typeface="Calibri"/>
                <a:sym typeface="Calibri"/>
              </a:rPr>
              <a:t> `genre` varchar(100) DEFAULT NULL,</a:t>
            </a:r>
          </a:p>
          <a:p>
            <a:pPr marL="0" lvl="0" indent="0" algn="l" rtl="0">
              <a:lnSpc>
                <a:spcPct val="107000"/>
              </a:lnSpc>
              <a:spcBef>
                <a:spcPts val="1000"/>
              </a:spcBef>
              <a:spcAft>
                <a:spcPts val="0"/>
              </a:spcAft>
              <a:buSzPts val="1200"/>
              <a:buNone/>
            </a:pPr>
            <a:r>
              <a:rPr lang="en-US" sz="1200" dirty="0">
                <a:latin typeface="Calibri"/>
                <a:ea typeface="Calibri"/>
                <a:cs typeface="Calibri"/>
                <a:sym typeface="Calibri"/>
              </a:rPr>
              <a:t> `</a:t>
            </a:r>
            <a:r>
              <a:rPr lang="en-US" sz="1200" dirty="0" err="1">
                <a:latin typeface="Calibri"/>
                <a:ea typeface="Calibri"/>
                <a:cs typeface="Calibri"/>
                <a:sym typeface="Calibri"/>
              </a:rPr>
              <a:t>imdb_rating</a:t>
            </a:r>
            <a:r>
              <a:rPr lang="en-US" sz="1200" dirty="0">
                <a:latin typeface="Calibri"/>
                <a:ea typeface="Calibri"/>
                <a:cs typeface="Calibri"/>
                <a:sym typeface="Calibri"/>
              </a:rPr>
              <a:t>` decimal(10,1) DEFAULT NULL,</a:t>
            </a:r>
          </a:p>
          <a:p>
            <a:pPr marL="0" lvl="0" indent="0" algn="l" rtl="0">
              <a:lnSpc>
                <a:spcPct val="107000"/>
              </a:lnSpc>
              <a:spcBef>
                <a:spcPts val="1000"/>
              </a:spcBef>
              <a:spcAft>
                <a:spcPts val="0"/>
              </a:spcAft>
              <a:buSzPts val="1200"/>
              <a:buNone/>
            </a:pPr>
            <a:r>
              <a:rPr lang="en-US" sz="1200" dirty="0">
                <a:latin typeface="Calibri"/>
                <a:ea typeface="Calibri"/>
                <a:cs typeface="Calibri"/>
                <a:sym typeface="Calibri"/>
              </a:rPr>
              <a:t> `synopsis` varchar(500) DEFAULT NULL,</a:t>
            </a:r>
          </a:p>
          <a:p>
            <a:pPr marL="0" lvl="0" indent="0" algn="l" rtl="0">
              <a:lnSpc>
                <a:spcPct val="107000"/>
              </a:lnSpc>
              <a:spcBef>
                <a:spcPts val="1000"/>
              </a:spcBef>
              <a:spcAft>
                <a:spcPts val="0"/>
              </a:spcAft>
              <a:buSzPts val="1200"/>
              <a:buNone/>
            </a:pPr>
            <a:r>
              <a:rPr lang="en-US" sz="1200" dirty="0">
                <a:latin typeface="Calibri"/>
                <a:ea typeface="Calibri"/>
                <a:cs typeface="Calibri"/>
                <a:sym typeface="Calibri"/>
              </a:rPr>
              <a:t> `lang` varchar(10) NOT NULL DEFAULT 'Hindi',</a:t>
            </a:r>
          </a:p>
          <a:p>
            <a:pPr marL="0" lvl="0" indent="0" algn="l" rtl="0">
              <a:lnSpc>
                <a:spcPct val="107000"/>
              </a:lnSpc>
              <a:spcBef>
                <a:spcPts val="1000"/>
              </a:spcBef>
              <a:spcAft>
                <a:spcPts val="0"/>
              </a:spcAft>
              <a:buSzPts val="1200"/>
              <a:buNone/>
            </a:pPr>
            <a:r>
              <a:rPr lang="en-US" sz="1200" dirty="0">
                <a:latin typeface="Calibri"/>
                <a:ea typeface="Calibri"/>
                <a:cs typeface="Calibri"/>
                <a:sym typeface="Calibri"/>
              </a:rPr>
              <a:t> PRIMARY KEY (`</a:t>
            </a:r>
            <a:r>
              <a:rPr lang="en-US" sz="1200" dirty="0" err="1">
                <a:latin typeface="Calibri"/>
                <a:ea typeface="Calibri"/>
                <a:cs typeface="Calibri"/>
                <a:sym typeface="Calibri"/>
              </a:rPr>
              <a:t>m_id</a:t>
            </a:r>
            <a:r>
              <a:rPr lang="en-US" sz="1200" dirty="0">
                <a:latin typeface="Calibri"/>
                <a:ea typeface="Calibri"/>
                <a:cs typeface="Calibri"/>
                <a:sym typeface="Calibri"/>
              </a:rPr>
              <a:t>`),</a:t>
            </a:r>
          </a:p>
          <a:p>
            <a:pPr marL="0" lvl="0" indent="0" algn="l" rtl="0">
              <a:lnSpc>
                <a:spcPct val="107000"/>
              </a:lnSpc>
              <a:spcBef>
                <a:spcPts val="1000"/>
              </a:spcBef>
              <a:spcAft>
                <a:spcPts val="0"/>
              </a:spcAft>
              <a:buSzPts val="1200"/>
              <a:buNone/>
            </a:pPr>
            <a:r>
              <a:rPr lang="en-US" sz="1200" dirty="0">
                <a:latin typeface="Calibri"/>
                <a:ea typeface="Calibri"/>
                <a:cs typeface="Calibri"/>
                <a:sym typeface="Calibri"/>
              </a:rPr>
              <a:t> UNIQUE KEY `</a:t>
            </a:r>
            <a:r>
              <a:rPr lang="en-US" sz="1200" dirty="0" err="1">
                <a:latin typeface="Calibri"/>
                <a:ea typeface="Calibri"/>
                <a:cs typeface="Calibri"/>
                <a:sym typeface="Calibri"/>
              </a:rPr>
              <a:t>m_id</a:t>
            </a:r>
            <a:r>
              <a:rPr lang="en-US" sz="1200" dirty="0">
                <a:latin typeface="Calibri"/>
                <a:ea typeface="Calibri"/>
                <a:cs typeface="Calibri"/>
                <a:sym typeface="Calibri"/>
              </a:rPr>
              <a:t>` (`</a:t>
            </a:r>
            <a:r>
              <a:rPr lang="en-US" sz="1200" dirty="0" err="1">
                <a:latin typeface="Calibri"/>
                <a:ea typeface="Calibri"/>
                <a:cs typeface="Calibri"/>
                <a:sym typeface="Calibri"/>
              </a:rPr>
              <a:t>m_id</a:t>
            </a:r>
            <a:r>
              <a:rPr lang="en-US" sz="1200" dirty="0">
                <a:latin typeface="Calibri"/>
                <a:ea typeface="Calibri"/>
                <a:cs typeface="Calibri"/>
                <a:sym typeface="Calibri"/>
              </a:rPr>
              <a:t>`),</a:t>
            </a:r>
          </a:p>
          <a:p>
            <a:pPr marL="0" lvl="0" indent="0" algn="l" rtl="0">
              <a:lnSpc>
                <a:spcPct val="107000"/>
              </a:lnSpc>
              <a:spcBef>
                <a:spcPts val="1000"/>
              </a:spcBef>
              <a:spcAft>
                <a:spcPts val="0"/>
              </a:spcAft>
              <a:buSzPts val="1200"/>
              <a:buNone/>
            </a:pPr>
            <a:r>
              <a:rPr lang="en-US" sz="1200" dirty="0">
                <a:latin typeface="Calibri"/>
                <a:ea typeface="Calibri"/>
                <a:cs typeface="Calibri"/>
                <a:sym typeface="Calibri"/>
              </a:rPr>
              <a:t> KEY `m_id_2` (`</a:t>
            </a:r>
            <a:r>
              <a:rPr lang="en-US" sz="1200" dirty="0" err="1">
                <a:latin typeface="Calibri"/>
                <a:ea typeface="Calibri"/>
                <a:cs typeface="Calibri"/>
                <a:sym typeface="Calibri"/>
              </a:rPr>
              <a:t>m_id</a:t>
            </a:r>
            <a:r>
              <a:rPr lang="en-US" sz="1200" dirty="0">
                <a:latin typeface="Calibri"/>
                <a:ea typeface="Calibri"/>
                <a:cs typeface="Calibri"/>
                <a:sym typeface="Calibri"/>
              </a:rPr>
              <a:t>`)</a:t>
            </a:r>
          </a:p>
          <a:p>
            <a:pPr marL="0" lvl="0" indent="0" algn="l" rtl="0">
              <a:lnSpc>
                <a:spcPct val="107000"/>
              </a:lnSpc>
              <a:spcBef>
                <a:spcPts val="1000"/>
              </a:spcBef>
              <a:spcAft>
                <a:spcPts val="0"/>
              </a:spcAft>
              <a:buSzPts val="1200"/>
              <a:buNone/>
            </a:pPr>
            <a:r>
              <a:rPr lang="en-US" sz="1200" dirty="0">
                <a:latin typeface="Calibri"/>
                <a:ea typeface="Calibri"/>
                <a:cs typeface="Calibri"/>
                <a:sym typeface="Calibri"/>
              </a:rPr>
              <a:t>) ENGINE=</a:t>
            </a:r>
            <a:r>
              <a:rPr lang="en-US" sz="1200" dirty="0" err="1">
                <a:latin typeface="Calibri"/>
                <a:ea typeface="Calibri"/>
                <a:cs typeface="Calibri"/>
                <a:sym typeface="Calibri"/>
              </a:rPr>
              <a:t>InnoDB</a:t>
            </a:r>
            <a:r>
              <a:rPr lang="en-US" sz="1200" dirty="0">
                <a:latin typeface="Calibri"/>
                <a:ea typeface="Calibri"/>
                <a:cs typeface="Calibri"/>
                <a:sym typeface="Calibri"/>
              </a:rPr>
              <a:t> DEFAULT CHARSET=utf8mb4;</a:t>
            </a:r>
            <a:endParaRPr dirty="0"/>
          </a:p>
        </p:txBody>
      </p:sp>
      <p:sp>
        <p:nvSpPr>
          <p:cNvPr id="264" name="Google Shape;264;p26"/>
          <p:cNvSpPr txBox="1">
            <a:spLocks noGrp="1"/>
          </p:cNvSpPr>
          <p:nvPr>
            <p:ph type="body" idx="2"/>
          </p:nvPr>
        </p:nvSpPr>
        <p:spPr>
          <a:xfrm>
            <a:off x="5173580" y="1817869"/>
            <a:ext cx="3651632" cy="3885099"/>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1800"/>
              <a:buNone/>
            </a:pPr>
            <a:r>
              <a:rPr lang="en-US" dirty="0">
                <a:solidFill>
                  <a:srgbClr val="FF0000"/>
                </a:solidFill>
                <a:latin typeface="Calibri"/>
                <a:ea typeface="Calibri"/>
                <a:cs typeface="Calibri"/>
                <a:sym typeface="Calibri"/>
              </a:rPr>
              <a:t>4</a:t>
            </a:r>
            <a:r>
              <a:rPr lang="en-US" sz="1800" dirty="0">
                <a:solidFill>
                  <a:srgbClr val="FF0000"/>
                </a:solidFill>
                <a:latin typeface="Calibri"/>
                <a:ea typeface="Calibri"/>
                <a:cs typeface="Calibri"/>
                <a:sym typeface="Calibri"/>
              </a:rPr>
              <a:t>. Show(</a:t>
            </a:r>
            <a:r>
              <a:rPr lang="en-US" sz="1800" dirty="0" err="1">
                <a:solidFill>
                  <a:srgbClr val="FF0000"/>
                </a:solidFill>
                <a:latin typeface="Calibri"/>
                <a:ea typeface="Calibri"/>
                <a:cs typeface="Calibri"/>
                <a:sym typeface="Calibri"/>
              </a:rPr>
              <a:t>m_id</a:t>
            </a:r>
            <a:r>
              <a:rPr lang="en-US" sz="1800" dirty="0">
                <a:solidFill>
                  <a:srgbClr val="FF0000"/>
                </a:solidFill>
                <a:latin typeface="Calibri"/>
                <a:ea typeface="Calibri"/>
                <a:cs typeface="Calibri"/>
                <a:sym typeface="Calibri"/>
              </a:rPr>
              <a:t> , date, </a:t>
            </a:r>
            <a:r>
              <a:rPr lang="en-US" sz="1800" dirty="0" err="1">
                <a:solidFill>
                  <a:srgbClr val="FF0000"/>
                </a:solidFill>
                <a:latin typeface="Calibri"/>
                <a:ea typeface="Calibri"/>
                <a:cs typeface="Calibri"/>
                <a:sym typeface="Calibri"/>
              </a:rPr>
              <a:t>no_of_seats</a:t>
            </a:r>
            <a:r>
              <a:rPr lang="en-US" sz="1800" dirty="0">
                <a:solidFill>
                  <a:srgbClr val="FF0000"/>
                </a:solidFill>
                <a:latin typeface="Calibri"/>
                <a:ea typeface="Calibri"/>
                <a:cs typeface="Calibri"/>
                <a:sym typeface="Calibri"/>
              </a:rPr>
              <a:t>)</a:t>
            </a:r>
            <a:endParaRPr sz="1800" dirty="0">
              <a:solidFill>
                <a:srgbClr val="FF0000"/>
              </a:solidFill>
              <a:latin typeface="Calibri"/>
              <a:ea typeface="Calibri"/>
              <a:cs typeface="Calibri"/>
              <a:sym typeface="Calibri"/>
            </a:endParaRPr>
          </a:p>
          <a:p>
            <a:pPr marL="0" lvl="0" indent="0" algn="l" rtl="0">
              <a:spcBef>
                <a:spcPts val="1000"/>
              </a:spcBef>
              <a:spcAft>
                <a:spcPts val="0"/>
              </a:spcAft>
              <a:buSzPts val="1800"/>
              <a:buNone/>
            </a:pPr>
            <a:endParaRPr lang="en-IN" sz="1800" dirty="0">
              <a:solidFill>
                <a:srgbClr val="FF0000"/>
              </a:solidFill>
              <a:latin typeface="Calibri"/>
              <a:ea typeface="Calibri"/>
              <a:cs typeface="Calibri"/>
              <a:sym typeface="Calibri"/>
            </a:endParaRPr>
          </a:p>
          <a:p>
            <a:pPr marL="0" lvl="0" indent="0" algn="l" rtl="0">
              <a:spcBef>
                <a:spcPts val="1000"/>
              </a:spcBef>
              <a:spcAft>
                <a:spcPts val="0"/>
              </a:spcAft>
              <a:buSzPts val="1200"/>
              <a:buNone/>
            </a:pPr>
            <a:r>
              <a:rPr lang="en-US" sz="1200" dirty="0">
                <a:solidFill>
                  <a:schemeClr val="dk1"/>
                </a:solidFill>
                <a:latin typeface="Calibri"/>
                <a:ea typeface="Calibri"/>
                <a:cs typeface="Calibri"/>
                <a:sym typeface="Calibri"/>
              </a:rPr>
              <a:t>CREATE TABLE `shows` (</a:t>
            </a:r>
          </a:p>
          <a:p>
            <a:pPr marL="0" lvl="0" indent="0" algn="l" rtl="0">
              <a:spcBef>
                <a:spcPts val="1000"/>
              </a:spcBef>
              <a:spcAft>
                <a:spcPts val="0"/>
              </a:spcAft>
              <a:buSzPts val="1200"/>
              <a:buNone/>
            </a:pPr>
            <a:r>
              <a:rPr lang="en-US" sz="1200" dirty="0">
                <a:solidFill>
                  <a:schemeClr val="dk1"/>
                </a:solidFill>
                <a:latin typeface="Calibri"/>
                <a:ea typeface="Calibri"/>
                <a:cs typeface="Calibri"/>
                <a:sym typeface="Calibri"/>
              </a:rPr>
              <a:t> `</a:t>
            </a:r>
            <a:r>
              <a:rPr lang="en-US" sz="1200" dirty="0" err="1">
                <a:solidFill>
                  <a:schemeClr val="dk1"/>
                </a:solidFill>
                <a:latin typeface="Calibri"/>
                <a:ea typeface="Calibri"/>
                <a:cs typeface="Calibri"/>
                <a:sym typeface="Calibri"/>
              </a:rPr>
              <a:t>m_id</a:t>
            </a:r>
            <a:r>
              <a:rPr lang="en-US" sz="1200" dirty="0">
                <a:solidFill>
                  <a:schemeClr val="dk1"/>
                </a:solidFill>
                <a:latin typeface="Calibri"/>
                <a:ea typeface="Calibri"/>
                <a:cs typeface="Calibri"/>
                <a:sym typeface="Calibri"/>
              </a:rPr>
              <a:t>` varchar(10) NOT NULL,</a:t>
            </a:r>
          </a:p>
          <a:p>
            <a:pPr marL="0" lvl="0" indent="0" algn="l" rtl="0">
              <a:spcBef>
                <a:spcPts val="1000"/>
              </a:spcBef>
              <a:spcAft>
                <a:spcPts val="0"/>
              </a:spcAft>
              <a:buSzPts val="1200"/>
              <a:buNone/>
            </a:pPr>
            <a:r>
              <a:rPr lang="en-US" sz="1200" dirty="0">
                <a:solidFill>
                  <a:schemeClr val="dk1"/>
                </a:solidFill>
                <a:latin typeface="Calibri"/>
                <a:ea typeface="Calibri"/>
                <a:cs typeface="Calibri"/>
                <a:sym typeface="Calibri"/>
              </a:rPr>
              <a:t> `date` date NOT NULL,</a:t>
            </a:r>
          </a:p>
          <a:p>
            <a:pPr marL="0" lvl="0" indent="0" algn="l" rtl="0">
              <a:spcBef>
                <a:spcPts val="1000"/>
              </a:spcBef>
              <a:spcAft>
                <a:spcPts val="0"/>
              </a:spcAft>
              <a:buSzPts val="1200"/>
              <a:buNone/>
            </a:pPr>
            <a:r>
              <a:rPr lang="en-US" sz="1200" dirty="0">
                <a:solidFill>
                  <a:schemeClr val="dk1"/>
                </a:solidFill>
                <a:latin typeface="Calibri"/>
                <a:ea typeface="Calibri"/>
                <a:cs typeface="Calibri"/>
                <a:sym typeface="Calibri"/>
              </a:rPr>
              <a:t> `seats` int(11) NOT NULL DEFAULT 100</a:t>
            </a:r>
          </a:p>
          <a:p>
            <a:pPr marL="0" lvl="0" indent="0" algn="l" rtl="0">
              <a:spcBef>
                <a:spcPts val="1000"/>
              </a:spcBef>
              <a:spcAft>
                <a:spcPts val="0"/>
              </a:spcAft>
              <a:buSzPts val="1200"/>
              <a:buNone/>
            </a:pPr>
            <a:r>
              <a:rPr lang="en-US" sz="1200" dirty="0">
                <a:solidFill>
                  <a:schemeClr val="dk1"/>
                </a:solidFill>
                <a:latin typeface="Calibri"/>
                <a:ea typeface="Calibri"/>
                <a:cs typeface="Calibri"/>
                <a:sym typeface="Calibri"/>
              </a:rPr>
              <a:t>) ENGINE=</a:t>
            </a:r>
            <a:r>
              <a:rPr lang="en-US" sz="1200" dirty="0" err="1">
                <a:solidFill>
                  <a:schemeClr val="dk1"/>
                </a:solidFill>
                <a:latin typeface="Calibri"/>
                <a:ea typeface="Calibri"/>
                <a:cs typeface="Calibri"/>
                <a:sym typeface="Calibri"/>
              </a:rPr>
              <a:t>InnoDB</a:t>
            </a:r>
            <a:r>
              <a:rPr lang="en-US" sz="1200" dirty="0">
                <a:solidFill>
                  <a:schemeClr val="dk1"/>
                </a:solidFill>
                <a:latin typeface="Calibri"/>
                <a:ea typeface="Calibri"/>
                <a:cs typeface="Calibri"/>
                <a:sym typeface="Calibri"/>
              </a:rPr>
              <a:t> DEFAULT CHARSET=utf8mb4;</a:t>
            </a:r>
          </a:p>
          <a:p>
            <a:pPr marL="0" lvl="0" indent="0" algn="l" rtl="0">
              <a:spcBef>
                <a:spcPts val="1000"/>
              </a:spcBef>
              <a:spcAft>
                <a:spcPts val="0"/>
              </a:spcAft>
              <a:buSzPts val="1200"/>
              <a:buNone/>
            </a:pPr>
            <a:endParaRPr lang="en-US" sz="1200" dirty="0">
              <a:solidFill>
                <a:schemeClr val="dk1"/>
              </a:solidFill>
              <a:latin typeface="Calibri"/>
              <a:ea typeface="Calibri"/>
              <a:cs typeface="Calibri"/>
              <a:sym typeface="Calibri"/>
            </a:endParaRPr>
          </a:p>
        </p:txBody>
      </p:sp>
      <p:sp>
        <p:nvSpPr>
          <p:cNvPr id="265" name="Google Shape;265;p26"/>
          <p:cNvSpPr txBox="1">
            <a:spLocks noGrp="1"/>
          </p:cNvSpPr>
          <p:nvPr>
            <p:ph type="ftr" idx="11"/>
          </p:nvPr>
        </p:nvSpPr>
        <p:spPr>
          <a:xfrm>
            <a:off x="1942415" y="6135809"/>
            <a:ext cx="5716488"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Amrita School of Engineering, Bengaluru</a:t>
            </a:r>
            <a:endParaRPr/>
          </a:p>
        </p:txBody>
      </p:sp>
      <p:sp>
        <p:nvSpPr>
          <p:cNvPr id="266" name="Google Shape;266;p26"/>
          <p:cNvSpPr txBox="1">
            <a:spLocks noGrp="1"/>
          </p:cNvSpPr>
          <p:nvPr>
            <p:ph type="sldNum" idx="12"/>
          </p:nvPr>
        </p:nvSpPr>
        <p:spPr>
          <a:xfrm>
            <a:off x="511228" y="787783"/>
            <a:ext cx="584978"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rgbClr val="FFFFFF"/>
            </a:gs>
            <a:gs pos="100000">
              <a:srgbClr val="DDE6C3"/>
            </a:gs>
          </a:gsLst>
          <a:path path="circle">
            <a:fillToRect r="100000" b="100000"/>
          </a:path>
          <a:tileRect l="-100000" t="-100000"/>
        </a:gradFill>
        <a:effectLst/>
      </p:bgPr>
    </p:bg>
    <p:spTree>
      <p:nvGrpSpPr>
        <p:cNvPr id="1" name="Shape 270"/>
        <p:cNvGrpSpPr/>
        <p:nvPr/>
      </p:nvGrpSpPr>
      <p:grpSpPr>
        <a:xfrm>
          <a:off x="0" y="0"/>
          <a:ext cx="0" cy="0"/>
          <a:chOff x="0" y="0"/>
          <a:chExt cx="0" cy="0"/>
        </a:xfrm>
      </p:grpSpPr>
      <p:grpSp>
        <p:nvGrpSpPr>
          <p:cNvPr id="271" name="Google Shape;271;p27"/>
          <p:cNvGrpSpPr/>
          <p:nvPr/>
        </p:nvGrpSpPr>
        <p:grpSpPr>
          <a:xfrm>
            <a:off x="-10" y="228600"/>
            <a:ext cx="2138628" cy="6638625"/>
            <a:chOff x="2487613" y="285750"/>
            <a:chExt cx="2428875" cy="5654676"/>
          </a:xfrm>
        </p:grpSpPr>
        <p:sp>
          <p:nvSpPr>
            <p:cNvPr id="272" name="Google Shape;272;p27"/>
            <p:cNvSpPr/>
            <p:nvPr/>
          </p:nvSpPr>
          <p:spPr>
            <a:xfrm>
              <a:off x="2487613" y="2284413"/>
              <a:ext cx="85725" cy="533400"/>
            </a:xfrm>
            <a:custGeom>
              <a:avLst/>
              <a:gdLst/>
              <a:ahLst/>
              <a:cxnLst/>
              <a:rect l="l" t="t" r="r" b="b"/>
              <a:pathLst>
                <a:path w="22" h="136" extrusionOk="0">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7"/>
            <p:cNvSpPr/>
            <p:nvPr/>
          </p:nvSpPr>
          <p:spPr>
            <a:xfrm>
              <a:off x="2597151" y="2779713"/>
              <a:ext cx="550863" cy="1978025"/>
            </a:xfrm>
            <a:custGeom>
              <a:avLst/>
              <a:gdLst/>
              <a:ahLst/>
              <a:cxnLst/>
              <a:rect l="l" t="t" r="r" b="b"/>
              <a:pathLst>
                <a:path w="140" h="504" extrusionOk="0">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7"/>
            <p:cNvSpPr/>
            <p:nvPr/>
          </p:nvSpPr>
          <p:spPr>
            <a:xfrm>
              <a:off x="3175001" y="4730750"/>
              <a:ext cx="519113" cy="1209675"/>
            </a:xfrm>
            <a:custGeom>
              <a:avLst/>
              <a:gdLst/>
              <a:ahLst/>
              <a:cxnLst/>
              <a:rect l="l" t="t" r="r" b="b"/>
              <a:pathLst>
                <a:path w="132" h="308" extrusionOk="0">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7"/>
            <p:cNvSpPr/>
            <p:nvPr/>
          </p:nvSpPr>
          <p:spPr>
            <a:xfrm>
              <a:off x="3305176" y="5630863"/>
              <a:ext cx="146050" cy="309563"/>
            </a:xfrm>
            <a:custGeom>
              <a:avLst/>
              <a:gdLst/>
              <a:ahLst/>
              <a:cxnLst/>
              <a:rect l="l" t="t" r="r" b="b"/>
              <a:pathLst>
                <a:path w="37" h="79" extrusionOk="0">
                  <a:moveTo>
                    <a:pt x="28" y="79"/>
                  </a:moveTo>
                  <a:cubicBezTo>
                    <a:pt x="37" y="79"/>
                    <a:pt x="37" y="79"/>
                    <a:pt x="37" y="79"/>
                  </a:cubicBezTo>
                  <a:cubicBezTo>
                    <a:pt x="24" y="53"/>
                    <a:pt x="12" y="27"/>
                    <a:pt x="0" y="0"/>
                  </a:cubicBezTo>
                  <a:cubicBezTo>
                    <a:pt x="8" y="27"/>
                    <a:pt x="17" y="53"/>
                    <a:pt x="28" y="79"/>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7"/>
            <p:cNvSpPr/>
            <p:nvPr/>
          </p:nvSpPr>
          <p:spPr>
            <a:xfrm>
              <a:off x="2573338" y="2817813"/>
              <a:ext cx="700088" cy="2835275"/>
            </a:xfrm>
            <a:custGeom>
              <a:avLst/>
              <a:gdLst/>
              <a:ahLst/>
              <a:cxnLst/>
              <a:rect l="l" t="t" r="r" b="b"/>
              <a:pathLst>
                <a:path w="178" h="722" extrusionOk="0">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7"/>
            <p:cNvSpPr/>
            <p:nvPr/>
          </p:nvSpPr>
          <p:spPr>
            <a:xfrm>
              <a:off x="2506663" y="285750"/>
              <a:ext cx="90488" cy="2493963"/>
            </a:xfrm>
            <a:custGeom>
              <a:avLst/>
              <a:gdLst/>
              <a:ahLst/>
              <a:cxnLst/>
              <a:rect l="l" t="t" r="r" b="b"/>
              <a:pathLst>
                <a:path w="23" h="635" extrusionOk="0">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7"/>
            <p:cNvSpPr/>
            <p:nvPr/>
          </p:nvSpPr>
          <p:spPr>
            <a:xfrm>
              <a:off x="2554288" y="2598738"/>
              <a:ext cx="66675" cy="420688"/>
            </a:xfrm>
            <a:custGeom>
              <a:avLst/>
              <a:gdLst/>
              <a:ahLst/>
              <a:cxnLst/>
              <a:rect l="l" t="t" r="r" b="b"/>
              <a:pathLst>
                <a:path w="17" h="107" extrusionOk="0">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7"/>
            <p:cNvSpPr/>
            <p:nvPr/>
          </p:nvSpPr>
          <p:spPr>
            <a:xfrm>
              <a:off x="3143251" y="4757738"/>
              <a:ext cx="161925" cy="873125"/>
            </a:xfrm>
            <a:custGeom>
              <a:avLst/>
              <a:gdLst/>
              <a:ahLst/>
              <a:cxnLst/>
              <a:rect l="l" t="t" r="r" b="b"/>
              <a:pathLst>
                <a:path w="41" h="222" extrusionOk="0">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7"/>
            <p:cNvSpPr/>
            <p:nvPr/>
          </p:nvSpPr>
          <p:spPr>
            <a:xfrm>
              <a:off x="3148013" y="1282700"/>
              <a:ext cx="1768475" cy="3448050"/>
            </a:xfrm>
            <a:custGeom>
              <a:avLst/>
              <a:gdLst/>
              <a:ahLst/>
              <a:cxnLst/>
              <a:rect l="l" t="t" r="r" b="b"/>
              <a:pathLst>
                <a:path w="450" h="878" extrusionOk="0">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7"/>
            <p:cNvSpPr/>
            <p:nvPr/>
          </p:nvSpPr>
          <p:spPr>
            <a:xfrm>
              <a:off x="3273426" y="5653088"/>
              <a:ext cx="138113" cy="287338"/>
            </a:xfrm>
            <a:custGeom>
              <a:avLst/>
              <a:gdLst/>
              <a:ahLst/>
              <a:cxnLst/>
              <a:rect l="l" t="t" r="r" b="b"/>
              <a:pathLst>
                <a:path w="35" h="73" extrusionOk="0">
                  <a:moveTo>
                    <a:pt x="0" y="0"/>
                  </a:moveTo>
                  <a:cubicBezTo>
                    <a:pt x="7" y="24"/>
                    <a:pt x="16" y="49"/>
                    <a:pt x="26" y="73"/>
                  </a:cubicBezTo>
                  <a:cubicBezTo>
                    <a:pt x="35" y="73"/>
                    <a:pt x="35" y="73"/>
                    <a:pt x="35" y="73"/>
                  </a:cubicBezTo>
                  <a:cubicBezTo>
                    <a:pt x="23" y="49"/>
                    <a:pt x="11" y="24"/>
                    <a:pt x="0" y="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7"/>
            <p:cNvSpPr/>
            <p:nvPr/>
          </p:nvSpPr>
          <p:spPr>
            <a:xfrm>
              <a:off x="3143251" y="4656138"/>
              <a:ext cx="31750" cy="188913"/>
            </a:xfrm>
            <a:custGeom>
              <a:avLst/>
              <a:gdLst/>
              <a:ahLst/>
              <a:cxnLst/>
              <a:rect l="l" t="t" r="r" b="b"/>
              <a:pathLst>
                <a:path w="8" h="48" extrusionOk="0">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7"/>
            <p:cNvSpPr/>
            <p:nvPr/>
          </p:nvSpPr>
          <p:spPr>
            <a:xfrm>
              <a:off x="3211513" y="5410200"/>
              <a:ext cx="203200" cy="530225"/>
            </a:xfrm>
            <a:custGeom>
              <a:avLst/>
              <a:gdLst/>
              <a:ahLst/>
              <a:cxnLst/>
              <a:rect l="l" t="t" r="r" b="b"/>
              <a:pathLst>
                <a:path w="52" h="135" extrusionOk="0">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4" name="Google Shape;284;p27"/>
          <p:cNvGrpSpPr/>
          <p:nvPr/>
        </p:nvGrpSpPr>
        <p:grpSpPr>
          <a:xfrm>
            <a:off x="20412" y="-786"/>
            <a:ext cx="1767505" cy="6854040"/>
            <a:chOff x="6627813" y="194833"/>
            <a:chExt cx="1952625" cy="5678918"/>
          </a:xfrm>
        </p:grpSpPr>
        <p:sp>
          <p:nvSpPr>
            <p:cNvPr id="285" name="Google Shape;285;p27"/>
            <p:cNvSpPr/>
            <p:nvPr/>
          </p:nvSpPr>
          <p:spPr>
            <a:xfrm>
              <a:off x="6627813" y="194833"/>
              <a:ext cx="409575" cy="3646488"/>
            </a:xfrm>
            <a:custGeom>
              <a:avLst/>
              <a:gdLst/>
              <a:ahLst/>
              <a:cxnLst/>
              <a:rect l="l" t="t" r="r" b="b"/>
              <a:pathLst>
                <a:path w="103" h="920" extrusionOk="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7"/>
            <p:cNvSpPr/>
            <p:nvPr/>
          </p:nvSpPr>
          <p:spPr>
            <a:xfrm>
              <a:off x="7061201" y="3771900"/>
              <a:ext cx="350838" cy="1309688"/>
            </a:xfrm>
            <a:custGeom>
              <a:avLst/>
              <a:gdLst/>
              <a:ahLst/>
              <a:cxnLst/>
              <a:rect l="l" t="t" r="r" b="b"/>
              <a:pathLst>
                <a:path w="88" h="330" extrusionOk="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7"/>
            <p:cNvSpPr/>
            <p:nvPr/>
          </p:nvSpPr>
          <p:spPr>
            <a:xfrm>
              <a:off x="7439026" y="5053013"/>
              <a:ext cx="357188" cy="820738"/>
            </a:xfrm>
            <a:custGeom>
              <a:avLst/>
              <a:gdLst/>
              <a:ahLst/>
              <a:cxnLst/>
              <a:rect l="l" t="t" r="r" b="b"/>
              <a:pathLst>
                <a:path w="90" h="207" extrusionOk="0">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7"/>
            <p:cNvSpPr/>
            <p:nvPr/>
          </p:nvSpPr>
          <p:spPr>
            <a:xfrm>
              <a:off x="7037388" y="3811588"/>
              <a:ext cx="457200" cy="1852613"/>
            </a:xfrm>
            <a:custGeom>
              <a:avLst/>
              <a:gdLst/>
              <a:ahLst/>
              <a:cxnLst/>
              <a:rect l="l" t="t" r="r" b="b"/>
              <a:pathLst>
                <a:path w="115" h="467" extrusionOk="0">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27"/>
            <p:cNvSpPr/>
            <p:nvPr/>
          </p:nvSpPr>
          <p:spPr>
            <a:xfrm>
              <a:off x="6992938" y="1263650"/>
              <a:ext cx="144463" cy="2508250"/>
            </a:xfrm>
            <a:custGeom>
              <a:avLst/>
              <a:gdLst/>
              <a:ahLst/>
              <a:cxnLst/>
              <a:rect l="l" t="t" r="r" b="b"/>
              <a:pathLst>
                <a:path w="36" h="633" extrusionOk="0">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7"/>
            <p:cNvSpPr/>
            <p:nvPr/>
          </p:nvSpPr>
          <p:spPr>
            <a:xfrm>
              <a:off x="7526338" y="5640388"/>
              <a:ext cx="111125" cy="233363"/>
            </a:xfrm>
            <a:custGeom>
              <a:avLst/>
              <a:gdLst/>
              <a:ahLst/>
              <a:cxnLst/>
              <a:rect l="l" t="t" r="r" b="b"/>
              <a:pathLst>
                <a:path w="28" h="59" extrusionOk="0">
                  <a:moveTo>
                    <a:pt x="22" y="59"/>
                  </a:moveTo>
                  <a:cubicBezTo>
                    <a:pt x="28" y="59"/>
                    <a:pt x="28" y="59"/>
                    <a:pt x="28" y="59"/>
                  </a:cubicBezTo>
                  <a:cubicBezTo>
                    <a:pt x="18" y="40"/>
                    <a:pt x="9" y="20"/>
                    <a:pt x="0" y="0"/>
                  </a:cubicBezTo>
                  <a:cubicBezTo>
                    <a:pt x="6" y="20"/>
                    <a:pt x="13" y="40"/>
                    <a:pt x="22" y="5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7"/>
            <p:cNvSpPr/>
            <p:nvPr/>
          </p:nvSpPr>
          <p:spPr>
            <a:xfrm>
              <a:off x="7021513" y="3598863"/>
              <a:ext cx="68263" cy="423863"/>
            </a:xfrm>
            <a:custGeom>
              <a:avLst/>
              <a:gdLst/>
              <a:ahLst/>
              <a:cxnLst/>
              <a:rect l="l" t="t" r="r" b="b"/>
              <a:pathLst>
                <a:path w="17" h="107" extrusionOk="0">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27"/>
            <p:cNvSpPr/>
            <p:nvPr/>
          </p:nvSpPr>
          <p:spPr>
            <a:xfrm>
              <a:off x="7412038" y="2801938"/>
              <a:ext cx="1168400" cy="2251075"/>
            </a:xfrm>
            <a:custGeom>
              <a:avLst/>
              <a:gdLst/>
              <a:ahLst/>
              <a:cxnLst/>
              <a:rect l="l" t="t" r="r" b="b"/>
              <a:pathLst>
                <a:path w="294" h="568" extrusionOk="0">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27"/>
            <p:cNvSpPr/>
            <p:nvPr/>
          </p:nvSpPr>
          <p:spPr>
            <a:xfrm>
              <a:off x="7494588" y="5664200"/>
              <a:ext cx="100013" cy="209550"/>
            </a:xfrm>
            <a:custGeom>
              <a:avLst/>
              <a:gdLst/>
              <a:ahLst/>
              <a:cxnLst/>
              <a:rect l="l" t="t" r="r" b="b"/>
              <a:pathLst>
                <a:path w="25" h="53" extrusionOk="0">
                  <a:moveTo>
                    <a:pt x="0" y="0"/>
                  </a:moveTo>
                  <a:cubicBezTo>
                    <a:pt x="5" y="18"/>
                    <a:pt x="12" y="36"/>
                    <a:pt x="19" y="53"/>
                  </a:cubicBezTo>
                  <a:cubicBezTo>
                    <a:pt x="25" y="53"/>
                    <a:pt x="25" y="53"/>
                    <a:pt x="25" y="53"/>
                  </a:cubicBezTo>
                  <a:cubicBezTo>
                    <a:pt x="16" y="36"/>
                    <a:pt x="8" y="18"/>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27"/>
            <p:cNvSpPr/>
            <p:nvPr/>
          </p:nvSpPr>
          <p:spPr>
            <a:xfrm>
              <a:off x="7412038" y="5081588"/>
              <a:ext cx="114300" cy="558800"/>
            </a:xfrm>
            <a:custGeom>
              <a:avLst/>
              <a:gdLst/>
              <a:ahLst/>
              <a:cxnLst/>
              <a:rect l="l" t="t" r="r" b="b"/>
              <a:pathLst>
                <a:path w="29" h="141" extrusionOk="0">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27"/>
            <p:cNvSpPr/>
            <p:nvPr/>
          </p:nvSpPr>
          <p:spPr>
            <a:xfrm>
              <a:off x="7412038" y="4978400"/>
              <a:ext cx="31750" cy="188913"/>
            </a:xfrm>
            <a:custGeom>
              <a:avLst/>
              <a:gdLst/>
              <a:ahLst/>
              <a:cxnLst/>
              <a:rect l="l" t="t" r="r" b="b"/>
              <a:pathLst>
                <a:path w="8" h="48" extrusionOk="0">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27"/>
            <p:cNvSpPr/>
            <p:nvPr/>
          </p:nvSpPr>
          <p:spPr>
            <a:xfrm>
              <a:off x="7439026" y="5434013"/>
              <a:ext cx="174625" cy="439738"/>
            </a:xfrm>
            <a:custGeom>
              <a:avLst/>
              <a:gdLst/>
              <a:ahLst/>
              <a:cxnLst/>
              <a:rect l="l" t="t" r="r" b="b"/>
              <a:pathLst>
                <a:path w="44" h="111" extrusionOk="0">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7" name="Google Shape;297;p27"/>
          <p:cNvSpPr/>
          <p:nvPr/>
        </p:nvSpPr>
        <p:spPr>
          <a:xfrm>
            <a:off x="0" y="0"/>
            <a:ext cx="137160" cy="68580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27"/>
          <p:cNvSpPr/>
          <p:nvPr/>
        </p:nvSpPr>
        <p:spPr>
          <a:xfrm>
            <a:off x="0" y="4323810"/>
            <a:ext cx="1308489" cy="778589"/>
          </a:xfrm>
          <a:custGeom>
            <a:avLst/>
            <a:gdLst/>
            <a:ahLst/>
            <a:cxnLst/>
            <a:rect l="l" t="t" r="r" b="b"/>
            <a:pathLst>
              <a:path w="372" h="166" extrusionOk="0">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27"/>
          <p:cNvSpPr txBox="1">
            <a:spLocks noGrp="1"/>
          </p:cNvSpPr>
          <p:nvPr>
            <p:ph type="title"/>
          </p:nvPr>
        </p:nvSpPr>
        <p:spPr>
          <a:xfrm>
            <a:off x="1941909" y="4775200"/>
            <a:ext cx="6686550" cy="823448"/>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262626"/>
              </a:buClr>
              <a:buSzPts val="1500"/>
              <a:buFont typeface="Century Gothic"/>
              <a:buNone/>
            </a:pPr>
            <a:br>
              <a:rPr lang="en-US" sz="1500" b="1" dirty="0"/>
            </a:br>
            <a:r>
              <a:rPr lang="en-US" sz="1500" b="1" dirty="0"/>
              <a:t>    </a:t>
            </a:r>
            <a:br>
              <a:rPr lang="en-US" sz="1500" b="1" dirty="0"/>
            </a:br>
            <a:endParaRPr sz="1500" b="1" dirty="0"/>
          </a:p>
        </p:txBody>
      </p:sp>
      <p:sp>
        <p:nvSpPr>
          <p:cNvPr id="300" name="Google Shape;300;p27"/>
          <p:cNvSpPr txBox="1">
            <a:spLocks noGrp="1"/>
          </p:cNvSpPr>
          <p:nvPr>
            <p:ph type="body" idx="1"/>
          </p:nvPr>
        </p:nvSpPr>
        <p:spPr>
          <a:xfrm>
            <a:off x="1941909" y="5598647"/>
            <a:ext cx="6686550" cy="522754"/>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1800"/>
              <a:buNone/>
            </a:pPr>
            <a:r>
              <a:rPr lang="en-US">
                <a:solidFill>
                  <a:srgbClr val="595959"/>
                </a:solidFill>
              </a:rPr>
              <a:t>Schema</a:t>
            </a:r>
            <a:endParaRPr/>
          </a:p>
        </p:txBody>
      </p:sp>
      <p:pic>
        <p:nvPicPr>
          <p:cNvPr id="301" name="Google Shape;301;p27" descr="Diagram&#10;&#10;Description automatically generated"/>
          <p:cNvPicPr preferRelativeResize="0"/>
          <p:nvPr/>
        </p:nvPicPr>
        <p:blipFill rotWithShape="1">
          <a:blip r:embed="rId3">
            <a:alphaModFix/>
          </a:blip>
          <a:srcRect t="3669" r="-2" b="18420"/>
          <a:stretch/>
        </p:blipFill>
        <p:spPr>
          <a:xfrm>
            <a:off x="1360045" y="1116593"/>
            <a:ext cx="7614948" cy="4169329"/>
          </a:xfrm>
          <a:prstGeom prst="rect">
            <a:avLst/>
          </a:prstGeom>
          <a:noFill/>
          <a:ln>
            <a:noFill/>
          </a:ln>
        </p:spPr>
      </p:pic>
      <p:sp>
        <p:nvSpPr>
          <p:cNvPr id="302" name="Google Shape;302;p27"/>
          <p:cNvSpPr txBox="1">
            <a:spLocks noGrp="1"/>
          </p:cNvSpPr>
          <p:nvPr>
            <p:ph type="sldNum" idx="12"/>
          </p:nvPr>
        </p:nvSpPr>
        <p:spPr>
          <a:xfrm>
            <a:off x="398859" y="4529540"/>
            <a:ext cx="584825" cy="365125"/>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None/>
            </a:pPr>
            <a:fld id="{00000000-1234-1234-1234-123412341234}" type="slidenum">
              <a:rPr lang="en-US" sz="1900"/>
              <a:t>8</a:t>
            </a:fld>
            <a:endParaRPr sz="1900"/>
          </a:p>
        </p:txBody>
      </p:sp>
      <p:sp>
        <p:nvSpPr>
          <p:cNvPr id="303" name="Google Shape;303;p27"/>
          <p:cNvSpPr txBox="1">
            <a:spLocks noGrp="1"/>
          </p:cNvSpPr>
          <p:nvPr>
            <p:ph type="ftr" idx="11"/>
          </p:nvPr>
        </p:nvSpPr>
        <p:spPr>
          <a:xfrm>
            <a:off x="1941909" y="6135808"/>
            <a:ext cx="5714999" cy="365125"/>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None/>
            </a:pPr>
            <a:r>
              <a:rPr lang="en-US">
                <a:solidFill>
                  <a:srgbClr val="888888"/>
                </a:solidFill>
                <a:latin typeface="Century Gothic"/>
                <a:ea typeface="Century Gothic"/>
                <a:cs typeface="Century Gothic"/>
                <a:sym typeface="Century Gothic"/>
              </a:rPr>
              <a:t>Amrita School of Engineering, Bengaluru</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Google Shape;308;p28"/>
          <p:cNvSpPr txBox="1">
            <a:spLocks noGrp="1"/>
          </p:cNvSpPr>
          <p:nvPr>
            <p:ph type="title"/>
          </p:nvPr>
        </p:nvSpPr>
        <p:spPr>
          <a:xfrm>
            <a:off x="1247614" y="147338"/>
            <a:ext cx="6437791" cy="565584"/>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262626"/>
              </a:buClr>
              <a:buSzPts val="2000"/>
              <a:buFont typeface="Century Gothic"/>
              <a:buNone/>
            </a:pPr>
            <a:r>
              <a:rPr lang="en-US" sz="2000" b="1"/>
              <a:t>Module Explanation</a:t>
            </a:r>
            <a:endParaRPr sz="2000" b="1"/>
          </a:p>
        </p:txBody>
      </p:sp>
      <p:sp>
        <p:nvSpPr>
          <p:cNvPr id="309" name="Google Shape;309;p28"/>
          <p:cNvSpPr txBox="1">
            <a:spLocks noGrp="1"/>
          </p:cNvSpPr>
          <p:nvPr>
            <p:ph type="body" idx="1"/>
          </p:nvPr>
        </p:nvSpPr>
        <p:spPr>
          <a:xfrm>
            <a:off x="929898" y="1379349"/>
            <a:ext cx="8214101" cy="5230678"/>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1800"/>
              <a:buChar char="🠶"/>
            </a:pPr>
            <a:r>
              <a:rPr lang="en-US"/>
              <a:t>The very first page in our project consists of the Theatre name and three clickable buttons where it takes us to the </a:t>
            </a:r>
            <a:r>
              <a:rPr lang="en-US" b="1"/>
              <a:t>Admin Login Page, Movies Page and Customer login</a:t>
            </a:r>
            <a:r>
              <a:rPr lang="en-US"/>
              <a:t> page respectively.</a:t>
            </a:r>
            <a:endParaRPr/>
          </a:p>
          <a:p>
            <a:pPr marL="342900" lvl="0" indent="-342900" algn="l" rtl="0">
              <a:spcBef>
                <a:spcPts val="1000"/>
              </a:spcBef>
              <a:spcAft>
                <a:spcPts val="0"/>
              </a:spcAft>
              <a:buSzPts val="1800"/>
              <a:buChar char="🠶"/>
            </a:pPr>
            <a:r>
              <a:rPr lang="en-US" b="1">
                <a:solidFill>
                  <a:schemeClr val="accent2"/>
                </a:solidFill>
              </a:rPr>
              <a:t>Admin Login Page</a:t>
            </a:r>
            <a:r>
              <a:rPr lang="en-US"/>
              <a:t>: Its basically the backend users page</a:t>
            </a:r>
            <a:endParaRPr/>
          </a:p>
          <a:p>
            <a:pPr marL="0" lvl="0" indent="0" algn="l" rtl="0">
              <a:spcBef>
                <a:spcPts val="1000"/>
              </a:spcBef>
              <a:spcAft>
                <a:spcPts val="0"/>
              </a:spcAft>
              <a:buSzPts val="1800"/>
              <a:buNone/>
            </a:pPr>
            <a:r>
              <a:rPr lang="en-US"/>
              <a:t>            </a:t>
            </a:r>
            <a:r>
              <a:rPr lang="en-US" sz="1600"/>
              <a:t>1)After logging in through the Admin page, we have Moderators Page that consists of following:</a:t>
            </a:r>
            <a:endParaRPr/>
          </a:p>
          <a:p>
            <a:pPr marL="342900" lvl="0" indent="-342900" algn="l" rtl="0">
              <a:spcBef>
                <a:spcPts val="1000"/>
              </a:spcBef>
              <a:spcAft>
                <a:spcPts val="0"/>
              </a:spcAft>
              <a:buSzPts val="1800"/>
              <a:buFont typeface="Arial"/>
              <a:buChar char="•"/>
            </a:pPr>
            <a:r>
              <a:rPr lang="en-US" b="1">
                <a:solidFill>
                  <a:srgbClr val="C00000"/>
                </a:solidFill>
              </a:rPr>
              <a:t>View Movie List Currently Playing - </a:t>
            </a:r>
            <a:r>
              <a:rPr lang="en-US" b="1">
                <a:solidFill>
                  <a:schemeClr val="dk1"/>
                </a:solidFill>
              </a:rPr>
              <a:t>Displays the list of movies that are playing(Backend - </a:t>
            </a:r>
            <a:r>
              <a:rPr lang="en-US" b="1" i="1">
                <a:solidFill>
                  <a:srgbClr val="0070C0"/>
                </a:solidFill>
              </a:rPr>
              <a:t>phpmyadmin</a:t>
            </a:r>
            <a:r>
              <a:rPr lang="en-US" b="1">
                <a:solidFill>
                  <a:schemeClr val="dk1"/>
                </a:solidFill>
              </a:rPr>
              <a:t>)</a:t>
            </a:r>
            <a:endParaRPr/>
          </a:p>
          <a:p>
            <a:pPr marL="342900" lvl="0" indent="-342900" algn="l" rtl="0">
              <a:spcBef>
                <a:spcPts val="1000"/>
              </a:spcBef>
              <a:spcAft>
                <a:spcPts val="0"/>
              </a:spcAft>
              <a:buSzPts val="1800"/>
              <a:buFont typeface="Arial"/>
              <a:buChar char="•"/>
            </a:pPr>
            <a:r>
              <a:rPr lang="en-US" b="1">
                <a:solidFill>
                  <a:srgbClr val="C00000"/>
                </a:solidFill>
              </a:rPr>
              <a:t>Insert New Movie - </a:t>
            </a:r>
            <a:r>
              <a:rPr lang="en-US" b="1">
                <a:solidFill>
                  <a:schemeClr val="dk1"/>
                </a:solidFill>
              </a:rPr>
              <a:t>Inserts new movie with all the contents of the Movies table(Backend - </a:t>
            </a:r>
            <a:r>
              <a:rPr lang="en-US" b="1" i="1">
                <a:solidFill>
                  <a:srgbClr val="0070C0"/>
                </a:solidFill>
              </a:rPr>
              <a:t>phpmyadmin</a:t>
            </a:r>
            <a:r>
              <a:rPr lang="en-US" b="1">
                <a:solidFill>
                  <a:schemeClr val="dk1"/>
                </a:solidFill>
              </a:rPr>
              <a:t>)</a:t>
            </a:r>
            <a:endParaRPr/>
          </a:p>
          <a:p>
            <a:pPr marL="342900" lvl="0" indent="-342900" algn="l" rtl="0">
              <a:spcBef>
                <a:spcPts val="1000"/>
              </a:spcBef>
              <a:spcAft>
                <a:spcPts val="0"/>
              </a:spcAft>
              <a:buSzPts val="1800"/>
              <a:buFont typeface="Arial"/>
              <a:buChar char="•"/>
            </a:pPr>
            <a:r>
              <a:rPr lang="en-US" b="1">
                <a:solidFill>
                  <a:srgbClr val="C00000"/>
                </a:solidFill>
              </a:rPr>
              <a:t>Delete Movie Playing </a:t>
            </a:r>
            <a:r>
              <a:rPr lang="en-US" b="1">
                <a:solidFill>
                  <a:schemeClr val="dk1"/>
                </a:solidFill>
              </a:rPr>
              <a:t>- Deletes the movie in the theatre(Backend - </a:t>
            </a:r>
            <a:r>
              <a:rPr lang="en-US" b="1" i="1">
                <a:solidFill>
                  <a:srgbClr val="0070C0"/>
                </a:solidFill>
              </a:rPr>
              <a:t>phpmyadmin</a:t>
            </a:r>
            <a:r>
              <a:rPr lang="en-US" b="1">
                <a:solidFill>
                  <a:schemeClr val="dk1"/>
                </a:solidFill>
              </a:rPr>
              <a:t>)</a:t>
            </a:r>
            <a:endParaRPr/>
          </a:p>
          <a:p>
            <a:pPr marL="342900" lvl="0" indent="-342900" algn="l" rtl="0">
              <a:spcBef>
                <a:spcPts val="1000"/>
              </a:spcBef>
              <a:spcAft>
                <a:spcPts val="0"/>
              </a:spcAft>
              <a:buSzPts val="1800"/>
              <a:buChar char="🠶"/>
            </a:pPr>
            <a:r>
              <a:rPr lang="en-US" b="1">
                <a:solidFill>
                  <a:schemeClr val="dk1"/>
                </a:solidFill>
              </a:rPr>
              <a:t>And also, we have Movies and About Us page linked with it.</a:t>
            </a:r>
            <a:endParaRPr/>
          </a:p>
        </p:txBody>
      </p:sp>
      <p:sp>
        <p:nvSpPr>
          <p:cNvPr id="310" name="Google Shape;310;p28"/>
          <p:cNvSpPr txBox="1">
            <a:spLocks noGrp="1"/>
          </p:cNvSpPr>
          <p:nvPr>
            <p:ph type="ftr" idx="11"/>
          </p:nvPr>
        </p:nvSpPr>
        <p:spPr>
          <a:xfrm>
            <a:off x="1942415" y="6135809"/>
            <a:ext cx="5716488"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Amrita School of Engineering, Bengaluru</a:t>
            </a:r>
            <a:endParaRPr/>
          </a:p>
        </p:txBody>
      </p:sp>
      <p:sp>
        <p:nvSpPr>
          <p:cNvPr id="311" name="Google Shape;311;p28"/>
          <p:cNvSpPr txBox="1">
            <a:spLocks noGrp="1"/>
          </p:cNvSpPr>
          <p:nvPr>
            <p:ph type="sldNum" idx="12"/>
          </p:nvPr>
        </p:nvSpPr>
        <p:spPr>
          <a:xfrm>
            <a:off x="511228" y="787783"/>
            <a:ext cx="584978"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9</a:t>
            </a:fld>
            <a:endParaRPr/>
          </a:p>
        </p:txBody>
      </p:sp>
    </p:spTree>
  </p:cSld>
  <p:clrMapOvr>
    <a:masterClrMapping/>
  </p:clrMapOvr>
</p:sld>
</file>

<file path=ppt/theme/theme1.xml><?xml version="1.0" encoding="utf-8"?>
<a:theme xmlns:a="http://schemas.openxmlformats.org/drawingml/2006/main" name="Wisp">
  <a:themeElements>
    <a:clrScheme name="Wisp">
      <a:dk1>
        <a:srgbClr val="000000"/>
      </a:dk1>
      <a:lt1>
        <a:srgbClr val="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Wisp">
  <a:themeElements>
    <a:clrScheme name="Wisp">
      <a:dk1>
        <a:srgbClr val="000000"/>
      </a:dk1>
      <a:lt1>
        <a:srgbClr val="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1144</Words>
  <Application>Microsoft Office PowerPoint</Application>
  <PresentationFormat>On-screen Show (4:3)</PresentationFormat>
  <Paragraphs>122</Paragraphs>
  <Slides>13</Slides>
  <Notes>13</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13</vt:i4>
      </vt:variant>
    </vt:vector>
  </HeadingPairs>
  <TitlesOfParts>
    <vt:vector size="20" baseType="lpstr">
      <vt:lpstr>Century Gothic</vt:lpstr>
      <vt:lpstr>Calibri</vt:lpstr>
      <vt:lpstr>Noto Sans Symbols</vt:lpstr>
      <vt:lpstr>Times New Roman</vt:lpstr>
      <vt:lpstr>Arial</vt:lpstr>
      <vt:lpstr>Wisp</vt:lpstr>
      <vt:lpstr>Wisp</vt:lpstr>
      <vt:lpstr>19CSE202  Data Base Management System</vt:lpstr>
      <vt:lpstr>Agenda</vt:lpstr>
      <vt:lpstr>Abstract</vt:lpstr>
      <vt:lpstr>ER Diagram</vt:lpstr>
      <vt:lpstr>Table Conversion</vt:lpstr>
      <vt:lpstr>Table Conversion</vt:lpstr>
      <vt:lpstr>Table Conversion</vt:lpstr>
      <vt:lpstr>      </vt:lpstr>
      <vt:lpstr>Module Explanation</vt:lpstr>
      <vt:lpstr>Module Explanation contd …</vt:lpstr>
      <vt:lpstr>Module Explanation contd …</vt:lpstr>
      <vt:lpstr>DEMO</vt:lpstr>
      <vt:lpstr>THANK YOU,         Its really amazing doing this project, we have learnt many new things, thanks for the opportunity, ma’am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19CSE202  Data Base Management System</dc:title>
  <cp:lastModifiedBy>Mahita Kandala</cp:lastModifiedBy>
  <cp:revision>3</cp:revision>
  <dcterms:modified xsi:type="dcterms:W3CDTF">2022-01-18T04:24:40Z</dcterms:modified>
</cp:coreProperties>
</file>