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338" r:id="rId5"/>
    <p:sldId id="327" r:id="rId6"/>
    <p:sldId id="315" r:id="rId7"/>
    <p:sldId id="340" r:id="rId8"/>
    <p:sldId id="329" r:id="rId9"/>
    <p:sldId id="302" r:id="rId10"/>
    <p:sldId id="339" r:id="rId11"/>
    <p:sldId id="342" r:id="rId12"/>
    <p:sldId id="343" r:id="rId13"/>
    <p:sldId id="341" r:id="rId14"/>
    <p:sldId id="30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77" d="100"/>
          <a:sy n="77" d="100"/>
        </p:scale>
        <p:origin x="188" y="5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10/4/2025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60122" y="4080586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- S I VIGNESHWAR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386" y="3155301"/>
            <a:ext cx="7303378" cy="743448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Airbnb Hotel Booking Analysis (</a:t>
            </a:r>
            <a:r>
              <a:rPr lang="en-IN" dirty="0"/>
              <a:t>DIY Project)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704893-7DF5-BB98-F1A3-4A59D9D787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492917-B320-E7C3-36CE-8D274EBFC2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21DD6D-9F61-514F-E6B1-79073AA9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06FF37-2FA9-FB67-3C12-2CCB7902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390699"/>
            <a:ext cx="5557519" cy="636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2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792422" cy="371890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GB" sz="2800" dirty="0"/>
              <a:t>Airbnb has become one of the most popular platforms for short-term rentals around the world. Every day, thousands of listings are added and updated, creating a huge amount of data.</a:t>
            </a:r>
            <a:br>
              <a:rPr lang="en-GB" sz="2800" dirty="0"/>
            </a:br>
            <a:r>
              <a:rPr lang="en-GB" sz="2800" dirty="0"/>
              <a:t>But most of this data isn’t used effectively — hosts don’t always know how to price their properties, travellers struggle to find the best deals, and even researchers miss out on trends hidden in the data.</a:t>
            </a:r>
            <a:br>
              <a:rPr lang="en-GB" sz="2800" dirty="0"/>
            </a:br>
            <a:r>
              <a:rPr lang="en-GB" sz="2800" dirty="0"/>
              <a:t>The main problem is figuring out </a:t>
            </a:r>
            <a:r>
              <a:rPr lang="en-GB" sz="2800" b="1" dirty="0"/>
              <a:t>how to analyse this data properly</a:t>
            </a:r>
            <a:r>
              <a:rPr lang="en-GB" sz="2800" dirty="0"/>
              <a:t> to get meaningful insights that can actually help people make better decisions.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23" y="151447"/>
            <a:ext cx="11717252" cy="1494473"/>
          </a:xfrm>
        </p:spPr>
        <p:txBody>
          <a:bodyPr>
            <a:noAutofit/>
          </a:bodyPr>
          <a:lstStyle/>
          <a:p>
            <a:r>
              <a:rPr lang="en-GB" sz="4300" dirty="0"/>
              <a:t>Project Description</a:t>
            </a:r>
            <a:br>
              <a:rPr lang="en-GB" sz="4300" dirty="0"/>
            </a:br>
            <a:r>
              <a:rPr lang="en-GB" sz="4300" dirty="0"/>
              <a:t>[write detail description about your project ] </a:t>
            </a:r>
            <a:br>
              <a:rPr lang="en-GB" sz="4300" dirty="0"/>
            </a:br>
            <a:endParaRPr lang="en-IN" sz="4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D8407D-2ABA-1727-2DC2-0F57B3EA7E43}"/>
              </a:ext>
            </a:extLst>
          </p:cNvPr>
          <p:cNvSpPr txBox="1"/>
          <p:nvPr/>
        </p:nvSpPr>
        <p:spPr>
          <a:xfrm>
            <a:off x="467359" y="2302626"/>
            <a:ext cx="80365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project is all about exploring and understanding Airbnb data through </a:t>
            </a:r>
            <a:r>
              <a:rPr lang="en-GB" b="1" dirty="0"/>
              <a:t>data analysis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The goal is to take a large dataset of Airbnb listings and find out </a:t>
            </a:r>
            <a:r>
              <a:rPr lang="en-GB" b="1" dirty="0"/>
              <a:t>what factors affect prices, availability, ratings, and popularity</a:t>
            </a:r>
            <a:r>
              <a:rPr lang="en-GB" dirty="0"/>
              <a:t> of different properties.</a:t>
            </a:r>
          </a:p>
          <a:p>
            <a:endParaRPr lang="en-GB" dirty="0"/>
          </a:p>
          <a:p>
            <a:r>
              <a:rPr lang="en-GB" dirty="0"/>
              <a:t>I started by cleaning the dataset — </a:t>
            </a:r>
          </a:p>
          <a:p>
            <a:r>
              <a:rPr lang="en-GB" dirty="0"/>
              <a:t>removing missing values, </a:t>
            </a:r>
          </a:p>
          <a:p>
            <a:r>
              <a:rPr lang="en-GB" dirty="0"/>
              <a:t>fixing inconsistent data, and organizing it properly. </a:t>
            </a:r>
          </a:p>
          <a:p>
            <a:endParaRPr lang="en-GB" dirty="0"/>
          </a:p>
          <a:p>
            <a:r>
              <a:rPr lang="en-GB" dirty="0"/>
              <a:t>After that, I performed </a:t>
            </a:r>
            <a:r>
              <a:rPr lang="en-GB" b="1" dirty="0"/>
              <a:t>Exploratory Data Analysis (EDA)</a:t>
            </a:r>
            <a:r>
              <a:rPr lang="en-GB" dirty="0"/>
              <a:t> using Python libraries like Pandas, </a:t>
            </a:r>
          </a:p>
          <a:p>
            <a:r>
              <a:rPr lang="en-GB" dirty="0"/>
              <a:t>NumPy, </a:t>
            </a:r>
          </a:p>
          <a:p>
            <a:r>
              <a:rPr lang="en-GB" dirty="0"/>
              <a:t>Matplotlib, and Seaborn.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0B61BD-E69E-ECB1-7E6C-846FE6B325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014153"/>
            <a:ext cx="8890924" cy="5336771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</a:rPr>
              <a:t>During the analysis, I looked at different aspects such as:</a:t>
            </a:r>
          </a:p>
          <a:p>
            <a:r>
              <a:rPr lang="en-GB" sz="1800" dirty="0">
                <a:solidFill>
                  <a:schemeClr val="tx1"/>
                </a:solidFill>
              </a:rPr>
              <a:t>Which neighbourhoods have the highest number of listings and reviews</a:t>
            </a:r>
          </a:p>
          <a:p>
            <a:r>
              <a:rPr lang="en-GB" sz="1800" dirty="0">
                <a:solidFill>
                  <a:schemeClr val="tx1"/>
                </a:solidFill>
              </a:rPr>
              <a:t>How room types (entire home, private room, etc.) affect pricing</a:t>
            </a:r>
          </a:p>
          <a:p>
            <a:r>
              <a:rPr lang="en-GB" sz="1800" dirty="0">
                <a:solidFill>
                  <a:schemeClr val="tx1"/>
                </a:solidFill>
              </a:rPr>
              <a:t>What relationship exists between the number of reviews and the property’s popularity</a:t>
            </a:r>
          </a:p>
          <a:p>
            <a:r>
              <a:rPr lang="en-GB" sz="1800" dirty="0">
                <a:solidFill>
                  <a:schemeClr val="tx1"/>
                </a:solidFill>
              </a:rPr>
              <a:t>How availability changes based on location or season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I then </a:t>
            </a:r>
            <a:r>
              <a:rPr lang="en-GB" sz="1800" b="1" dirty="0">
                <a:solidFill>
                  <a:schemeClr val="tx1"/>
                </a:solidFill>
              </a:rPr>
              <a:t>created</a:t>
            </a:r>
            <a:r>
              <a:rPr lang="en-GB" sz="1800" dirty="0">
                <a:solidFill>
                  <a:schemeClr val="tx1"/>
                </a:solidFill>
              </a:rPr>
              <a:t> different visualizations — like bar charts, scatter plots, and heatmaps — to make the patterns easier to understand.</a:t>
            </a:r>
          </a:p>
          <a:p>
            <a:pPr marL="0" indent="0">
              <a:buNone/>
            </a:pPr>
            <a:br>
              <a:rPr lang="en-GB" sz="1800" dirty="0">
                <a:solidFill>
                  <a:schemeClr val="tx1"/>
                </a:solidFill>
              </a:rPr>
            </a:br>
            <a:r>
              <a:rPr lang="en-GB" sz="1800" dirty="0">
                <a:solidFill>
                  <a:schemeClr val="tx1"/>
                </a:solidFill>
              </a:rPr>
              <a:t>In the end, I summarized the main findings and gave insights that could help both hosts and guests.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For example, hosts can see what makes listings more successful, and travellers can get an idea of where they can find good value stays.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065E0-7F8B-85BF-0ECB-188D701A05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91155" y="786181"/>
            <a:ext cx="1240443" cy="543855"/>
          </a:xfrm>
        </p:spPr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244FDA-9E40-4600-F82B-E90BE05C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249383"/>
            <a:ext cx="6962371" cy="65670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14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Hosts and Property Owners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Travelers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Airbnb Management Team</a:t>
            </a: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Students and Data Enthusiasts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13164" y="1432560"/>
            <a:ext cx="8005156" cy="358318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</a:rPr>
              <a:t>Python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</a:rPr>
              <a:t>Pandas (Library)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</a:rPr>
              <a:t>Matplotlib (Library)</a:t>
            </a:r>
          </a:p>
          <a:p>
            <a:pPr lvl="1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</a:rPr>
              <a:t>Seaborn (Library)</a:t>
            </a:r>
          </a:p>
          <a:p>
            <a:pPr lvl="1">
              <a:lnSpc>
                <a:spcPct val="150000"/>
              </a:lnSpc>
            </a:pPr>
            <a:r>
              <a:rPr lang="en-GB" sz="1800" dirty="0" err="1">
                <a:solidFill>
                  <a:schemeClr val="tx1"/>
                </a:solidFill>
              </a:rPr>
              <a:t>Numpy</a:t>
            </a:r>
            <a:r>
              <a:rPr lang="en-GB" sz="1800" dirty="0">
                <a:solidFill>
                  <a:schemeClr val="tx1"/>
                </a:solidFill>
              </a:rPr>
              <a:t> (Library)</a:t>
            </a:r>
          </a:p>
          <a:p>
            <a:pPr lvl="1">
              <a:lnSpc>
                <a:spcPct val="150000"/>
              </a:lnSpc>
            </a:pPr>
            <a:r>
              <a:rPr lang="en-GB" sz="1800" dirty="0" err="1">
                <a:solidFill>
                  <a:schemeClr val="tx1"/>
                </a:solidFill>
              </a:rPr>
              <a:t>Jupyter</a:t>
            </a:r>
            <a:r>
              <a:rPr lang="en-GB" sz="1800" dirty="0">
                <a:solidFill>
                  <a:schemeClr val="tx1"/>
                </a:solidFill>
              </a:rPr>
              <a:t> Notebook</a:t>
            </a:r>
          </a:p>
          <a:p>
            <a:pPr lvl="1"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3" y="1431693"/>
            <a:ext cx="8228771" cy="45285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64DA3E-2576-1360-FF37-9BF343980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" y="1128391"/>
            <a:ext cx="7977592" cy="56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E7BFCE-2F28-0B9F-8D76-7E34E3F995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8A64F-5E54-9B2D-39C5-61DB0EDD7D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3FB32C-791C-9D2B-94A5-0D2CBA84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532A0-94A2-CA50-05B4-39B2AEB9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4" y="742575"/>
            <a:ext cx="8138159" cy="596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8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CF6DA4-313B-51E5-7DF7-BA86E656CE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15308-8B8F-75E5-FCC0-99EE90C0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A42DCD-78A1-89FE-373C-8747B838C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A6FD3-464E-ABF1-FECE-C96604C7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78" y="515247"/>
            <a:ext cx="5516721" cy="634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399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567</TotalTime>
  <Words>397</Words>
  <Application>Microsoft Office PowerPoint</Application>
  <PresentationFormat>Widescreen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Airbnb Hotel Booking Analysis (DIY Project)</vt:lpstr>
      <vt:lpstr>PROBLEM  STATEMENT</vt:lpstr>
      <vt:lpstr>Project Description [write detail description about your project ]  </vt:lpstr>
      <vt:lpstr>PowerPoint Presentation</vt:lpstr>
      <vt:lpstr>WHO ARE THE END USERS?</vt:lpstr>
      <vt:lpstr>Technology Used</vt:lpstr>
      <vt:lpstr>RESULTS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 I VIGNESHWAR</cp:lastModifiedBy>
  <cp:revision>74</cp:revision>
  <dcterms:created xsi:type="dcterms:W3CDTF">2021-07-11T13:13:15Z</dcterms:created>
  <dcterms:modified xsi:type="dcterms:W3CDTF">2025-10-04T14:43:40Z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