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8"/>
  </p:notesMasterIdLst>
  <p:handoutMasterIdLst>
    <p:handoutMasterId r:id="rId19"/>
  </p:handoutMasterIdLst>
  <p:sldIdLst>
    <p:sldId id="338" r:id="rId5"/>
    <p:sldId id="327" r:id="rId6"/>
    <p:sldId id="315" r:id="rId7"/>
    <p:sldId id="345" r:id="rId8"/>
    <p:sldId id="329" r:id="rId9"/>
    <p:sldId id="302" r:id="rId10"/>
    <p:sldId id="339" r:id="rId11"/>
    <p:sldId id="340" r:id="rId12"/>
    <p:sldId id="341" r:id="rId13"/>
    <p:sldId id="344" r:id="rId14"/>
    <p:sldId id="342" r:id="rId15"/>
    <p:sldId id="34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4601" autoAdjust="0"/>
  </p:normalViewPr>
  <p:slideViewPr>
    <p:cSldViewPr snapToGrid="0">
      <p:cViewPr varScale="1">
        <p:scale>
          <a:sx n="73" d="100"/>
          <a:sy n="73" d="100"/>
        </p:scale>
        <p:origin x="324" y="3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10/21/2025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10/21/2025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23162" y="4166938"/>
            <a:ext cx="4468736" cy="861497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S I VIGNESHWAR</a:t>
            </a:r>
          </a:p>
          <a:p>
            <a:pPr algn="r"/>
            <a:r>
              <a:rPr lang="en-IN" dirty="0">
                <a:solidFill>
                  <a:schemeClr val="tx1"/>
                </a:solidFill>
              </a:rPr>
              <a:t>APPLY_175570417568a5eb6f74ed1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6037" y="2794001"/>
            <a:ext cx="7770369" cy="743448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Airbnb Hotel Booking Analysis (DIY Project)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06106"/>
            <a:ext cx="9355739" cy="16244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https://github.com/Ashrithvicky/VOIS_AICTE_Oct2025_DIYProject_AirBNB.git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8FC5F-0CF0-5CFC-A7A4-E41AA37ECB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1041148"/>
            <a:ext cx="8534645" cy="531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[Paste your Certificate Here]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A1D022-70C4-D1A6-CD15-A663CD8B2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602" y="1086634"/>
            <a:ext cx="8161644" cy="548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50000"/>
              </a:lnSpc>
            </a:pPr>
            <a:r>
              <a:rPr lang="en-GB" sz="2800" dirty="0">
                <a:solidFill>
                  <a:schemeClr val="tx1"/>
                </a:solidFill>
              </a:rPr>
              <a:t>Airbnb has become one of the most popular platforms for short-term rentals around the world. Every day, thousands of listings are added and updated, creating a huge amount of data.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But most of this data isn’t used effectively — hosts don’t always know how to price their properties, travellers struggle to find the best deals, and even researchers miss out on trends hidden in the data.</a:t>
            </a:r>
            <a:br>
              <a:rPr lang="en-GB" sz="2800" dirty="0">
                <a:solidFill>
                  <a:schemeClr val="tx1"/>
                </a:solidFill>
              </a:rPr>
            </a:br>
            <a:r>
              <a:rPr lang="en-GB" sz="2800" dirty="0">
                <a:solidFill>
                  <a:schemeClr val="tx1"/>
                </a:solidFill>
              </a:rPr>
              <a:t>The main problem is figuring out </a:t>
            </a:r>
            <a:r>
              <a:rPr lang="en-GB" sz="2800" b="1" dirty="0">
                <a:solidFill>
                  <a:schemeClr val="tx1"/>
                </a:solidFill>
              </a:rPr>
              <a:t>how to analyse this data properly</a:t>
            </a:r>
            <a:r>
              <a:rPr lang="en-GB" sz="2800" dirty="0">
                <a:solidFill>
                  <a:schemeClr val="tx1"/>
                </a:solidFill>
              </a:rPr>
              <a:t> to get meaningful insights that can actually help people make better decisions.</a:t>
            </a:r>
            <a:endParaRPr lang="en-IN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854" y="193040"/>
            <a:ext cx="10894292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A168E0-69FC-D6C3-6FCF-480C40D4333E}"/>
              </a:ext>
            </a:extLst>
          </p:cNvPr>
          <p:cNvSpPr txBox="1"/>
          <p:nvPr/>
        </p:nvSpPr>
        <p:spPr>
          <a:xfrm>
            <a:off x="648854" y="1378051"/>
            <a:ext cx="815432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project is all about exploring and understanding Airbnb data through </a:t>
            </a:r>
            <a:r>
              <a:rPr lang="en-GB" b="1" dirty="0"/>
              <a:t>data analysis</a:t>
            </a:r>
            <a:r>
              <a:rPr lang="en-GB" dirty="0"/>
              <a:t>. </a:t>
            </a:r>
          </a:p>
          <a:p>
            <a:endParaRPr lang="en-GB" dirty="0"/>
          </a:p>
          <a:p>
            <a:r>
              <a:rPr lang="en-GB" dirty="0"/>
              <a:t>The goal is to take a large dataset of Airbnb listings and find out </a:t>
            </a:r>
            <a:r>
              <a:rPr lang="en-GB" b="1" dirty="0"/>
              <a:t>what factors affect prices, availability, ratings, and popularity</a:t>
            </a:r>
            <a:r>
              <a:rPr lang="en-GB" dirty="0"/>
              <a:t> of different properties.</a:t>
            </a:r>
          </a:p>
          <a:p>
            <a:endParaRPr lang="en-GB" dirty="0"/>
          </a:p>
          <a:p>
            <a:r>
              <a:rPr lang="en-GB" dirty="0"/>
              <a:t>I started by cleaning the dataset — </a:t>
            </a:r>
          </a:p>
          <a:p>
            <a:r>
              <a:rPr lang="en-GB" dirty="0"/>
              <a:t>removing missing values, </a:t>
            </a:r>
          </a:p>
          <a:p>
            <a:r>
              <a:rPr lang="en-GB" dirty="0"/>
              <a:t>fixing inconsistent data, and organizing it properly. </a:t>
            </a:r>
          </a:p>
          <a:p>
            <a:endParaRPr lang="en-GB" dirty="0"/>
          </a:p>
          <a:p>
            <a:r>
              <a:rPr lang="en-GB" dirty="0"/>
              <a:t>After that, I performed </a:t>
            </a:r>
            <a:r>
              <a:rPr lang="en-GB" b="1" dirty="0"/>
              <a:t>Exploratory Data Analysis (EDA)</a:t>
            </a:r>
            <a:r>
              <a:rPr lang="en-GB" dirty="0"/>
              <a:t> using Python libraries like Pandas, </a:t>
            </a:r>
          </a:p>
          <a:p>
            <a:r>
              <a:rPr lang="en-GB" dirty="0"/>
              <a:t>NumPy, </a:t>
            </a:r>
          </a:p>
          <a:p>
            <a:r>
              <a:rPr lang="en-GB" dirty="0"/>
              <a:t>Matplotlib, and Seaborn.</a:t>
            </a:r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D883AC-54F8-B87F-E912-2D82FA4C59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399" y="1306286"/>
            <a:ext cx="7718829" cy="5086201"/>
          </a:xfrm>
        </p:spPr>
        <p:txBody>
          <a:bodyPr>
            <a:normAutofit fontScale="92500"/>
          </a:bodyPr>
          <a:lstStyle/>
          <a:p>
            <a:r>
              <a:rPr lang="en-GB" dirty="0">
                <a:solidFill>
                  <a:schemeClr val="tx1"/>
                </a:solidFill>
              </a:rPr>
              <a:t>During the analysis, I looked at different aspects such as:</a:t>
            </a:r>
          </a:p>
          <a:p>
            <a:r>
              <a:rPr lang="en-GB" dirty="0">
                <a:solidFill>
                  <a:schemeClr val="tx1"/>
                </a:solidFill>
              </a:rPr>
              <a:t>Which neighbourhoods have the highest number of listings and reviews</a:t>
            </a:r>
          </a:p>
          <a:p>
            <a:r>
              <a:rPr lang="en-GB" dirty="0">
                <a:solidFill>
                  <a:schemeClr val="tx1"/>
                </a:solidFill>
              </a:rPr>
              <a:t>How room types (entire home, private room, etc.) affect pricing</a:t>
            </a:r>
          </a:p>
          <a:p>
            <a:r>
              <a:rPr lang="en-GB" dirty="0">
                <a:solidFill>
                  <a:schemeClr val="tx1"/>
                </a:solidFill>
              </a:rPr>
              <a:t>What relationship exists between the number of reviews and the property’s popularity</a:t>
            </a:r>
          </a:p>
          <a:p>
            <a:r>
              <a:rPr lang="en-GB" dirty="0">
                <a:solidFill>
                  <a:schemeClr val="tx1"/>
                </a:solidFill>
              </a:rPr>
              <a:t>How availability changes based on location or season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I then </a:t>
            </a:r>
            <a:r>
              <a:rPr lang="en-GB" b="1" dirty="0">
                <a:solidFill>
                  <a:schemeClr val="tx1"/>
                </a:solidFill>
              </a:rPr>
              <a:t>created</a:t>
            </a:r>
            <a:r>
              <a:rPr lang="en-GB" dirty="0">
                <a:solidFill>
                  <a:schemeClr val="tx1"/>
                </a:solidFill>
              </a:rPr>
              <a:t> different visualizations — like bar charts, scatter plots, and heatmaps — to make the patterns easier to understand.</a:t>
            </a:r>
          </a:p>
          <a:p>
            <a:pPr marL="0" indent="0">
              <a:buNone/>
            </a:pP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In the end, I summarized the main findings and gave insights that could help both hosts and guests.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For example, hosts can see what makes listings more successful, and travellers can get an idea of where they can find good value stays.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39C6E4-110E-5694-297F-79AEE92F2B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6873" y="786181"/>
            <a:ext cx="184726" cy="5393036"/>
          </a:xfrm>
        </p:spPr>
      </p:sp>
    </p:spTree>
    <p:extLst>
      <p:ext uri="{BB962C8B-B14F-4D97-AF65-F5344CB8AC3E}">
        <p14:creationId xmlns:p14="http://schemas.microsoft.com/office/powerpoint/2010/main" val="2305505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3600" dirty="0">
                <a:solidFill>
                  <a:schemeClr val="tx1"/>
                </a:solidFill>
              </a:rPr>
              <a:t>Hosts and Property Owners</a:t>
            </a:r>
          </a:p>
          <a:p>
            <a:pPr algn="just">
              <a:lnSpc>
                <a:spcPct val="150000"/>
              </a:lnSpc>
            </a:pPr>
            <a:r>
              <a:rPr lang="en-IN" sz="3600" dirty="0">
                <a:solidFill>
                  <a:schemeClr val="tx1"/>
                </a:solidFill>
              </a:rPr>
              <a:t>Travelers</a:t>
            </a:r>
          </a:p>
          <a:p>
            <a:pPr algn="just">
              <a:lnSpc>
                <a:spcPct val="150000"/>
              </a:lnSpc>
            </a:pPr>
            <a:r>
              <a:rPr lang="en-IN" sz="3600" dirty="0">
                <a:solidFill>
                  <a:schemeClr val="tx1"/>
                </a:solidFill>
              </a:rPr>
              <a:t>Airbnb Management Team</a:t>
            </a:r>
          </a:p>
          <a:p>
            <a:pPr algn="just">
              <a:lnSpc>
                <a:spcPct val="150000"/>
              </a:lnSpc>
            </a:pPr>
            <a:r>
              <a:rPr lang="en-IN" sz="3600" dirty="0">
                <a:solidFill>
                  <a:schemeClr val="tx1"/>
                </a:solidFill>
              </a:rPr>
              <a:t>Students and Data Enthusiasts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90618" y="1432560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</a:rPr>
              <a:t>Python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</a:rPr>
              <a:t>Pandas (Library)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</a:rPr>
              <a:t>Matplotlib (Library)</a:t>
            </a:r>
          </a:p>
          <a:p>
            <a:pPr lvl="1"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</a:rPr>
              <a:t>Seaborn (Library)</a:t>
            </a:r>
          </a:p>
          <a:p>
            <a:pPr lvl="1">
              <a:lnSpc>
                <a:spcPct val="150000"/>
              </a:lnSpc>
            </a:pPr>
            <a:r>
              <a:rPr lang="en-GB" dirty="0" err="1">
                <a:solidFill>
                  <a:schemeClr val="tx1"/>
                </a:solidFill>
              </a:rPr>
              <a:t>Numpy</a:t>
            </a:r>
            <a:r>
              <a:rPr lang="en-GB" dirty="0">
                <a:solidFill>
                  <a:schemeClr val="tx1"/>
                </a:solidFill>
              </a:rPr>
              <a:t> (Library)</a:t>
            </a:r>
          </a:p>
          <a:p>
            <a:pPr lvl="1">
              <a:lnSpc>
                <a:spcPct val="150000"/>
              </a:lnSpc>
            </a:pPr>
            <a:r>
              <a:rPr lang="en-GB" dirty="0" err="1">
                <a:solidFill>
                  <a:schemeClr val="tx1"/>
                </a:solidFill>
              </a:rPr>
              <a:t>Jupyter</a:t>
            </a:r>
            <a:r>
              <a:rPr lang="en-GB" dirty="0">
                <a:solidFill>
                  <a:schemeClr val="tx1"/>
                </a:solidFill>
              </a:rPr>
              <a:t> Notebook</a:t>
            </a:r>
          </a:p>
          <a:p>
            <a:pPr lvl="1">
              <a:lnSpc>
                <a:spcPct val="150000"/>
              </a:lnSpc>
            </a:pPr>
            <a:endParaRPr lang="en-IN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64DA3E-2576-1360-FF37-9BF343980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64" y="1116992"/>
            <a:ext cx="7977592" cy="5638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00" y="107037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A532A0-94A2-CA50-05B4-39B2AEB91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164" y="892204"/>
            <a:ext cx="8138159" cy="596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-93292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FA6FD3-464E-ABF1-FECE-C96604C71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8" y="648323"/>
            <a:ext cx="5233076" cy="601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578</TotalTime>
  <Words>464</Words>
  <Application>Microsoft Office PowerPoint</Application>
  <PresentationFormat>Widescreen</PresentationFormat>
  <Paragraphs>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Trebuchet MS</vt:lpstr>
      <vt:lpstr>Wingdings</vt:lpstr>
      <vt:lpstr>Wingdings 3</vt:lpstr>
      <vt:lpstr>Facet</vt:lpstr>
      <vt:lpstr>Airbnb Hotel Booking Analysis (DIY Project)</vt:lpstr>
      <vt:lpstr>PROBLEM  STATEMENT</vt:lpstr>
      <vt:lpstr>Project Description  </vt:lpstr>
      <vt:lpstr>PowerPoint Presentation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 I VIGNESHWAR</cp:lastModifiedBy>
  <cp:revision>108</cp:revision>
  <dcterms:created xsi:type="dcterms:W3CDTF">2021-07-11T13:13:15Z</dcterms:created>
  <dcterms:modified xsi:type="dcterms:W3CDTF">2025-10-21T02:12:30Z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