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74976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5677" y="1615598"/>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63121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 </a:t>
            </a:r>
            <a:r>
              <a:rPr lang="en-US" sz="2000" b="1" dirty="0">
                <a:solidFill>
                  <a:schemeClr val="bg1">
                    <a:lumMod val="95000"/>
                  </a:schemeClr>
                </a:solidFill>
                <a:latin typeface="Arial"/>
                <a:cs typeface="Arial"/>
              </a:rPr>
              <a:t>RAGHU ENGINEERING COLLEGE </a:t>
            </a:r>
          </a:p>
          <a:p>
            <a:r>
              <a:rPr lang="en-US" sz="2000" b="1" dirty="0">
                <a:solidFill>
                  <a:schemeClr val="accent1">
                    <a:lumMod val="75000"/>
                  </a:schemeClr>
                </a:solidFill>
                <a:latin typeface="Arial"/>
                <a:cs typeface="Arial"/>
              </a:rPr>
              <a:t>Department     : </a:t>
            </a:r>
            <a:r>
              <a:rPr lang="en-US" sz="2000" b="1" dirty="0">
                <a:solidFill>
                  <a:schemeClr val="bg1">
                    <a:lumMod val="95000"/>
                  </a:schemeClr>
                </a:solidFill>
                <a:latin typeface="Arial"/>
                <a:cs typeface="Arial"/>
              </a:rPr>
              <a:t>CYBER SECURITY  </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30BE1CF3-7EAE-8ED5-834A-D6D27FBB8DC6}"/>
              </a:ext>
            </a:extLst>
          </p:cNvPr>
          <p:cNvSpPr txBox="1"/>
          <p:nvPr/>
        </p:nvSpPr>
        <p:spPr>
          <a:xfrm>
            <a:off x="2310581" y="845574"/>
            <a:ext cx="7374193" cy="1077218"/>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br>
              <a:rPr lang="en-US" sz="3200" b="1" dirty="0">
                <a:solidFill>
                  <a:schemeClr val="accent1">
                    <a:lumMod val="75000"/>
                  </a:schemeClr>
                </a:solidFill>
                <a:latin typeface="Arial" panose="020B0604020202020204" pitchFamily="34" charset="0"/>
                <a:cs typeface="Arial" panose="020B0604020202020204" pitchFamily="34" charset="0"/>
              </a:rPr>
            </a:br>
            <a:endParaRPr lang="en-IN" sz="3200"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35670" y="1628329"/>
            <a:ext cx="1136696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Digital Media</a:t>
            </a:r>
            <a:r>
              <a:rPr kumimoji="0" lang="en-US" altLang="en-US" sz="20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Big Data and IoT</a:t>
            </a:r>
            <a:r>
              <a:rPr kumimoji="0" lang="en-US" altLang="en-US" sz="20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20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20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000"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algn="just"/>
            <a:r>
              <a:rPr lang="en-IN" sz="2000"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p>
          <a:p>
            <a:pPr algn="just"/>
            <a:r>
              <a:rPr lang="en-IN" sz="2000" dirty="0">
                <a:latin typeface="Arial" panose="020B0604020202020204" pitchFamily="34" charset="0"/>
                <a:cs typeface="Arial" panose="020B0604020202020204" pitchFamily="34" charset="0"/>
              </a:rPr>
              <a:t>The problem is how and what should be used for a secure transmission so that the data is not available to unauthorized person.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dirty="0">
                <a:latin typeface="Arial" panose="020B0604020202020204" pitchFamily="34" charset="0"/>
                <a:cs typeface="Arial" panose="020B0604020202020204" pitchFamily="34" charset="0"/>
              </a:rPr>
              <a:t>Python Programming language</a:t>
            </a:r>
            <a:r>
              <a:rPr lang="en-IN" sz="2000" dirty="0">
                <a:latin typeface="Arial" panose="020B0604020202020204" pitchFamily="34" charset="0"/>
                <a:cs typeface="Arial" panose="020B0604020202020204" pitchFamily="34" charset="0"/>
              </a:rPr>
              <a:t> has been used for writing the code.</a:t>
            </a:r>
          </a:p>
          <a:p>
            <a:r>
              <a:rPr lang="en-IN" sz="2000" b="1" dirty="0">
                <a:latin typeface="Arial" panose="020B0604020202020204" pitchFamily="34" charset="0"/>
                <a:cs typeface="Arial" panose="020B0604020202020204" pitchFamily="34" charset="0"/>
              </a:rPr>
              <a:t>CV2, OS, String</a:t>
            </a:r>
            <a:r>
              <a:rPr lang="en-IN" sz="2000" dirty="0">
                <a:latin typeface="Arial" panose="020B0604020202020204" pitchFamily="34" charset="0"/>
                <a:cs typeface="Arial" panose="020B0604020202020204" pitchFamily="34" charset="0"/>
              </a:rPr>
              <a:t> are the import libraries that are used for the program to work.</a:t>
            </a:r>
          </a:p>
          <a:p>
            <a:r>
              <a:rPr lang="en-IN" sz="2000" b="1" dirty="0">
                <a:latin typeface="Arial" panose="020B0604020202020204" pitchFamily="34" charset="0"/>
                <a:cs typeface="Arial" panose="020B0604020202020204" pitchFamily="34" charset="0"/>
              </a:rPr>
              <a:t>Python IDLE </a:t>
            </a:r>
            <a:r>
              <a:rPr lang="en-IN" sz="2000" dirty="0">
                <a:latin typeface="Arial" panose="020B0604020202020204" pitchFamily="34" charset="0"/>
                <a:cs typeface="Arial" panose="020B0604020202020204" pitchFamily="34" charset="0"/>
              </a:rPr>
              <a:t> is the environment used to execute the program.</a:t>
            </a: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0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20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20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20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20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20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639836"/>
            <a:ext cx="11029615" cy="4673324"/>
          </a:xfrm>
        </p:spPr>
        <p:txBody>
          <a:bodyPr>
            <a:noAutofit/>
          </a:bodyPr>
          <a:lstStyle/>
          <a:p>
            <a:pPr marL="0" indent="0">
              <a:buNone/>
            </a:pPr>
            <a:r>
              <a:rPr lang="en-US" sz="2000"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sz="2000" dirty="0">
                <a:latin typeface="Arial" panose="020B0604020202020204" pitchFamily="34" charset="0"/>
                <a:cs typeface="Arial" panose="020B0604020202020204" pitchFamily="34" charset="0"/>
              </a:rPr>
              <a:t>) to another person(receiver).</a:t>
            </a:r>
            <a:r>
              <a:rPr lang="en-US" sz="2000"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With this project it could be concluded that Steganography can be used widely in </a:t>
            </a:r>
            <a:r>
              <a:rPr lang="en-US" sz="2000" dirty="0">
                <a:latin typeface="Arial" panose="020B0604020202020204" pitchFamily="34" charset="0"/>
                <a:cs typeface="Arial" panose="020B0604020202020204" pitchFamily="34" charset="0"/>
              </a:rPr>
              <a:t>different</a:t>
            </a:r>
            <a:r>
              <a:rPr lang="en-US" sz="2400" dirty="0">
                <a:latin typeface="Arial" panose="020B0604020202020204" pitchFamily="34" charset="0"/>
                <a:cs typeface="Arial" panose="020B0604020202020204" pitchFamily="34" charset="0"/>
              </a:rPr>
              <a:t> sectors where any official and confidential data needs to be transmitted from one source to another by hiding it inside a digital file such as image to make the data invisible to others, solving the problem that was there during the transmission of the data.</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solidFill>
                  <a:schemeClr val="tx1"/>
                </a:solidFill>
                <a:latin typeface="Arial" panose="020B0604020202020204" pitchFamily="34" charset="0"/>
                <a:cs typeface="Arial" panose="020B0604020202020204" pitchFamily="34" charset="0"/>
              </a:rPr>
              <a:t>You can access all the required resources for this project in the below link</a:t>
            </a:r>
          </a:p>
          <a:p>
            <a:pPr marL="0" indent="0">
              <a:buNone/>
            </a:pPr>
            <a:endParaRPr lang="en-IN" sz="4000"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IN" sz="4000" dirty="0">
                <a:solidFill>
                  <a:schemeClr val="tx1"/>
                </a:solidFill>
                <a:hlinkClick r:id="rId2">
                  <a:extLst>
                    <a:ext uri="{A12FA001-AC4F-418D-AE19-62706E023703}">
                      <ahyp:hlinkClr xmlns:ahyp="http://schemas.microsoft.com/office/drawing/2018/hyperlinkcolor" val="tx"/>
                    </a:ext>
                  </a:extLst>
                </a:hlinkClick>
              </a:rPr>
              <a:t>https://github.com/Ashritom/Steganography.git</a:t>
            </a:r>
            <a:endParaRPr lang="en-IN" sz="40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143</TotalTime>
  <Words>634</Words>
  <Application>Microsoft Office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45</cp:revision>
  <dcterms:created xsi:type="dcterms:W3CDTF">2021-05-26T16:50:10Z</dcterms:created>
  <dcterms:modified xsi:type="dcterms:W3CDTF">2025-02-22T05:50:02Z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