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25677" y="1615598"/>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K.ASHRIT</a:t>
            </a:r>
          </a:p>
          <a:p>
            <a:r>
              <a:rPr lang="en-US" sz="2000" b="1" dirty="0">
                <a:solidFill>
                  <a:schemeClr val="accent1">
                    <a:lumMod val="75000"/>
                  </a:schemeClr>
                </a:solidFill>
                <a:latin typeface="Arial"/>
                <a:cs typeface="Arial"/>
              </a:rPr>
              <a:t>College Name : </a:t>
            </a:r>
            <a:r>
              <a:rPr lang="en-US" sz="2000" b="1" dirty="0">
                <a:solidFill>
                  <a:schemeClr val="bg1">
                    <a:lumMod val="95000"/>
                  </a:schemeClr>
                </a:solidFill>
                <a:latin typeface="Arial"/>
                <a:cs typeface="Arial"/>
              </a:rPr>
              <a:t>RAGHU ENGINEERING COLLEGE </a:t>
            </a:r>
          </a:p>
          <a:p>
            <a:r>
              <a:rPr lang="en-US" sz="2000" b="1" dirty="0">
                <a:solidFill>
                  <a:schemeClr val="accent1">
                    <a:lumMod val="75000"/>
                  </a:schemeClr>
                </a:solidFill>
                <a:latin typeface="Arial"/>
                <a:cs typeface="Arial"/>
              </a:rPr>
              <a:t>Department     : </a:t>
            </a:r>
            <a:r>
              <a:rPr lang="en-US" sz="2000" b="1" dirty="0">
                <a:solidFill>
                  <a:schemeClr val="bg1">
                    <a:lumMod val="95000"/>
                  </a:schemeClr>
                </a:solidFill>
                <a:latin typeface="Arial"/>
                <a:cs typeface="Arial"/>
              </a:rPr>
              <a:t>CYBER SECURITY  </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30BE1CF3-7EAE-8ED5-834A-D6D27FBB8DC6}"/>
              </a:ext>
            </a:extLst>
          </p:cNvPr>
          <p:cNvSpPr txBox="1"/>
          <p:nvPr/>
        </p:nvSpPr>
        <p:spPr>
          <a:xfrm>
            <a:off x="2310581" y="845574"/>
            <a:ext cx="7374193" cy="1077218"/>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br>
              <a:rPr lang="en-US" sz="3200" b="1" dirty="0">
                <a:solidFill>
                  <a:schemeClr val="accent1">
                    <a:lumMod val="75000"/>
                  </a:schemeClr>
                </a:solidFill>
                <a:latin typeface="Arial" panose="020B0604020202020204" pitchFamily="34" charset="0"/>
                <a:cs typeface="Arial" panose="020B0604020202020204" pitchFamily="34" charset="0"/>
              </a:rPr>
            </a:br>
            <a:endParaRPr lang="en-IN" sz="3200"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81192" y="1653531"/>
            <a:ext cx="11366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As cyber threats become more sophisticated, steganography can offer an additional layer of security by concealing the very existence of encrypted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Media</a:t>
            </a:r>
            <a:r>
              <a:rPr kumimoji="0" lang="en-US" altLang="en-US" sz="1800" b="0" i="0" u="none" strike="noStrike" cap="none" normalizeH="0" baseline="0" dirty="0">
                <a:ln>
                  <a:noFill/>
                </a:ln>
                <a:solidFill>
                  <a:schemeClr val="tx1"/>
                </a:solidFill>
                <a:effectLst/>
                <a:latin typeface="Arial" panose="020B0604020202020204" pitchFamily="34" charset="0"/>
              </a:rPr>
              <a:t>: With the rise of digital media, steganography can be applied to images, videos, and audio files, making it harder for unauthorized parties to detect hidden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Big Data and IoT</a:t>
            </a:r>
            <a:r>
              <a:rPr kumimoji="0" lang="en-US" altLang="en-US" sz="1800" b="0" i="0" u="none" strike="noStrike" cap="none" normalizeH="0" baseline="0" dirty="0">
                <a:ln>
                  <a:noFill/>
                </a:ln>
                <a:solidFill>
                  <a:schemeClr val="tx1"/>
                </a:solidFill>
                <a:effectLst/>
                <a:latin typeface="Arial" panose="020B0604020202020204" pitchFamily="34" charset="0"/>
              </a:rPr>
              <a:t>: As the Internet of Things (IoT) and big data technologies grow, steganography can be used to securely transmit data between devices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AI and machine learning can enhance steganographic techniques, making them more efficient and harder to detect.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Legal and Ethical Applications</a:t>
            </a:r>
            <a:r>
              <a:rPr kumimoji="0" lang="en-US" altLang="en-US" sz="1800" b="0" i="0" u="none" strike="noStrike" cap="none" normalizeH="0" baseline="0" dirty="0">
                <a:ln>
                  <a:noFill/>
                </a:ln>
                <a:solidFill>
                  <a:schemeClr val="tx1"/>
                </a:solidFill>
                <a:effectLst/>
                <a:latin typeface="Arial" panose="020B0604020202020204" pitchFamily="34" charset="0"/>
              </a:rPr>
              <a:t>: Steganography can be used for protecting intellectual property, ensuring privacy in communications, and even in legal contexts to securely transmit sensitive information.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000" b="1" dirty="0">
                <a:latin typeface="Arial" panose="020B0604020202020204" pitchFamily="34" charset="0"/>
                <a:cs typeface="Arial" panose="020B0604020202020204" pitchFamily="34" charset="0"/>
              </a:rPr>
              <a:t>The transmission of data(message) from sender to the receiver in its original form is prone to attack or disclosure to any unauthorized or illegal person with some destructive intention often hackers.</a:t>
            </a:r>
          </a:p>
          <a:p>
            <a:pPr algn="just"/>
            <a:r>
              <a:rPr lang="en-IN" sz="2000" b="1" dirty="0">
                <a:latin typeface="Arial" panose="020B0604020202020204" pitchFamily="34" charset="0"/>
                <a:cs typeface="Arial" panose="020B0604020202020204" pitchFamily="34" charset="0"/>
              </a:rPr>
              <a:t>To make the transmission secure we should use a technique to either change the message into some other format or hide it in something, so we could protect it from being disclosed.</a:t>
            </a:r>
          </a:p>
          <a:p>
            <a:pPr algn="just"/>
            <a:r>
              <a:rPr lang="en-IN" sz="2000" b="1" dirty="0">
                <a:latin typeface="Arial" panose="020B0604020202020204" pitchFamily="34" charset="0"/>
                <a:cs typeface="Arial" panose="020B0604020202020204" pitchFamily="34" charset="0"/>
              </a:rPr>
              <a:t>The problem is how and what should be used for a secure transmission so that the data is not available to unauthorized person.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Python Programming language</a:t>
            </a:r>
            <a:r>
              <a:rPr lang="en-IN" dirty="0">
                <a:latin typeface="Arial" panose="020B0604020202020204" pitchFamily="34" charset="0"/>
                <a:cs typeface="Arial" panose="020B0604020202020204" pitchFamily="34" charset="0"/>
              </a:rPr>
              <a:t> has been used for writing the code.</a:t>
            </a:r>
          </a:p>
          <a:p>
            <a:r>
              <a:rPr lang="en-IN" b="1" dirty="0">
                <a:latin typeface="Arial" panose="020B0604020202020204" pitchFamily="34" charset="0"/>
                <a:cs typeface="Arial" panose="020B0604020202020204" pitchFamily="34" charset="0"/>
              </a:rPr>
              <a:t>CV2, OS, String</a:t>
            </a:r>
            <a:r>
              <a:rPr lang="en-IN" dirty="0">
                <a:latin typeface="Arial" panose="020B0604020202020204" pitchFamily="34" charset="0"/>
                <a:cs typeface="Arial" panose="020B0604020202020204" pitchFamily="34" charset="0"/>
              </a:rPr>
              <a:t> are the import libraries that are used for the program to work.</a:t>
            </a:r>
          </a:p>
          <a:p>
            <a:r>
              <a:rPr lang="en-IN" b="1" dirty="0">
                <a:latin typeface="Arial" panose="020B0604020202020204" pitchFamily="34" charset="0"/>
                <a:cs typeface="Arial" panose="020B0604020202020204" pitchFamily="34" charset="0"/>
              </a:rPr>
              <a:t>Python IDLE </a:t>
            </a:r>
            <a:r>
              <a:rPr lang="en-IN" dirty="0">
                <a:latin typeface="Arial" panose="020B0604020202020204" pitchFamily="34" charset="0"/>
                <a:cs typeface="Arial" panose="020B0604020202020204" pitchFamily="34" charset="0"/>
              </a:rPr>
              <a:t> is the environment used to execute the program.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18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18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18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18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18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dirty="0">
                <a:latin typeface="Arial" panose="020B0604020202020204" pitchFamily="34" charset="0"/>
                <a:cs typeface="Arial" panose="020B0604020202020204" pitchFamily="34" charset="0"/>
              </a:rPr>
              <a:t>) to another person(receiver).</a:t>
            </a:r>
            <a:r>
              <a:rPr lang="en-US"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D6D9008-DC65-F56A-83B5-5D4ED257CAB3}"/>
              </a:ext>
            </a:extLst>
          </p:cNvPr>
          <p:cNvPicPr>
            <a:picLocks noChangeAspect="1"/>
          </p:cNvPicPr>
          <p:nvPr/>
        </p:nvPicPr>
        <p:blipFill>
          <a:blip r:embed="rId2"/>
          <a:stretch>
            <a:fillRect/>
          </a:stretch>
        </p:blipFill>
        <p:spPr>
          <a:xfrm>
            <a:off x="461860" y="1232452"/>
            <a:ext cx="3053500" cy="5495088"/>
          </a:xfrm>
          <a:prstGeom prst="rect">
            <a:avLst/>
          </a:prstGeom>
          <a:ln>
            <a:solidFill>
              <a:schemeClr val="tx1"/>
            </a:solidFill>
          </a:ln>
        </p:spPr>
      </p:pic>
      <p:pic>
        <p:nvPicPr>
          <p:cNvPr id="10" name="Picture 9">
            <a:extLst>
              <a:ext uri="{FF2B5EF4-FFF2-40B4-BE49-F238E27FC236}">
                <a16:creationId xmlns:a16="http://schemas.microsoft.com/office/drawing/2014/main" id="{AB08A4AD-B250-72FC-0FAC-F147EEF79B3B}"/>
              </a:ext>
            </a:extLst>
          </p:cNvPr>
          <p:cNvPicPr>
            <a:picLocks noChangeAspect="1"/>
          </p:cNvPicPr>
          <p:nvPr/>
        </p:nvPicPr>
        <p:blipFill>
          <a:blip r:embed="rId3"/>
          <a:stretch>
            <a:fillRect/>
          </a:stretch>
        </p:blipFill>
        <p:spPr>
          <a:xfrm>
            <a:off x="3664383" y="3296662"/>
            <a:ext cx="6140839" cy="3283381"/>
          </a:xfrm>
          <a:prstGeom prst="rect">
            <a:avLst/>
          </a:prstGeom>
        </p:spPr>
      </p:pic>
      <p:pic>
        <p:nvPicPr>
          <p:cNvPr id="12" name="Picture 11">
            <a:extLst>
              <a:ext uri="{FF2B5EF4-FFF2-40B4-BE49-F238E27FC236}">
                <a16:creationId xmlns:a16="http://schemas.microsoft.com/office/drawing/2014/main" id="{20CBB12D-7ED4-3A0F-2930-2D330AB4270E}"/>
              </a:ext>
            </a:extLst>
          </p:cNvPr>
          <p:cNvPicPr>
            <a:picLocks noChangeAspect="1"/>
          </p:cNvPicPr>
          <p:nvPr/>
        </p:nvPicPr>
        <p:blipFill>
          <a:blip r:embed="rId4"/>
          <a:stretch>
            <a:fillRect/>
          </a:stretch>
        </p:blipFill>
        <p:spPr>
          <a:xfrm>
            <a:off x="3664383" y="1237403"/>
            <a:ext cx="6140839" cy="2018517"/>
          </a:xfrm>
          <a:prstGeom prst="rect">
            <a:avLst/>
          </a:prstGeo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With this project it could be concluded that Steganography can be used widely in different sectors where any official and confidential data needs to be transmitted from one source to another by hiding it inside a digital file such as image to make the data invisible to others, solving the problem that was there during the transmission of the data.</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4000" dirty="0">
                <a:solidFill>
                  <a:schemeClr val="tx1"/>
                </a:solidFill>
              </a:rPr>
              <a:t>You can all the required resources for this project in the below link</a:t>
            </a:r>
          </a:p>
          <a:p>
            <a:pPr marL="0" indent="0">
              <a:buNone/>
            </a:pPr>
            <a:endParaRPr lang="en-IN" sz="4000"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IN" sz="4000" dirty="0">
                <a:solidFill>
                  <a:schemeClr val="tx1"/>
                </a:solidFill>
                <a:hlinkClick r:id="rId2">
                  <a:extLst>
                    <a:ext uri="{A12FA001-AC4F-418D-AE19-62706E023703}">
                      <ahyp:hlinkClr xmlns:ahyp="http://schemas.microsoft.com/office/drawing/2018/hyperlinkcolor" val="tx"/>
                    </a:ext>
                  </a:extLst>
                </a:hlinkClick>
              </a:rPr>
              <a:t>https://github.com/Ashritom/Steganography.git</a:t>
            </a:r>
            <a:endParaRPr lang="en-IN" sz="40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630</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Ashrit K</cp:lastModifiedBy>
  <cp:revision>41</cp:revision>
  <dcterms:created xsi:type="dcterms:W3CDTF">2021-05-26T16:50:10Z</dcterms:created>
  <dcterms:modified xsi:type="dcterms:W3CDTF">2025-02-21T04:00:44Z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