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8940" y="129385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&amp; Department : </a:t>
            </a:r>
            <a:r>
              <a:rPr lang="en-US" sz="2000" b="1" dirty="0">
                <a:solidFill>
                  <a:schemeClr val="bg1">
                    <a:lumMod val="95000"/>
                  </a:schemeClr>
                </a:solidFill>
                <a:latin typeface="Arial"/>
                <a:cs typeface="Arial"/>
              </a:rPr>
              <a:t>RAGHU ENGINEERING COLLEGE (CYBER 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81192" y="1653531"/>
            <a:ext cx="11366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Media</a:t>
            </a:r>
            <a:r>
              <a:rPr kumimoji="0" lang="en-US" altLang="en-US" sz="18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Big Data and IoT</a:t>
            </a:r>
            <a:r>
              <a:rPr kumimoji="0" lang="en-US" altLang="en-US" sz="18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18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marL="0" indent="0" algn="just">
              <a:buNone/>
            </a:pPr>
            <a:r>
              <a:rPr lang="en-IN" sz="2000" b="1"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Python Programming language</a:t>
            </a:r>
            <a:r>
              <a:rPr lang="en-IN" dirty="0">
                <a:latin typeface="Arial" panose="020B0604020202020204" pitchFamily="34" charset="0"/>
                <a:cs typeface="Arial" panose="020B0604020202020204" pitchFamily="34" charset="0"/>
              </a:rPr>
              <a:t> has been used for writing the code.</a:t>
            </a:r>
          </a:p>
          <a:p>
            <a:r>
              <a:rPr lang="en-IN" b="1" dirty="0">
                <a:latin typeface="Arial" panose="020B0604020202020204" pitchFamily="34" charset="0"/>
                <a:cs typeface="Arial" panose="020B0604020202020204" pitchFamily="34" charset="0"/>
              </a:rPr>
              <a:t>CV2, OS, String</a:t>
            </a:r>
            <a:r>
              <a:rPr lang="en-IN" dirty="0">
                <a:latin typeface="Arial" panose="020B0604020202020204" pitchFamily="34" charset="0"/>
                <a:cs typeface="Arial" panose="020B0604020202020204" pitchFamily="34" charset="0"/>
              </a:rPr>
              <a:t> are the import libraries that are used for the program to work.</a:t>
            </a:r>
          </a:p>
          <a:p>
            <a:r>
              <a:rPr lang="en-IN" b="1" dirty="0">
                <a:latin typeface="Arial" panose="020B0604020202020204" pitchFamily="34" charset="0"/>
                <a:cs typeface="Arial" panose="020B0604020202020204" pitchFamily="34" charset="0"/>
              </a:rPr>
              <a:t>Python IDLE </a:t>
            </a:r>
            <a:r>
              <a:rPr lang="en-IN" dirty="0">
                <a:latin typeface="Arial" panose="020B0604020202020204" pitchFamily="34" charset="0"/>
                <a:cs typeface="Arial" panose="020B0604020202020204" pitchFamily="34" charset="0"/>
              </a:rPr>
              <a:t> is the environment used to execute the program.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18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18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18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18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18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dirty="0">
                <a:latin typeface="Arial" panose="020B0604020202020204" pitchFamily="34" charset="0"/>
                <a:cs typeface="Arial" panose="020B0604020202020204" pitchFamily="34" charset="0"/>
              </a:rPr>
              <a:t>) to another person(receiver).</a:t>
            </a:r>
            <a:r>
              <a:rPr lang="en-US"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Conclude your project concerning your problem statement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537</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35</cp:revision>
  <dcterms:created xsi:type="dcterms:W3CDTF">2021-05-26T16:50:10Z</dcterms:created>
  <dcterms:modified xsi:type="dcterms:W3CDTF">2025-02-20T09:15:56Z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