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6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95861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ritom/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8940" y="129385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589935" y="4586365"/>
            <a:ext cx="10507777"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K.ASHRIT</a:t>
            </a:r>
          </a:p>
          <a:p>
            <a:r>
              <a:rPr lang="en-US" sz="2000" b="1" dirty="0">
                <a:solidFill>
                  <a:schemeClr val="accent1">
                    <a:lumMod val="75000"/>
                  </a:schemeClr>
                </a:solidFill>
                <a:latin typeface="Arial"/>
                <a:cs typeface="Arial"/>
              </a:rPr>
              <a:t>College Name &amp; Department : </a:t>
            </a:r>
            <a:r>
              <a:rPr lang="en-US" sz="2000" b="1" dirty="0">
                <a:solidFill>
                  <a:schemeClr val="bg1">
                    <a:lumMod val="95000"/>
                  </a:schemeClr>
                </a:solidFill>
                <a:latin typeface="Arial"/>
                <a:cs typeface="Arial"/>
              </a:rPr>
              <a:t>RAGHU ENGINEERING COLLEGE (CYBER SECURITY)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76150992-E6A4-435D-CC58-CCAFAE9F1548}"/>
              </a:ext>
            </a:extLst>
          </p:cNvPr>
          <p:cNvSpPr>
            <a:spLocks noGrp="1" noChangeArrowheads="1"/>
          </p:cNvSpPr>
          <p:nvPr>
            <p:ph idx="1"/>
          </p:nvPr>
        </p:nvSpPr>
        <p:spPr bwMode="auto">
          <a:xfrm>
            <a:off x="581192" y="1653531"/>
            <a:ext cx="113669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As cyber threats become more sophisticated, steganography can offer an additional layer of security by concealing the very existence of encrypted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Media</a:t>
            </a:r>
            <a:r>
              <a:rPr kumimoji="0" lang="en-US" altLang="en-US" sz="1800" b="0" i="0" u="none" strike="noStrike" cap="none" normalizeH="0" baseline="0" dirty="0">
                <a:ln>
                  <a:noFill/>
                </a:ln>
                <a:solidFill>
                  <a:schemeClr val="tx1"/>
                </a:solidFill>
                <a:effectLst/>
                <a:latin typeface="Arial" panose="020B0604020202020204" pitchFamily="34" charset="0"/>
              </a:rPr>
              <a:t>: With the rise of digital media, steganography can be applied to images, videos, and audio files, making it harder for unauthorized parties to detect hidden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Big Data and IoT</a:t>
            </a:r>
            <a:r>
              <a:rPr kumimoji="0" lang="en-US" altLang="en-US" sz="1800" b="0" i="0" u="none" strike="noStrike" cap="none" normalizeH="0" baseline="0" dirty="0">
                <a:ln>
                  <a:noFill/>
                </a:ln>
                <a:solidFill>
                  <a:schemeClr val="tx1"/>
                </a:solidFill>
                <a:effectLst/>
                <a:latin typeface="Arial" panose="020B0604020202020204" pitchFamily="34" charset="0"/>
              </a:rPr>
              <a:t>: As the Internet of Things (IoT) and big data technologies grow, steganography can be used to securely transmit data between devices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AI and machine learning can enhance steganographic techniques, making them more efficient and harder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Legal and Ethical Applications</a:t>
            </a:r>
            <a:r>
              <a:rPr kumimoji="0" lang="en-US" altLang="en-US" sz="1800" b="0" i="0" u="none" strike="noStrike" cap="none" normalizeH="0" baseline="0" dirty="0">
                <a:ln>
                  <a:noFill/>
                </a:ln>
                <a:solidFill>
                  <a:schemeClr val="tx1"/>
                </a:solidFill>
                <a:effectLst/>
                <a:latin typeface="Arial" panose="020B0604020202020204" pitchFamily="34" charset="0"/>
              </a:rPr>
              <a:t>: Steganography can be used for protecting intellectual property, ensuring privacy in communications, and even in legal contexts to securely transmit sensitive information.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b="1" dirty="0">
                <a:latin typeface="Arial" panose="020B0604020202020204" pitchFamily="34" charset="0"/>
                <a:cs typeface="Arial" panose="020B0604020202020204" pitchFamily="34" charset="0"/>
              </a:rPr>
              <a:t>The transmission of data(message) from sender to the receiver in its original form is prone to attack or disclosure to any unauthorized or illegal person with some destructive intention often hackers.</a:t>
            </a:r>
          </a:p>
          <a:p>
            <a:pPr marL="0" indent="0" algn="just">
              <a:buNone/>
            </a:pPr>
            <a:r>
              <a:rPr lang="en-IN" sz="2000" b="1" dirty="0">
                <a:latin typeface="Arial" panose="020B0604020202020204" pitchFamily="34" charset="0"/>
                <a:cs typeface="Arial" panose="020B0604020202020204" pitchFamily="34" charset="0"/>
              </a:rPr>
              <a:t>To make the transmission secure we should use a technique to either change the message into some other format or hide it in something, so we could protect it from being disclosed.</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latin typeface="Arial" panose="020B0604020202020204" pitchFamily="34" charset="0"/>
                <a:cs typeface="Arial" panose="020B0604020202020204" pitchFamily="34" charset="0"/>
              </a:rPr>
              <a:t>Python Programming language</a:t>
            </a:r>
            <a:r>
              <a:rPr lang="en-IN" dirty="0">
                <a:latin typeface="Arial" panose="020B0604020202020204" pitchFamily="34" charset="0"/>
                <a:cs typeface="Arial" panose="020B0604020202020204" pitchFamily="34" charset="0"/>
              </a:rPr>
              <a:t> has been used for writing the code.</a:t>
            </a:r>
          </a:p>
          <a:p>
            <a:r>
              <a:rPr lang="en-IN" b="1" dirty="0">
                <a:latin typeface="Arial" panose="020B0604020202020204" pitchFamily="34" charset="0"/>
                <a:cs typeface="Arial" panose="020B0604020202020204" pitchFamily="34" charset="0"/>
              </a:rPr>
              <a:t>CV2, OS, String</a:t>
            </a:r>
            <a:r>
              <a:rPr lang="en-IN" dirty="0">
                <a:latin typeface="Arial" panose="020B0604020202020204" pitchFamily="34" charset="0"/>
                <a:cs typeface="Arial" panose="020B0604020202020204" pitchFamily="34" charset="0"/>
              </a:rPr>
              <a:t> are the import libraries that are used for the program to work.</a:t>
            </a:r>
          </a:p>
          <a:p>
            <a:r>
              <a:rPr lang="en-IN" b="1" dirty="0">
                <a:latin typeface="Arial" panose="020B0604020202020204" pitchFamily="34" charset="0"/>
                <a:cs typeface="Arial" panose="020B0604020202020204" pitchFamily="34" charset="0"/>
              </a:rPr>
              <a:t>Python IDLE </a:t>
            </a:r>
            <a:r>
              <a:rPr lang="en-IN" dirty="0">
                <a:latin typeface="Arial" panose="020B0604020202020204" pitchFamily="34" charset="0"/>
                <a:cs typeface="Arial" panose="020B0604020202020204" pitchFamily="34" charset="0"/>
              </a:rPr>
              <a:t> is the environment used to execute the program.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dirty="0">
                <a:solidFill>
                  <a:srgbClr val="0F0F0F"/>
                </a:solidFill>
                <a:latin typeface="Arial" panose="020B0604020202020204" pitchFamily="34" charset="0"/>
                <a:cs typeface="Arial" panose="020B0604020202020204" pitchFamily="34" charset="0"/>
              </a:rPr>
              <a:t>Like in every cryptography technique, the Steganography is also used to hide the original message from the unauthorised person and used a key to hide the message. </a:t>
            </a:r>
          </a:p>
          <a:p>
            <a:r>
              <a:rPr lang="en-IN" sz="1800" dirty="0">
                <a:solidFill>
                  <a:srgbClr val="0F0F0F"/>
                </a:solidFill>
                <a:latin typeface="Arial" panose="020B0604020202020204" pitchFamily="34" charset="0"/>
                <a:cs typeface="Arial" panose="020B0604020202020204" pitchFamily="34" charset="0"/>
              </a:rPr>
              <a:t>But the WOW factor in the steganography is, here the message(plain text or the original message) is hidden in an image without effecting the extension of the file too.</a:t>
            </a:r>
          </a:p>
          <a:p>
            <a:r>
              <a:rPr lang="en-IN" sz="1800" dirty="0">
                <a:solidFill>
                  <a:srgbClr val="0F0F0F"/>
                </a:solidFill>
                <a:latin typeface="Arial" panose="020B0604020202020204" pitchFamily="34" charset="0"/>
                <a:cs typeface="Arial" panose="020B0604020202020204" pitchFamily="34" charset="0"/>
              </a:rPr>
              <a:t>So it makes it difficult for somebody to guess that the data is stored in the image.</a:t>
            </a:r>
          </a:p>
          <a:p>
            <a:r>
              <a:rPr lang="en-IN" sz="1800" dirty="0">
                <a:solidFill>
                  <a:srgbClr val="0F0F0F"/>
                </a:solidFill>
                <a:latin typeface="Arial" panose="020B0604020202020204" pitchFamily="34" charset="0"/>
                <a:cs typeface="Arial" panose="020B0604020202020204" pitchFamily="34" charset="0"/>
              </a:rPr>
              <a:t>Even if he knows that, again he would require the key to decrypt the image to get the original required data, which makes it difficult to get the original message</a:t>
            </a:r>
          </a:p>
          <a:p>
            <a:r>
              <a:rPr lang="en-IN" sz="1800" dirty="0">
                <a:solidFill>
                  <a:srgbClr val="0F0F0F"/>
                </a:solidFill>
                <a:latin typeface="Arial" panose="020B0604020202020204" pitchFamily="34" charset="0"/>
                <a:cs typeface="Arial" panose="020B0604020202020204" pitchFamily="34" charset="0"/>
              </a:rPr>
              <a:t>This makes this secure from disclosure of the message to a non legitimate person.</a:t>
            </a:r>
          </a:p>
          <a:p>
            <a:r>
              <a:rPr lang="en-IN" sz="1800" dirty="0">
                <a:solidFill>
                  <a:srgbClr val="0F0F0F"/>
                </a:solidFill>
                <a:latin typeface="Arial" panose="020B0604020202020204" pitchFamily="34" charset="0"/>
                <a:cs typeface="Arial" panose="020B0604020202020204" pitchFamily="34" charset="0"/>
              </a:rPr>
              <a:t>In this project Python programming language is used to implement the Steganography, which makes it very easy to write the code than any other programming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There is a use of this technique where ever there is a need of transmission of confidential data from a person(sender</a:t>
            </a:r>
            <a:r>
              <a:rPr lang="en-IN" dirty="0">
                <a:latin typeface="Arial" panose="020B0604020202020204" pitchFamily="34" charset="0"/>
                <a:cs typeface="Arial" panose="020B0604020202020204" pitchFamily="34" charset="0"/>
              </a:rPr>
              <a:t>) to another person(receiver).</a:t>
            </a:r>
            <a:r>
              <a:rPr lang="en-US" dirty="0">
                <a:latin typeface="Arial" panose="020B0604020202020204" pitchFamily="34" charset="0"/>
                <a:cs typeface="Arial" panose="020B0604020202020204" pitchFamily="34" charset="0"/>
              </a:rPr>
              <a:t> Therefore, some examples of the end-users who would use steganography 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Healthcare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Finance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Government Agencies </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Legal</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Businesses</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Education</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Research</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D6D9008-DC65-F56A-83B5-5D4ED257CAB3}"/>
              </a:ext>
            </a:extLst>
          </p:cNvPr>
          <p:cNvPicPr>
            <a:picLocks noChangeAspect="1"/>
          </p:cNvPicPr>
          <p:nvPr/>
        </p:nvPicPr>
        <p:blipFill>
          <a:blip r:embed="rId2"/>
          <a:stretch>
            <a:fillRect/>
          </a:stretch>
        </p:blipFill>
        <p:spPr>
          <a:xfrm>
            <a:off x="461860" y="1232452"/>
            <a:ext cx="3053500" cy="5495088"/>
          </a:xfrm>
          <a:prstGeom prst="rect">
            <a:avLst/>
          </a:prstGeom>
          <a:ln>
            <a:solidFill>
              <a:schemeClr val="tx1"/>
            </a:solidFill>
          </a:ln>
        </p:spPr>
      </p:pic>
      <p:pic>
        <p:nvPicPr>
          <p:cNvPr id="10" name="Picture 9">
            <a:extLst>
              <a:ext uri="{FF2B5EF4-FFF2-40B4-BE49-F238E27FC236}">
                <a16:creationId xmlns:a16="http://schemas.microsoft.com/office/drawing/2014/main" id="{AB08A4AD-B250-72FC-0FAC-F147EEF79B3B}"/>
              </a:ext>
            </a:extLst>
          </p:cNvPr>
          <p:cNvPicPr>
            <a:picLocks noChangeAspect="1"/>
          </p:cNvPicPr>
          <p:nvPr/>
        </p:nvPicPr>
        <p:blipFill>
          <a:blip r:embed="rId3"/>
          <a:stretch>
            <a:fillRect/>
          </a:stretch>
        </p:blipFill>
        <p:spPr>
          <a:xfrm>
            <a:off x="3664383" y="3296662"/>
            <a:ext cx="6140839" cy="3283381"/>
          </a:xfrm>
          <a:prstGeom prst="rect">
            <a:avLst/>
          </a:prstGeom>
        </p:spPr>
      </p:pic>
      <p:pic>
        <p:nvPicPr>
          <p:cNvPr id="12" name="Picture 11">
            <a:extLst>
              <a:ext uri="{FF2B5EF4-FFF2-40B4-BE49-F238E27FC236}">
                <a16:creationId xmlns:a16="http://schemas.microsoft.com/office/drawing/2014/main" id="{20CBB12D-7ED4-3A0F-2930-2D330AB4270E}"/>
              </a:ext>
            </a:extLst>
          </p:cNvPr>
          <p:cNvPicPr>
            <a:picLocks noChangeAspect="1"/>
          </p:cNvPicPr>
          <p:nvPr/>
        </p:nvPicPr>
        <p:blipFill>
          <a:blip r:embed="rId4"/>
          <a:stretch>
            <a:fillRect/>
          </a:stretch>
        </p:blipFill>
        <p:spPr>
          <a:xfrm>
            <a:off x="3664383" y="1237403"/>
            <a:ext cx="6140839" cy="2018517"/>
          </a:xfrm>
          <a:prstGeom prst="rect">
            <a:avLst/>
          </a:prstGeo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Conclude your project concerning your problem statement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4000" dirty="0">
                <a:solidFill>
                  <a:schemeClr val="tx1"/>
                </a:solidFill>
                <a:hlinkClick r:id="rId2">
                  <a:extLst>
                    <a:ext uri="{A12FA001-AC4F-418D-AE19-62706E023703}">
                      <ahyp:hlinkClr xmlns:ahyp="http://schemas.microsoft.com/office/drawing/2018/hyperlinkcolor" val="tx"/>
                    </a:ext>
                  </a:extLst>
                </a:hlinkClick>
              </a:rPr>
              <a:t>https://github.com/Ashritom/Steganography.git</a:t>
            </a:r>
            <a:endParaRPr lang="en-IN" sz="40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129</TotalTime>
  <Words>537</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Ashrit K</cp:lastModifiedBy>
  <cp:revision>38</cp:revision>
  <dcterms:created xsi:type="dcterms:W3CDTF">2021-05-26T16:50:10Z</dcterms:created>
  <dcterms:modified xsi:type="dcterms:W3CDTF">2025-02-20T10:08:01Z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