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82" r:id="rId2"/>
    <p:sldId id="25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4" r:id="rId15"/>
    <p:sldId id="283" r:id="rId16"/>
  </p:sldIdLst>
  <p:sldSz cx="18288000" cy="10287000"/>
  <p:notesSz cx="6858000" cy="9144000"/>
  <p:embeddedFontLst>
    <p:embeddedFont>
      <p:font typeface="Artifakt Element Medium" panose="020B0603050000020004" charset="0"/>
      <p:bold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Montserrat Light" panose="00000400000000000000" pitchFamily="2" charset="0"/>
      <p:regular r:id="rId28"/>
      <p: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274"/>
    <a:srgbClr val="8064A2"/>
    <a:srgbClr val="FA6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22" autoAdjust="0"/>
  </p:normalViewPr>
  <p:slideViewPr>
    <p:cSldViewPr>
      <p:cViewPr varScale="1">
        <p:scale>
          <a:sx n="48" d="100"/>
          <a:sy n="48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F4242-927C-4802-B4A5-DADEF1FEEE01}" type="doc">
      <dgm:prSet loTypeId="urn:microsoft.com/office/officeart/2005/8/layout/hList6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195CA04-1D10-45BE-B0BE-69345F5D7675}" type="pres">
      <dgm:prSet presAssocID="{E4FF4242-927C-4802-B4A5-DADEF1FEEE01}" presName="Name0" presStyleCnt="0">
        <dgm:presLayoutVars>
          <dgm:dir/>
          <dgm:resizeHandles val="exact"/>
        </dgm:presLayoutVars>
      </dgm:prSet>
      <dgm:spPr/>
    </dgm:pt>
  </dgm:ptLst>
  <dgm:cxnLst>
    <dgm:cxn modelId="{189D07D2-FB2C-4696-A911-B941AA1305D8}" type="presOf" srcId="{E4FF4242-927C-4802-B4A5-DADEF1FEEE01}" destId="{B195CA04-1D10-45BE-B0BE-69345F5D767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CAF44A-4D2F-4078-99A5-E2FA845A974E}" type="doc">
      <dgm:prSet loTypeId="urn:microsoft.com/office/officeart/2005/8/layout/hierarchy4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037921AC-A3D3-492E-BAD7-42C745C1E893}" type="pres">
      <dgm:prSet presAssocID="{1BCAF44A-4D2F-4078-99A5-E2FA845A974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9B8348FC-1D53-4B73-8478-B77DEB03B39B}" type="presOf" srcId="{1BCAF44A-4D2F-4078-99A5-E2FA845A974E}" destId="{037921AC-A3D3-492E-BAD7-42C745C1E893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A963C-7A1C-4E8C-992B-70F458CD3231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2FFCF-8C18-472B-956F-7EC1C4C83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8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857F9287-9C74-4721-8E4B-167F7E37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3" r="8333"/>
          <a:stretch>
            <a:fillRect/>
          </a:stretch>
        </p:blipFill>
        <p:spPr>
          <a:xfrm>
            <a:off x="1" y="24062"/>
            <a:ext cx="18215672" cy="10262937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CE2F86-D177-4BE2-A5BE-16EDED4A3EAC}"/>
              </a:ext>
            </a:extLst>
          </p:cNvPr>
          <p:cNvSpPr/>
          <p:nvPr/>
        </p:nvSpPr>
        <p:spPr>
          <a:xfrm>
            <a:off x="0" y="0"/>
            <a:ext cx="18251835" cy="10311063"/>
          </a:xfrm>
          <a:custGeom>
            <a:avLst/>
            <a:gdLst>
              <a:gd name="connsiteX0" fmla="*/ 0 w 12192000"/>
              <a:gd name="connsiteY0" fmla="*/ 0 h 6858000"/>
              <a:gd name="connsiteX1" fmla="*/ 753978 w 12192000"/>
              <a:gd name="connsiteY1" fmla="*/ 0 h 6858000"/>
              <a:gd name="connsiteX2" fmla="*/ 2053388 w 12192000"/>
              <a:gd name="connsiteY2" fmla="*/ 4507830 h 6858000"/>
              <a:gd name="connsiteX3" fmla="*/ 11566355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53978" y="0"/>
                </a:lnTo>
                <a:lnTo>
                  <a:pt x="2053388" y="4507830"/>
                </a:lnTo>
                <a:lnTo>
                  <a:pt x="1156635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1F1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4EE27F-14C8-4350-B7B8-31BD5CEA2F1D}"/>
              </a:ext>
            </a:extLst>
          </p:cNvPr>
          <p:cNvSpPr/>
          <p:nvPr/>
        </p:nvSpPr>
        <p:spPr>
          <a:xfrm flipV="1">
            <a:off x="1163042" y="-18241"/>
            <a:ext cx="16186496" cy="7814702"/>
          </a:xfrm>
          <a:custGeom>
            <a:avLst/>
            <a:gdLst>
              <a:gd name="connsiteX0" fmla="*/ 1 w 10812379"/>
              <a:gd name="connsiteY0" fmla="*/ 5197637 h 5197643"/>
              <a:gd name="connsiteX1" fmla="*/ 1299410 w 10812379"/>
              <a:gd name="connsiteY1" fmla="*/ 689810 h 5197643"/>
              <a:gd name="connsiteX2" fmla="*/ 10812343 w 10812379"/>
              <a:gd name="connsiteY2" fmla="*/ 5197624 h 5197643"/>
              <a:gd name="connsiteX3" fmla="*/ 1010653 w 10812379"/>
              <a:gd name="connsiteY3" fmla="*/ 0 h 5197643"/>
              <a:gd name="connsiteX4" fmla="*/ 0 w 10812379"/>
              <a:gd name="connsiteY4" fmla="*/ 5197643 h 5197643"/>
              <a:gd name="connsiteX5" fmla="*/ 10812379 w 10812379"/>
              <a:gd name="connsiteY5" fmla="*/ 5197643 h 5197643"/>
              <a:gd name="connsiteX6" fmla="*/ 10812375 w 10812379"/>
              <a:gd name="connsiteY6" fmla="*/ 5197641 h 5197643"/>
              <a:gd name="connsiteX7" fmla="*/ 1 w 10812379"/>
              <a:gd name="connsiteY7" fmla="*/ 5197641 h 519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2379" h="5197643">
                <a:moveTo>
                  <a:pt x="1" y="5197637"/>
                </a:moveTo>
                <a:lnTo>
                  <a:pt x="1299410" y="689810"/>
                </a:lnTo>
                <a:lnTo>
                  <a:pt x="10812343" y="5197624"/>
                </a:lnTo>
                <a:lnTo>
                  <a:pt x="1010653" y="0"/>
                </a:lnTo>
                <a:close/>
                <a:moveTo>
                  <a:pt x="0" y="5197643"/>
                </a:moveTo>
                <a:lnTo>
                  <a:pt x="10812379" y="5197643"/>
                </a:lnTo>
                <a:lnTo>
                  <a:pt x="10812375" y="5197641"/>
                </a:lnTo>
                <a:lnTo>
                  <a:pt x="1" y="5197641"/>
                </a:ln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FF993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DE3391-63D2-48E1-9BE6-7690A33DDDB8}"/>
              </a:ext>
            </a:extLst>
          </p:cNvPr>
          <p:cNvSpPr/>
          <p:nvPr/>
        </p:nvSpPr>
        <p:spPr>
          <a:xfrm>
            <a:off x="9829800" y="6392683"/>
            <a:ext cx="1287129" cy="618738"/>
          </a:xfrm>
          <a:custGeom>
            <a:avLst/>
            <a:gdLst>
              <a:gd name="connsiteX0" fmla="*/ 1 w 10812379"/>
              <a:gd name="connsiteY0" fmla="*/ 5197637 h 5197643"/>
              <a:gd name="connsiteX1" fmla="*/ 1299410 w 10812379"/>
              <a:gd name="connsiteY1" fmla="*/ 689810 h 5197643"/>
              <a:gd name="connsiteX2" fmla="*/ 10812343 w 10812379"/>
              <a:gd name="connsiteY2" fmla="*/ 5197624 h 5197643"/>
              <a:gd name="connsiteX3" fmla="*/ 1010653 w 10812379"/>
              <a:gd name="connsiteY3" fmla="*/ 0 h 5197643"/>
              <a:gd name="connsiteX4" fmla="*/ 0 w 10812379"/>
              <a:gd name="connsiteY4" fmla="*/ 5197643 h 5197643"/>
              <a:gd name="connsiteX5" fmla="*/ 10812379 w 10812379"/>
              <a:gd name="connsiteY5" fmla="*/ 5197643 h 5197643"/>
              <a:gd name="connsiteX6" fmla="*/ 10812375 w 10812379"/>
              <a:gd name="connsiteY6" fmla="*/ 5197641 h 5197643"/>
              <a:gd name="connsiteX7" fmla="*/ 1 w 10812379"/>
              <a:gd name="connsiteY7" fmla="*/ 5197641 h 519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2379" h="5197643">
                <a:moveTo>
                  <a:pt x="1" y="5197637"/>
                </a:moveTo>
                <a:lnTo>
                  <a:pt x="1299410" y="689810"/>
                </a:lnTo>
                <a:lnTo>
                  <a:pt x="10812343" y="5197624"/>
                </a:lnTo>
                <a:lnTo>
                  <a:pt x="1010653" y="0"/>
                </a:lnTo>
                <a:close/>
                <a:moveTo>
                  <a:pt x="0" y="5197643"/>
                </a:moveTo>
                <a:lnTo>
                  <a:pt x="10812379" y="5197643"/>
                </a:lnTo>
                <a:lnTo>
                  <a:pt x="10812375" y="5197641"/>
                </a:lnTo>
                <a:lnTo>
                  <a:pt x="1" y="5197641"/>
                </a:ln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FF993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C4F43-4772-4553-8812-BB02E62C83D2}"/>
              </a:ext>
            </a:extLst>
          </p:cNvPr>
          <p:cNvSpPr txBox="1"/>
          <p:nvPr/>
        </p:nvSpPr>
        <p:spPr>
          <a:xfrm>
            <a:off x="9522341" y="5456941"/>
            <a:ext cx="866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DREAM 11 WORLD CUP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54B2B-5FBA-4696-B56D-954DEB305746}"/>
              </a:ext>
            </a:extLst>
          </p:cNvPr>
          <p:cNvSpPr txBox="1"/>
          <p:nvPr/>
        </p:nvSpPr>
        <p:spPr>
          <a:xfrm>
            <a:off x="9625263" y="6614138"/>
            <a:ext cx="8662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0"/>
            </a:endParaRPr>
          </a:p>
          <a:p>
            <a:r>
              <a:rPr lang="en-US" sz="3000" b="1" dirty="0">
                <a:solidFill>
                  <a:schemeClr val="accent2"/>
                </a:solidFill>
                <a:latin typeface="Montserrat Light" panose="00000400000000000000" pitchFamily="2" charset="0"/>
              </a:rPr>
              <a:t>GROUP 6</a:t>
            </a: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ARJUN P</a:t>
            </a: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ASHWIN NARAYANAN S</a:t>
            </a: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 SANDILYA SREEPADH</a:t>
            </a: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ANANYA R</a:t>
            </a: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DEEPAK KONA</a:t>
            </a:r>
          </a:p>
          <a:p>
            <a:endParaRPr lang="en-IN" sz="3000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0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6C782A62-6F64-450E-9081-B9437F17C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7" r="7490" b="44259"/>
          <a:stretch/>
        </p:blipFill>
        <p:spPr>
          <a:xfrm>
            <a:off x="13097762" y="1296352"/>
            <a:ext cx="5087316" cy="37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2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259727A1-250E-D1B7-8FB8-1C255B658E22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AEA2DFC-7471-402A-B92B-48A6D69318DD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A914ED0B-F90A-EDA2-25BE-3115701309B3}"/>
              </a:ext>
            </a:extLst>
          </p:cNvPr>
          <p:cNvGrpSpPr/>
          <p:nvPr/>
        </p:nvGrpSpPr>
        <p:grpSpPr>
          <a:xfrm>
            <a:off x="10439400" y="45720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CE3342E4-C7DF-2B3F-D0DA-88EE0C64C648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C95072-5CB2-BA12-708B-13444C8B3B92}"/>
              </a:ext>
            </a:extLst>
          </p:cNvPr>
          <p:cNvSpPr txBox="1"/>
          <p:nvPr/>
        </p:nvSpPr>
        <p:spPr>
          <a:xfrm>
            <a:off x="1295400" y="84403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FLD (Fisher's Linear Discriminant)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1AD0F4-899E-1A06-F41C-342331CF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781300"/>
            <a:ext cx="5943600" cy="34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3A4C9D-983A-B591-A824-3EFBD1C01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3618" y="2400300"/>
            <a:ext cx="665890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259727A1-250E-D1B7-8FB8-1C255B658E22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AEA2DFC-7471-402A-B92B-48A6D69318DD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A914ED0B-F90A-EDA2-25BE-3115701309B3}"/>
              </a:ext>
            </a:extLst>
          </p:cNvPr>
          <p:cNvGrpSpPr/>
          <p:nvPr/>
        </p:nvGrpSpPr>
        <p:grpSpPr>
          <a:xfrm>
            <a:off x="10287000" y="45720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CE3342E4-C7DF-2B3F-D0DA-88EE0C64C648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7D364C-9AFC-388B-7183-17C7F97F3F03}"/>
              </a:ext>
            </a:extLst>
          </p:cNvPr>
          <p:cNvSpPr txBox="1"/>
          <p:nvPr/>
        </p:nvSpPr>
        <p:spPr>
          <a:xfrm>
            <a:off x="1295400" y="72390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Deciding the Best Model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5E58B4-AF57-9F70-7F14-397DDC61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895599"/>
            <a:ext cx="6705600" cy="449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AF3BCB-B3F4-9814-C710-9E37E6E2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1782296"/>
            <a:ext cx="7289681" cy="69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1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259727A1-250E-D1B7-8FB8-1C255B658E22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AEA2DFC-7471-402A-B92B-48A6D69318DD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A914ED0B-F90A-EDA2-25BE-3115701309B3}"/>
              </a:ext>
            </a:extLst>
          </p:cNvPr>
          <p:cNvGrpSpPr/>
          <p:nvPr/>
        </p:nvGrpSpPr>
        <p:grpSpPr>
          <a:xfrm>
            <a:off x="10287000" y="45720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CE3342E4-C7DF-2B3F-D0DA-88EE0C64C648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</p:spTree>
    <p:extLst>
      <p:ext uri="{BB962C8B-B14F-4D97-AF65-F5344CB8AC3E}">
        <p14:creationId xmlns:p14="http://schemas.microsoft.com/office/powerpoint/2010/main" val="405247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259727A1-250E-D1B7-8FB8-1C255B658E22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AEA2DFC-7471-402A-B92B-48A6D69318DD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A914ED0B-F90A-EDA2-25BE-3115701309B3}"/>
              </a:ext>
            </a:extLst>
          </p:cNvPr>
          <p:cNvGrpSpPr/>
          <p:nvPr/>
        </p:nvGrpSpPr>
        <p:grpSpPr>
          <a:xfrm>
            <a:off x="10287000" y="45720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CE3342E4-C7DF-2B3F-D0DA-88EE0C64C648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</p:spTree>
    <p:extLst>
      <p:ext uri="{BB962C8B-B14F-4D97-AF65-F5344CB8AC3E}">
        <p14:creationId xmlns:p14="http://schemas.microsoft.com/office/powerpoint/2010/main" val="2119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259727A1-250E-D1B7-8FB8-1C255B658E22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AEA2DFC-7471-402A-B92B-48A6D69318DD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A914ED0B-F90A-EDA2-25BE-3115701309B3}"/>
              </a:ext>
            </a:extLst>
          </p:cNvPr>
          <p:cNvGrpSpPr/>
          <p:nvPr/>
        </p:nvGrpSpPr>
        <p:grpSpPr>
          <a:xfrm>
            <a:off x="10287000" y="45720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CE3342E4-C7DF-2B3F-D0DA-88EE0C64C648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5ADFA6E-8DE0-9385-C4AC-7BA61D284C88}"/>
              </a:ext>
            </a:extLst>
          </p:cNvPr>
          <p:cNvSpPr txBox="1"/>
          <p:nvPr/>
        </p:nvSpPr>
        <p:spPr>
          <a:xfrm>
            <a:off x="4572000" y="49588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63265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8600" y="381000"/>
            <a:ext cx="17830800" cy="9525000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E1C05C-ECD7-4DC5-A2E8-5745EF8CFC2B}"/>
              </a:ext>
            </a:extLst>
          </p:cNvPr>
          <p:cNvSpPr txBox="1"/>
          <p:nvPr/>
        </p:nvSpPr>
        <p:spPr>
          <a:xfrm>
            <a:off x="2667000" y="627483"/>
            <a:ext cx="11811000" cy="896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sz="4000" b="1" spc="-7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DB92F488-F111-408D-BBBD-416FDCECBA5C}"/>
              </a:ext>
            </a:extLst>
          </p:cNvPr>
          <p:cNvGraphicFramePr/>
          <p:nvPr/>
        </p:nvGraphicFramePr>
        <p:xfrm>
          <a:off x="1095976" y="5672752"/>
          <a:ext cx="2186768" cy="2242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8" descr="IPL Logo PNG Transparent Images | PNG All">
            <a:extLst>
              <a:ext uri="{FF2B5EF4-FFF2-40B4-BE49-F238E27FC236}">
                <a16:creationId xmlns:a16="http://schemas.microsoft.com/office/drawing/2014/main" id="{35E41C5E-D56A-4FD5-A078-AEEB8FD1A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3" t="13334" r="25726" b="17334"/>
          <a:stretch/>
        </p:blipFill>
        <p:spPr bwMode="auto">
          <a:xfrm>
            <a:off x="14863945" y="509921"/>
            <a:ext cx="259080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F776E28-F0D1-4DF7-90ED-7CB019810A63}"/>
              </a:ext>
            </a:extLst>
          </p:cNvPr>
          <p:cNvGraphicFramePr/>
          <p:nvPr/>
        </p:nvGraphicFramePr>
        <p:xfrm>
          <a:off x="1447800" y="2635730"/>
          <a:ext cx="1539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67" name="TextBox 1666">
            <a:extLst>
              <a:ext uri="{FF2B5EF4-FFF2-40B4-BE49-F238E27FC236}">
                <a16:creationId xmlns:a16="http://schemas.microsoft.com/office/drawing/2014/main" id="{5DDB6A29-D833-4F55-968C-49E47DC1D11D}"/>
              </a:ext>
            </a:extLst>
          </p:cNvPr>
          <p:cNvSpPr txBox="1"/>
          <p:nvPr/>
        </p:nvSpPr>
        <p:spPr>
          <a:xfrm>
            <a:off x="7772400" y="595630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867A3-47F7-49FC-9688-CD39A88164F8}"/>
              </a:ext>
            </a:extLst>
          </p:cNvPr>
          <p:cNvSpPr txBox="1"/>
          <p:nvPr/>
        </p:nvSpPr>
        <p:spPr>
          <a:xfrm>
            <a:off x="228601" y="4005640"/>
            <a:ext cx="17830800" cy="27853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500" dirty="0">
                <a:solidFill>
                  <a:schemeClr val="bg1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14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933700" y="3619499"/>
            <a:ext cx="12420600" cy="304800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3277C9-3E64-57FF-6763-6E236A8E571B}"/>
              </a:ext>
            </a:extLst>
          </p:cNvPr>
          <p:cNvSpPr txBox="1"/>
          <p:nvPr/>
        </p:nvSpPr>
        <p:spPr>
          <a:xfrm>
            <a:off x="3876404" y="4420224"/>
            <a:ext cx="10662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RUNS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7F29E0-E113-45C8-CBFE-20832BBD99F6}"/>
              </a:ext>
            </a:extLst>
          </p:cNvPr>
          <p:cNvSpPr txBox="1"/>
          <p:nvPr/>
        </p:nvSpPr>
        <p:spPr>
          <a:xfrm>
            <a:off x="3408123" y="709256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3B05E-970D-C9F3-C9CE-B7743B63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28" y="1669197"/>
            <a:ext cx="6958941" cy="2743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BF3E3-DE3B-B38A-A672-746EC3D58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834779"/>
            <a:ext cx="4563112" cy="45726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72D6D12-E3E7-05EC-A65A-1188C235EA8C}"/>
              </a:ext>
            </a:extLst>
          </p:cNvPr>
          <p:cNvGrpSpPr/>
          <p:nvPr/>
        </p:nvGrpSpPr>
        <p:grpSpPr>
          <a:xfrm>
            <a:off x="9296400" y="423797"/>
            <a:ext cx="8229600" cy="9372600"/>
            <a:chOff x="9144000" y="423797"/>
            <a:chExt cx="8229600" cy="9372600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C6DD162F-3341-3D12-29E7-F2BB5D8A2E96}"/>
                </a:ext>
              </a:extLst>
            </p:cNvPr>
            <p:cNvGrpSpPr/>
            <p:nvPr/>
          </p:nvGrpSpPr>
          <p:grpSpPr>
            <a:xfrm>
              <a:off x="9144000" y="423797"/>
              <a:ext cx="8229600" cy="9372600"/>
              <a:chOff x="0" y="0"/>
              <a:chExt cx="1673218" cy="2240505"/>
            </a:xfrm>
          </p:grpSpPr>
          <p:sp>
            <p:nvSpPr>
              <p:cNvPr id="7" name="Freeform 4">
                <a:extLst>
                  <a:ext uri="{FF2B5EF4-FFF2-40B4-BE49-F238E27FC236}">
                    <a16:creationId xmlns:a16="http://schemas.microsoft.com/office/drawing/2014/main" id="{6255C3D4-F01A-8089-86E4-E9FA408074C3}"/>
                  </a:ext>
                </a:extLst>
              </p:cNvPr>
              <p:cNvSpPr/>
              <p:nvPr/>
            </p:nvSpPr>
            <p:spPr>
              <a:xfrm>
                <a:off x="0" y="0"/>
                <a:ext cx="1673218" cy="2240505"/>
              </a:xfrm>
              <a:custGeom>
                <a:avLst/>
                <a:gdLst/>
                <a:ahLst/>
                <a:cxnLst/>
                <a:rect l="l" t="t" r="r" b="b"/>
                <a:pathLst>
                  <a:path w="1673218" h="2240505">
                    <a:moveTo>
                      <a:pt x="0" y="0"/>
                    </a:moveTo>
                    <a:lnTo>
                      <a:pt x="1673218" y="0"/>
                    </a:lnTo>
                    <a:lnTo>
                      <a:pt x="1673218" y="2240505"/>
                    </a:lnTo>
                    <a:lnTo>
                      <a:pt x="0" y="2240505"/>
                    </a:lnTo>
                    <a:close/>
                  </a:path>
                </a:pathLst>
              </a:custGeom>
              <a:solidFill>
                <a:srgbClr val="000000">
                  <a:alpha val="27843"/>
                </a:srgb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2A65F5-1433-A0E5-3F5C-13265CF17E93}"/>
                </a:ext>
              </a:extLst>
            </p:cNvPr>
            <p:cNvSpPr txBox="1"/>
            <p:nvPr/>
          </p:nvSpPr>
          <p:spPr>
            <a:xfrm>
              <a:off x="10259482" y="854214"/>
              <a:ext cx="59944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PREPROCESSED DATA</a:t>
              </a:r>
              <a:endPara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84CEE33-222E-3DF0-DC29-D4966C49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8424" y="1993339"/>
              <a:ext cx="7776576" cy="2769161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016158-49BA-3AB9-7DB4-C7852D6B4D5F}"/>
                </a:ext>
              </a:extLst>
            </p:cNvPr>
            <p:cNvSpPr txBox="1"/>
            <p:nvPr/>
          </p:nvSpPr>
          <p:spPr>
            <a:xfrm>
              <a:off x="10832981" y="5372100"/>
              <a:ext cx="4864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 ENCODING</a:t>
              </a:r>
              <a:endPara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F072ECF-C4DA-3436-23E9-CF0745BEA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6400" y="6361993"/>
              <a:ext cx="7920659" cy="2769161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491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9FE2D835-D9DB-20DE-25EA-ED9CF211D1C3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D672FD35-B006-61E2-A2C1-531700E59E2F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4243BE4F-BA8F-8078-6482-68C3B76956CD}"/>
              </a:ext>
            </a:extLst>
          </p:cNvPr>
          <p:cNvGrpSpPr/>
          <p:nvPr/>
        </p:nvGrpSpPr>
        <p:grpSpPr>
          <a:xfrm>
            <a:off x="10515600" y="45720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4F7423D3-3E1A-3E1C-C04C-738AC3FDD305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F74FBB-DEF8-6F6D-83FD-AC66AED80F31}"/>
              </a:ext>
            </a:extLst>
          </p:cNvPr>
          <p:cNvSpPr txBox="1"/>
          <p:nvPr/>
        </p:nvSpPr>
        <p:spPr>
          <a:xfrm>
            <a:off x="1219200" y="709256"/>
            <a:ext cx="715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DATASET 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27F64-572F-F311-C8F8-BDDB73CF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59" y="2127307"/>
            <a:ext cx="7289681" cy="41591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6DB280-4E53-483A-61BB-2B02FEE01975}"/>
              </a:ext>
            </a:extLst>
          </p:cNvPr>
          <p:cNvSpPr txBox="1"/>
          <p:nvPr/>
        </p:nvSpPr>
        <p:spPr>
          <a:xfrm>
            <a:off x="10794389" y="709256"/>
            <a:ext cx="6122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SCALING 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999DC5-323D-5615-6FB2-C3E21549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240" y="1417142"/>
            <a:ext cx="6072559" cy="26959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D2F9DE-E140-3252-D3A0-22DAD977EE72}"/>
              </a:ext>
            </a:extLst>
          </p:cNvPr>
          <p:cNvSpPr txBox="1"/>
          <p:nvPr/>
        </p:nvSpPr>
        <p:spPr>
          <a:xfrm>
            <a:off x="10794389" y="470370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07CFD7-36F9-AEF1-B681-7E08F95C7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5422775"/>
            <a:ext cx="728968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DC316CA5-62B7-A731-7FEB-74132FA9595F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F4501543-223B-F935-18F9-34E8725FE3BE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C5E641DF-8D81-2481-547D-427D9E0698AF}"/>
              </a:ext>
            </a:extLst>
          </p:cNvPr>
          <p:cNvGrpSpPr/>
          <p:nvPr/>
        </p:nvGrpSpPr>
        <p:grpSpPr>
          <a:xfrm>
            <a:off x="10134600" y="46217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8A6A6C1-A87C-1C25-65D9-371826094A00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8447DF-BF5C-4753-5AEF-611A89F0B312}"/>
              </a:ext>
            </a:extLst>
          </p:cNvPr>
          <p:cNvSpPr txBox="1"/>
          <p:nvPr/>
        </p:nvSpPr>
        <p:spPr>
          <a:xfrm>
            <a:off x="1079559" y="7239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NAIVE BAYES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E7CDD0-821F-070A-2BB3-E5880341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66852"/>
            <a:ext cx="6248400" cy="2738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D4FEAD-23C5-53E5-FB76-77183E104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269" y="4778919"/>
            <a:ext cx="6248400" cy="49145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B20823-35AA-4831-188D-D8D424E63424}"/>
              </a:ext>
            </a:extLst>
          </p:cNvPr>
          <p:cNvSpPr txBox="1"/>
          <p:nvPr/>
        </p:nvSpPr>
        <p:spPr>
          <a:xfrm>
            <a:off x="10223559" y="72390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85A6BC-DF36-6471-C8CD-DFFED2526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0184" y="1566852"/>
            <a:ext cx="6312415" cy="27384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B4EB1D-60F1-1110-4943-C7FC7FBFC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0184" y="4797969"/>
            <a:ext cx="6312415" cy="47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5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022C575B-8A13-F964-75FD-E0E40D540046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96D853-57A7-ED07-74A7-9DC064DE9F30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3097F3DB-B76C-2A06-684D-6764BC7890C0}"/>
              </a:ext>
            </a:extLst>
          </p:cNvPr>
          <p:cNvGrpSpPr/>
          <p:nvPr/>
        </p:nvGrpSpPr>
        <p:grpSpPr>
          <a:xfrm>
            <a:off x="10210800" y="45720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43CFC783-0571-D2AE-7196-A943DBB641E7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37A024-AF54-99FC-337C-974C871D968D}"/>
              </a:ext>
            </a:extLst>
          </p:cNvPr>
          <p:cNvSpPr txBox="1"/>
          <p:nvPr/>
        </p:nvSpPr>
        <p:spPr>
          <a:xfrm>
            <a:off x="1276350" y="707023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KNN (With Hyperparameter Tuning)</a:t>
            </a:r>
          </a:p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0AC17-F751-DC11-4388-1C5DC9EB0502}"/>
              </a:ext>
            </a:extLst>
          </p:cNvPr>
          <p:cNvSpPr txBox="1"/>
          <p:nvPr/>
        </p:nvSpPr>
        <p:spPr>
          <a:xfrm>
            <a:off x="10420350" y="69895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(With Hyperparameter Tuning)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DB0F62-1BA0-BF2F-B9FE-75468303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16" y="1409700"/>
            <a:ext cx="6401965" cy="35307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D1CB1C-276E-30CE-8831-0E147C0C1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16" y="5190688"/>
            <a:ext cx="6401965" cy="4541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AA8A22-2AA5-B2B0-E7F4-F2A700E53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1490653"/>
            <a:ext cx="7289681" cy="35307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ACC852-75A3-6D7E-C82A-C934FE491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0350" y="5265639"/>
            <a:ext cx="6788091" cy="44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4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9C282942-AB59-B054-672C-7C310152C893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47EA0EA-D362-6840-BCEA-D37FB926ECD1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7C50F58E-DDE3-A735-6CB2-3C59538A70AF}"/>
              </a:ext>
            </a:extLst>
          </p:cNvPr>
          <p:cNvGrpSpPr/>
          <p:nvPr/>
        </p:nvGrpSpPr>
        <p:grpSpPr>
          <a:xfrm>
            <a:off x="10210800" y="45720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AA7202A0-B49D-9599-7E27-8EC3DAB445BD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F36A00-E263-53FA-475B-13A2654506A7}"/>
              </a:ext>
            </a:extLst>
          </p:cNvPr>
          <p:cNvSpPr txBox="1"/>
          <p:nvPr/>
        </p:nvSpPr>
        <p:spPr>
          <a:xfrm>
            <a:off x="1219200" y="630823"/>
            <a:ext cx="65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(With Hyperparameter Tuning)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04A85-503B-8CDD-437C-C740663F7714}"/>
              </a:ext>
            </a:extLst>
          </p:cNvPr>
          <p:cNvSpPr txBox="1"/>
          <p:nvPr/>
        </p:nvSpPr>
        <p:spPr>
          <a:xfrm>
            <a:off x="10210800" y="63082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2A066B-7838-1B21-0EDC-1DAB4ECF3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2171700"/>
            <a:ext cx="6553200" cy="2819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FD8626-EC7D-AB90-0AD0-3132A8F96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99" y="5371824"/>
            <a:ext cx="6553200" cy="42843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F80A11-61E4-0A0A-ACE6-194A9905A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0" y="2171700"/>
            <a:ext cx="6616641" cy="2819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6DDCD0-F5C3-25B2-749A-F6DECF02F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5321843"/>
            <a:ext cx="6616641" cy="41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D8473FF9-9A25-BD99-9817-3B7BA890043C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5EA6A8A-0411-E208-15F1-35621A7C84E8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EAD4921A-BA07-FC66-9524-93F503CC5F97}"/>
              </a:ext>
            </a:extLst>
          </p:cNvPr>
          <p:cNvGrpSpPr/>
          <p:nvPr/>
        </p:nvGrpSpPr>
        <p:grpSpPr>
          <a:xfrm>
            <a:off x="10210800" y="45720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28D77931-38D6-FD00-9B96-C3C77C3E9F8B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A6A950-7621-5441-5905-C2557017F382}"/>
              </a:ext>
            </a:extLst>
          </p:cNvPr>
          <p:cNvSpPr txBox="1"/>
          <p:nvPr/>
        </p:nvSpPr>
        <p:spPr>
          <a:xfrm>
            <a:off x="1295400" y="800100"/>
            <a:ext cx="6477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(With Hyperparameter Tuning)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75BD4-596B-33A7-C0FA-44BCF515D52D}"/>
              </a:ext>
            </a:extLst>
          </p:cNvPr>
          <p:cNvSpPr txBox="1"/>
          <p:nvPr/>
        </p:nvSpPr>
        <p:spPr>
          <a:xfrm>
            <a:off x="10363200" y="647700"/>
            <a:ext cx="64389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 (With Hyperparameter Tuning)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1BE8B1-E5D9-E4C6-C4A6-4BF8A32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46647"/>
            <a:ext cx="6477000" cy="30756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0DF759-5099-591F-F2B0-08B687B21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180" y="5530298"/>
            <a:ext cx="6477000" cy="39915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DBE2C5-D172-415D-182A-D685B7D9F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9036" y="2268834"/>
            <a:ext cx="6711305" cy="29915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19E58B-3071-C5B9-5E13-96992A44E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136" y="5558877"/>
            <a:ext cx="671130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7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903" b="790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9" y="250279"/>
            <a:ext cx="17907000" cy="9786441"/>
            <a:chOff x="0" y="0"/>
            <a:chExt cx="1673218" cy="2240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259727A1-250E-D1B7-8FB8-1C255B658E22}"/>
              </a:ext>
            </a:extLst>
          </p:cNvPr>
          <p:cNvGrpSpPr/>
          <p:nvPr/>
        </p:nvGrpSpPr>
        <p:grpSpPr>
          <a:xfrm>
            <a:off x="1079559" y="457200"/>
            <a:ext cx="7289681" cy="9372600"/>
            <a:chOff x="0" y="0"/>
            <a:chExt cx="1673218" cy="224050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AEA2DFC-7471-402A-B92B-48A6D69318DD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A914ED0B-F90A-EDA2-25BE-3115701309B3}"/>
              </a:ext>
            </a:extLst>
          </p:cNvPr>
          <p:cNvGrpSpPr/>
          <p:nvPr/>
        </p:nvGrpSpPr>
        <p:grpSpPr>
          <a:xfrm>
            <a:off x="10439400" y="457200"/>
            <a:ext cx="7289681" cy="9372600"/>
            <a:chOff x="0" y="0"/>
            <a:chExt cx="1673218" cy="224050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CE3342E4-C7DF-2B3F-D0DA-88EE0C64C648}"/>
                </a:ext>
              </a:extLst>
            </p:cNvPr>
            <p:cNvSpPr/>
            <p:nvPr/>
          </p:nvSpPr>
          <p:spPr>
            <a:xfrm>
              <a:off x="0" y="0"/>
              <a:ext cx="1673218" cy="2240505"/>
            </a:xfrm>
            <a:custGeom>
              <a:avLst/>
              <a:gdLst/>
              <a:ahLst/>
              <a:cxnLst/>
              <a:rect l="l" t="t" r="r" b="b"/>
              <a:pathLst>
                <a:path w="1673218" h="2240505">
                  <a:moveTo>
                    <a:pt x="0" y="0"/>
                  </a:moveTo>
                  <a:lnTo>
                    <a:pt x="1673218" y="0"/>
                  </a:lnTo>
                  <a:lnTo>
                    <a:pt x="1673218" y="2240505"/>
                  </a:lnTo>
                  <a:lnTo>
                    <a:pt x="0" y="2240505"/>
                  </a:lnTo>
                  <a:close/>
                </a:path>
              </a:pathLst>
            </a:custGeom>
            <a:solidFill>
              <a:srgbClr val="000000">
                <a:alpha val="27843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C5C47E-4B89-2EDF-F131-8F4A883029CD}"/>
              </a:ext>
            </a:extLst>
          </p:cNvPr>
          <p:cNvSpPr txBox="1"/>
          <p:nvPr/>
        </p:nvSpPr>
        <p:spPr>
          <a:xfrm>
            <a:off x="1130419" y="622757"/>
            <a:ext cx="67181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(With Hyperparameter Tuning)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36B17-01B8-D938-6B80-81C3A7A61796}"/>
              </a:ext>
            </a:extLst>
          </p:cNvPr>
          <p:cNvSpPr txBox="1"/>
          <p:nvPr/>
        </p:nvSpPr>
        <p:spPr>
          <a:xfrm>
            <a:off x="10439400" y="622757"/>
            <a:ext cx="68071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(Multi-Layer Perceptron)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9E91F6-0443-021E-D7B6-B36C660C3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34" y="2035086"/>
            <a:ext cx="6397564" cy="2819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6374B2-D711-F33C-B51E-393AD566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034" y="5432515"/>
            <a:ext cx="6397565" cy="40010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E1C920-BE0F-B253-DA6B-3B7EFC625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6870" y="2035086"/>
            <a:ext cx="6654740" cy="2819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E98F25-E0E9-725A-C3B3-50D0CDD32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6870" y="5442041"/>
            <a:ext cx="645157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8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102</Words>
  <Application>Microsoft Office PowerPoint</Application>
  <PresentationFormat>Custom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Artifakt Element Medium</vt:lpstr>
      <vt:lpstr>Times New Roman</vt:lpstr>
      <vt:lpstr>Century Gothic</vt:lpstr>
      <vt:lpstr>Calibri</vt:lpstr>
      <vt:lpstr>Arial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Kona Deepak [CSEA.1001403]</cp:lastModifiedBy>
  <cp:revision>695</cp:revision>
  <dcterms:created xsi:type="dcterms:W3CDTF">2006-08-16T00:00:00Z</dcterms:created>
  <dcterms:modified xsi:type="dcterms:W3CDTF">2023-12-12T05:00:27Z</dcterms:modified>
  <dc:identifier>DAEvO2bOxcc</dc:identifier>
</cp:coreProperties>
</file>