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147481088" r:id="rId2"/>
    <p:sldId id="2147481089" r:id="rId3"/>
    <p:sldId id="21474810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9BF0B6D-F7B6-5247-CE39-7E65477C70E5}" name="Sangarsh S" initials="SS" userId="S::sangarsh.s@xebia.com::dd8a9bb6-5cb9-495d-adf7-d13546536297" providerId="AD"/>
  <p188:author id="{D95717A4-9422-CCB1-167F-6A10AFCDBC31}" name="Sangarsh S" initials="SS" userId="S::Sangarsh.S@xebia.com::dd8a9bb6-5cb9-495d-adf7-d1354653629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92132-D8ED-60E8-F411-3F570DD73844}" v="19" dt="2025-04-10T13:18:30.286"/>
    <p1510:client id="{209DE0C9-3643-BBDF-9991-7D52E22E2631}" v="577" dt="2025-04-10T07:03:57.986"/>
    <p1510:client id="{5ED22B06-C83F-A25F-45AA-22BC49043AEE}" v="20" dt="2025-04-09T09:43:09.217"/>
    <p1510:client id="{6F4077BF-3562-832D-355B-C33ED2EE9AE9}" v="541" dt="2025-04-11T09:26:08.603"/>
    <p1510:client id="{7B9CE179-6957-F3B7-9752-BD691E56D644}" v="80" dt="2025-04-09T10:54:02.107"/>
    <p1510:client id="{84CCD6FF-5198-53C8-A915-39DD564B2910}" v="27" dt="2025-04-10T06:24:45.981"/>
    <p1510:client id="{99300976-64E4-4736-BBA3-30F4B002459E}" v="3" dt="2025-04-10T05:31:55.563"/>
    <p1510:client id="{BDC59E60-65FA-4E4B-93D2-311FF7B8C7DB}" v="2" dt="2025-04-10T05:24:33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Pal" userId="S::ashish.pal@xebia.com::6a2569e7-5337-45d3-bf63-3393068a3f7f" providerId="AD" clId="Web-{DA2A5750-7A75-79F4-2806-7A88CB337D3A}"/>
    <pc:docChg chg="modSld">
      <pc:chgData name="Ashish Pal" userId="S::ashish.pal@xebia.com::6a2569e7-5337-45d3-bf63-3393068a3f7f" providerId="AD" clId="Web-{DA2A5750-7A75-79F4-2806-7A88CB337D3A}" dt="2025-04-07T05:15:44.551" v="251" actId="1076"/>
      <pc:docMkLst>
        <pc:docMk/>
      </pc:docMkLst>
      <pc:sldChg chg="modSp">
        <pc:chgData name="Ashish Pal" userId="S::ashish.pal@xebia.com::6a2569e7-5337-45d3-bf63-3393068a3f7f" providerId="AD" clId="Web-{DA2A5750-7A75-79F4-2806-7A88CB337D3A}" dt="2025-04-07T05:15:44.551" v="251" actId="1076"/>
        <pc:sldMkLst>
          <pc:docMk/>
          <pc:sldMk cId="341459628" sldId="2147481074"/>
        </pc:sldMkLst>
        <pc:spChg chg="mod">
          <ac:chgData name="Ashish Pal" userId="S::ashish.pal@xebia.com::6a2569e7-5337-45d3-bf63-3393068a3f7f" providerId="AD" clId="Web-{DA2A5750-7A75-79F4-2806-7A88CB337D3A}" dt="2025-04-07T05:13:43.203" v="150" actId="20577"/>
          <ac:spMkLst>
            <pc:docMk/>
            <pc:sldMk cId="341459628" sldId="2147481074"/>
            <ac:spMk id="7" creationId="{6D2A570C-4CC1-B745-13B7-0A25BCE686D9}"/>
          </ac:spMkLst>
        </pc:spChg>
        <pc:spChg chg="mod">
          <ac:chgData name="Ashish Pal" userId="S::ashish.pal@xebia.com::6a2569e7-5337-45d3-bf63-3393068a3f7f" providerId="AD" clId="Web-{DA2A5750-7A75-79F4-2806-7A88CB337D3A}" dt="2025-04-07T05:15:44.551" v="251" actId="1076"/>
          <ac:spMkLst>
            <pc:docMk/>
            <pc:sldMk cId="341459628" sldId="2147481074"/>
            <ac:spMk id="26" creationId="{ADA28FC2-EB0B-BF93-42F1-2526430A8374}"/>
          </ac:spMkLst>
        </pc:spChg>
        <pc:spChg chg="mod">
          <ac:chgData name="Ashish Pal" userId="S::ashish.pal@xebia.com::6a2569e7-5337-45d3-bf63-3393068a3f7f" providerId="AD" clId="Web-{DA2A5750-7A75-79F4-2806-7A88CB337D3A}" dt="2025-04-07T05:09:00.007" v="9" actId="20577"/>
          <ac:spMkLst>
            <pc:docMk/>
            <pc:sldMk cId="341459628" sldId="2147481074"/>
            <ac:spMk id="27" creationId="{168D9AC1-48B5-38F7-25B6-1223A546C00E}"/>
          </ac:spMkLst>
        </pc:spChg>
        <pc:spChg chg="mod">
          <ac:chgData name="Ashish Pal" userId="S::ashish.pal@xebia.com::6a2569e7-5337-45d3-bf63-3393068a3f7f" providerId="AD" clId="Web-{DA2A5750-7A75-79F4-2806-7A88CB337D3A}" dt="2025-04-07T05:15:22.394" v="246" actId="20577"/>
          <ac:spMkLst>
            <pc:docMk/>
            <pc:sldMk cId="341459628" sldId="2147481074"/>
            <ac:spMk id="40" creationId="{F26EE53C-4D3B-A196-E515-A92082F8F154}"/>
          </ac:spMkLst>
        </pc:spChg>
        <pc:spChg chg="mod">
          <ac:chgData name="Ashish Pal" userId="S::ashish.pal@xebia.com::6a2569e7-5337-45d3-bf63-3393068a3f7f" providerId="AD" clId="Web-{DA2A5750-7A75-79F4-2806-7A88CB337D3A}" dt="2025-04-07T05:14:54.846" v="243" actId="1076"/>
          <ac:spMkLst>
            <pc:docMk/>
            <pc:sldMk cId="341459628" sldId="2147481074"/>
            <ac:spMk id="41" creationId="{B5317EE0-386A-928E-28BC-9071FF509363}"/>
          </ac:spMkLst>
        </pc:spChg>
      </pc:sldChg>
    </pc:docChg>
  </pc:docChgLst>
  <pc:docChgLst>
    <pc:chgData name="Ashish Pal" userId="S::ashish.pal@xebia.com::6a2569e7-5337-45d3-bf63-3393068a3f7f" providerId="AD" clId="Web-{147B81B6-71BA-7BCD-6D02-7F4A3FF230E8}"/>
    <pc:docChg chg="modSld">
      <pc:chgData name="Ashish Pal" userId="S::ashish.pal@xebia.com::6a2569e7-5337-45d3-bf63-3393068a3f7f" providerId="AD" clId="Web-{147B81B6-71BA-7BCD-6D02-7F4A3FF230E8}" dt="2025-04-09T06:43:43.974" v="522" actId="20577"/>
      <pc:docMkLst>
        <pc:docMk/>
      </pc:docMkLst>
      <pc:sldChg chg="addSp delSp modSp">
        <pc:chgData name="Ashish Pal" userId="S::ashish.pal@xebia.com::6a2569e7-5337-45d3-bf63-3393068a3f7f" providerId="AD" clId="Web-{147B81B6-71BA-7BCD-6D02-7F4A3FF230E8}" dt="2025-04-09T06:43:43.974" v="522" actId="20577"/>
        <pc:sldMkLst>
          <pc:docMk/>
          <pc:sldMk cId="341459628" sldId="2147481074"/>
        </pc:sldMkLst>
        <pc:spChg chg="add mod">
          <ac:chgData name="Ashish Pal" userId="S::ashish.pal@xebia.com::6a2569e7-5337-45d3-bf63-3393068a3f7f" providerId="AD" clId="Web-{147B81B6-71BA-7BCD-6D02-7F4A3FF230E8}" dt="2025-04-09T06:39:59.903" v="518" actId="1076"/>
          <ac:spMkLst>
            <pc:docMk/>
            <pc:sldMk cId="341459628" sldId="2147481074"/>
            <ac:spMk id="3" creationId="{E53B8396-CFAE-5641-F428-B14A5F005E12}"/>
          </ac:spMkLst>
        </pc:spChg>
        <pc:spChg chg="del">
          <ac:chgData name="Ashish Pal" userId="S::ashish.pal@xebia.com::6a2569e7-5337-45d3-bf63-3393068a3f7f" providerId="AD" clId="Web-{147B81B6-71BA-7BCD-6D02-7F4A3FF230E8}" dt="2025-04-09T05:52:19.028" v="0"/>
          <ac:spMkLst>
            <pc:docMk/>
            <pc:sldMk cId="341459628" sldId="2147481074"/>
            <ac:spMk id="5" creationId="{E04241EB-2FAF-9EE3-10F0-78C3218D0E6A}"/>
          </ac:spMkLst>
        </pc:spChg>
        <pc:spChg chg="del">
          <ac:chgData name="Ashish Pal" userId="S::ashish.pal@xebia.com::6a2569e7-5337-45d3-bf63-3393068a3f7f" providerId="AD" clId="Web-{147B81B6-71BA-7BCD-6D02-7F4A3FF230E8}" dt="2025-04-09T06:04:35.837" v="108"/>
          <ac:spMkLst>
            <pc:docMk/>
            <pc:sldMk cId="341459628" sldId="2147481074"/>
            <ac:spMk id="6" creationId="{EECCFFBC-2D27-F525-0B80-ABA9F9C09CC8}"/>
          </ac:spMkLst>
        </pc:spChg>
        <pc:spChg chg="del">
          <ac:chgData name="Ashish Pal" userId="S::ashish.pal@xebia.com::6a2569e7-5337-45d3-bf63-3393068a3f7f" providerId="AD" clId="Web-{147B81B6-71BA-7BCD-6D02-7F4A3FF230E8}" dt="2025-04-09T06:10:09.131" v="184"/>
          <ac:spMkLst>
            <pc:docMk/>
            <pc:sldMk cId="341459628" sldId="2147481074"/>
            <ac:spMk id="8" creationId="{7EFEB4DC-F7C8-2326-4572-531C1C7508BF}"/>
          </ac:spMkLst>
        </pc:spChg>
        <pc:spChg chg="del">
          <ac:chgData name="Ashish Pal" userId="S::ashish.pal@xebia.com::6a2569e7-5337-45d3-bf63-3393068a3f7f" providerId="AD" clId="Web-{147B81B6-71BA-7BCD-6D02-7F4A3FF230E8}" dt="2025-04-09T06:22:06.426" v="310"/>
          <ac:spMkLst>
            <pc:docMk/>
            <pc:sldMk cId="341459628" sldId="2147481074"/>
            <ac:spMk id="9" creationId="{5A7F2DB6-BE54-A74B-7033-3DD22CE4D3F9}"/>
          </ac:spMkLst>
        </pc:spChg>
        <pc:spChg chg="del">
          <ac:chgData name="Ashish Pal" userId="S::ashish.pal@xebia.com::6a2569e7-5337-45d3-bf63-3393068a3f7f" providerId="AD" clId="Web-{147B81B6-71BA-7BCD-6D02-7F4A3FF230E8}" dt="2025-04-09T06:32:18.292" v="424"/>
          <ac:spMkLst>
            <pc:docMk/>
            <pc:sldMk cId="341459628" sldId="2147481074"/>
            <ac:spMk id="10" creationId="{5CEC2A22-6E18-BA64-FEF4-C0A5BF656602}"/>
          </ac:spMkLst>
        </pc:spChg>
        <pc:spChg chg="add mod">
          <ac:chgData name="Ashish Pal" userId="S::ashish.pal@xebia.com::6a2569e7-5337-45d3-bf63-3393068a3f7f" providerId="AD" clId="Web-{147B81B6-71BA-7BCD-6D02-7F4A3FF230E8}" dt="2025-04-09T05:59:00.340" v="86" actId="20577"/>
          <ac:spMkLst>
            <pc:docMk/>
            <pc:sldMk cId="341459628" sldId="2147481074"/>
            <ac:spMk id="12" creationId="{8B3364F9-1D1B-6774-2976-404A8A060B71}"/>
          </ac:spMkLst>
        </pc:spChg>
        <pc:spChg chg="add del mod">
          <ac:chgData name="Ashish Pal" userId="S::ashish.pal@xebia.com::6a2569e7-5337-45d3-bf63-3393068a3f7f" providerId="AD" clId="Web-{147B81B6-71BA-7BCD-6D02-7F4A3FF230E8}" dt="2025-04-09T05:59:19.185" v="93"/>
          <ac:spMkLst>
            <pc:docMk/>
            <pc:sldMk cId="341459628" sldId="2147481074"/>
            <ac:spMk id="14" creationId="{61F7BAE1-1949-418B-B1D8-1002F6857B60}"/>
          </ac:spMkLst>
        </pc:spChg>
        <pc:spChg chg="add del">
          <ac:chgData name="Ashish Pal" userId="S::ashish.pal@xebia.com::6a2569e7-5337-45d3-bf63-3393068a3f7f" providerId="AD" clId="Web-{147B81B6-71BA-7BCD-6D02-7F4A3FF230E8}" dt="2025-04-09T05:59:13.559" v="92"/>
          <ac:spMkLst>
            <pc:docMk/>
            <pc:sldMk cId="341459628" sldId="2147481074"/>
            <ac:spMk id="16" creationId="{91B29640-1823-713D-6779-7CFF259D925B}"/>
          </ac:spMkLst>
        </pc:spChg>
        <pc:spChg chg="add mod">
          <ac:chgData name="Ashish Pal" userId="S::ashish.pal@xebia.com::6a2569e7-5337-45d3-bf63-3393068a3f7f" providerId="AD" clId="Web-{147B81B6-71BA-7BCD-6D02-7F4A3FF230E8}" dt="2025-04-09T06:40:08.013" v="519" actId="1076"/>
          <ac:spMkLst>
            <pc:docMk/>
            <pc:sldMk cId="341459628" sldId="2147481074"/>
            <ac:spMk id="17" creationId="{337AC23F-FCCE-1BC5-97C5-039D2CADF848}"/>
          </ac:spMkLst>
        </pc:spChg>
        <pc:spChg chg="add mod">
          <ac:chgData name="Ashish Pal" userId="S::ashish.pal@xebia.com::6a2569e7-5337-45d3-bf63-3393068a3f7f" providerId="AD" clId="Web-{147B81B6-71BA-7BCD-6D02-7F4A3FF230E8}" dt="2025-04-09T06:07:55.814" v="168" actId="1076"/>
          <ac:spMkLst>
            <pc:docMk/>
            <pc:sldMk cId="341459628" sldId="2147481074"/>
            <ac:spMk id="25" creationId="{020B27AB-8AFB-5681-779B-53247DAD4E0B}"/>
          </ac:spMkLst>
        </pc:spChg>
        <pc:spChg chg="add mod">
          <ac:chgData name="Ashish Pal" userId="S::ashish.pal@xebia.com::6a2569e7-5337-45d3-bf63-3393068a3f7f" providerId="AD" clId="Web-{147B81B6-71BA-7BCD-6D02-7F4A3FF230E8}" dt="2025-04-09T06:24:47.743" v="376" actId="1076"/>
          <ac:spMkLst>
            <pc:docMk/>
            <pc:sldMk cId="341459628" sldId="2147481074"/>
            <ac:spMk id="28" creationId="{9EA2420B-3C7B-1506-D199-BEBE4899DA49}"/>
          </ac:spMkLst>
        </pc:spChg>
        <pc:spChg chg="add mod">
          <ac:chgData name="Ashish Pal" userId="S::ashish.pal@xebia.com::6a2569e7-5337-45d3-bf63-3393068a3f7f" providerId="AD" clId="Web-{147B81B6-71BA-7BCD-6D02-7F4A3FF230E8}" dt="2025-04-09T06:24:59.494" v="378" actId="1076"/>
          <ac:spMkLst>
            <pc:docMk/>
            <pc:sldMk cId="341459628" sldId="2147481074"/>
            <ac:spMk id="29" creationId="{1C4AF808-0ECA-5451-5D89-E6D048201DC3}"/>
          </ac:spMkLst>
        </pc:spChg>
        <pc:spChg chg="add mod">
          <ac:chgData name="Ashish Pal" userId="S::ashish.pal@xebia.com::6a2569e7-5337-45d3-bf63-3393068a3f7f" providerId="AD" clId="Web-{147B81B6-71BA-7BCD-6D02-7F4A3FF230E8}" dt="2025-04-09T06:38:15.790" v="484" actId="20577"/>
          <ac:spMkLst>
            <pc:docMk/>
            <pc:sldMk cId="341459628" sldId="2147481074"/>
            <ac:spMk id="32" creationId="{56E0EB0B-C3FA-234A-4D9D-D33F96E5DBBA}"/>
          </ac:spMkLst>
        </pc:spChg>
        <pc:spChg chg="add mod">
          <ac:chgData name="Ashish Pal" userId="S::ashish.pal@xebia.com::6a2569e7-5337-45d3-bf63-3393068a3f7f" providerId="AD" clId="Web-{147B81B6-71BA-7BCD-6D02-7F4A3FF230E8}" dt="2025-04-09T06:38:59.948" v="495" actId="1076"/>
          <ac:spMkLst>
            <pc:docMk/>
            <pc:sldMk cId="341459628" sldId="2147481074"/>
            <ac:spMk id="34" creationId="{42DF65E7-B2F7-893C-F910-4353CEB95819}"/>
          </ac:spMkLst>
        </pc:spChg>
        <pc:spChg chg="add mod">
          <ac:chgData name="Ashish Pal" userId="S::ashish.pal@xebia.com::6a2569e7-5337-45d3-bf63-3393068a3f7f" providerId="AD" clId="Web-{147B81B6-71BA-7BCD-6D02-7F4A3FF230E8}" dt="2025-04-09T06:43:43.974" v="522" actId="20577"/>
          <ac:spMkLst>
            <pc:docMk/>
            <pc:sldMk cId="341459628" sldId="2147481074"/>
            <ac:spMk id="47" creationId="{5F3FD339-1B6F-865B-0D65-BE8D93475B04}"/>
          </ac:spMkLst>
        </pc:spChg>
        <pc:spChg chg="add mod">
          <ac:chgData name="Ashish Pal" userId="S::ashish.pal@xebia.com::6a2569e7-5337-45d3-bf63-3393068a3f7f" providerId="AD" clId="Web-{147B81B6-71BA-7BCD-6D02-7F4A3FF230E8}" dt="2025-04-09T06:41:20.250" v="520" actId="20577"/>
          <ac:spMkLst>
            <pc:docMk/>
            <pc:sldMk cId="341459628" sldId="2147481074"/>
            <ac:spMk id="50" creationId="{DEAA88A5-E7FF-40DD-7DC3-34FFC20BDAD0}"/>
          </ac:spMkLst>
        </pc:spChg>
        <pc:spChg chg="add mod">
          <ac:chgData name="Ashish Pal" userId="S::ashish.pal@xebia.com::6a2569e7-5337-45d3-bf63-3393068a3f7f" providerId="AD" clId="Web-{147B81B6-71BA-7BCD-6D02-7F4A3FF230E8}" dt="2025-04-09T06:34:33.095" v="473" actId="1076"/>
          <ac:spMkLst>
            <pc:docMk/>
            <pc:sldMk cId="341459628" sldId="2147481074"/>
            <ac:spMk id="64" creationId="{AD7BB44E-4727-B248-FB5E-B308F97D3556}"/>
          </ac:spMkLst>
        </pc:spChg>
        <pc:picChg chg="add mod">
          <ac:chgData name="Ashish Pal" userId="S::ashish.pal@xebia.com::6a2569e7-5337-45d3-bf63-3393068a3f7f" providerId="AD" clId="Web-{147B81B6-71BA-7BCD-6D02-7F4A3FF230E8}" dt="2025-04-09T06:23:59.007" v="368" actId="1076"/>
          <ac:picMkLst>
            <pc:docMk/>
            <pc:sldMk cId="341459628" sldId="2147481074"/>
            <ac:picMk id="2" creationId="{9DE06F67-5661-3B72-E3E4-58F071FB0050}"/>
          </ac:picMkLst>
        </pc:picChg>
        <pc:picChg chg="add mod">
          <ac:chgData name="Ashish Pal" userId="S::ashish.pal@xebia.com::6a2569e7-5337-45d3-bf63-3393068a3f7f" providerId="AD" clId="Web-{147B81B6-71BA-7BCD-6D02-7F4A3FF230E8}" dt="2025-04-09T05:56:07.522" v="78" actId="1076"/>
          <ac:picMkLst>
            <pc:docMk/>
            <pc:sldMk cId="341459628" sldId="2147481074"/>
            <ac:picMk id="4" creationId="{A261F04F-E9A6-DB52-2FB2-5AC5178D5426}"/>
          </ac:picMkLst>
        </pc:picChg>
        <pc:picChg chg="add mod">
          <ac:chgData name="Ashish Pal" userId="S::ashish.pal@xebia.com::6a2569e7-5337-45d3-bf63-3393068a3f7f" providerId="AD" clId="Web-{147B81B6-71BA-7BCD-6D02-7F4A3FF230E8}" dt="2025-04-09T06:00:04.421" v="106" actId="1076"/>
          <ac:picMkLst>
            <pc:docMk/>
            <pc:sldMk cId="341459628" sldId="2147481074"/>
            <ac:picMk id="13" creationId="{31860167-E0C6-23DE-6A0E-1A951117DF26}"/>
          </ac:picMkLst>
        </pc:picChg>
        <pc:picChg chg="add mod">
          <ac:chgData name="Ashish Pal" userId="S::ashish.pal@xebia.com::6a2569e7-5337-45d3-bf63-3393068a3f7f" providerId="AD" clId="Web-{147B81B6-71BA-7BCD-6D02-7F4A3FF230E8}" dt="2025-04-09T06:07:47.173" v="167" actId="1076"/>
          <ac:picMkLst>
            <pc:docMk/>
            <pc:sldMk cId="341459628" sldId="2147481074"/>
            <ac:picMk id="18" creationId="{9A6FE6BE-4E6D-1E2E-41B9-9D169611AA72}"/>
          </ac:picMkLst>
        </pc:picChg>
        <pc:picChg chg="add mod">
          <ac:chgData name="Ashish Pal" userId="S::ashish.pal@xebia.com::6a2569e7-5337-45d3-bf63-3393068a3f7f" providerId="AD" clId="Web-{147B81B6-71BA-7BCD-6D02-7F4A3FF230E8}" dt="2025-04-09T06:24:40.915" v="375" actId="1076"/>
          <ac:picMkLst>
            <pc:docMk/>
            <pc:sldMk cId="341459628" sldId="2147481074"/>
            <ac:picMk id="20" creationId="{86FAB41B-5F1B-688A-1623-8E67C7EFF6FA}"/>
          </ac:picMkLst>
        </pc:picChg>
        <pc:picChg chg="add mod">
          <ac:chgData name="Ashish Pal" userId="S::ashish.pal@xebia.com::6a2569e7-5337-45d3-bf63-3393068a3f7f" providerId="AD" clId="Web-{147B81B6-71BA-7BCD-6D02-7F4A3FF230E8}" dt="2025-04-09T06:24:52.837" v="377" actId="1076"/>
          <ac:picMkLst>
            <pc:docMk/>
            <pc:sldMk cId="341459628" sldId="2147481074"/>
            <ac:picMk id="21" creationId="{F83E2826-8D76-6266-B434-5E8ACF13ACFD}"/>
          </ac:picMkLst>
        </pc:picChg>
        <pc:picChg chg="add mod">
          <ac:chgData name="Ashish Pal" userId="S::ashish.pal@xebia.com::6a2569e7-5337-45d3-bf63-3393068a3f7f" providerId="AD" clId="Web-{147B81B6-71BA-7BCD-6D02-7F4A3FF230E8}" dt="2025-04-09T06:11:02.493" v="187" actId="1076"/>
          <ac:picMkLst>
            <pc:docMk/>
            <pc:sldMk cId="341459628" sldId="2147481074"/>
            <ac:picMk id="30" creationId="{DBEA235F-4718-094D-A49F-F0E1A77872B4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11:09.509" v="189"/>
          <ac:picMkLst>
            <pc:docMk/>
            <pc:sldMk cId="341459628" sldId="2147481074"/>
            <ac:picMk id="31" creationId="{4518C1C4-7DDA-15EF-1A7F-572FBCA48E76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13:49.515" v="253"/>
          <ac:picMkLst>
            <pc:docMk/>
            <pc:sldMk cId="341459628" sldId="2147481074"/>
            <ac:picMk id="33" creationId="{F9A77170-6831-9A42-C2D8-1AFEFC871731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14:06.922" v="258"/>
          <ac:picMkLst>
            <pc:docMk/>
            <pc:sldMk cId="341459628" sldId="2147481074"/>
            <ac:picMk id="35" creationId="{08FF21E2-F825-0E35-5CAA-39008E96931E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14:36.829" v="265"/>
          <ac:picMkLst>
            <pc:docMk/>
            <pc:sldMk cId="341459628" sldId="2147481074"/>
            <ac:picMk id="39" creationId="{BF0CA7D7-E200-3B7C-2487-F0B89C732B22}"/>
          </ac:picMkLst>
        </pc:picChg>
        <pc:picChg chg="add mod">
          <ac:chgData name="Ashish Pal" userId="S::ashish.pal@xebia.com::6a2569e7-5337-45d3-bf63-3393068a3f7f" providerId="AD" clId="Web-{147B81B6-71BA-7BCD-6D02-7F4A3FF230E8}" dt="2025-04-09T06:32:39.418" v="430" actId="1076"/>
          <ac:picMkLst>
            <pc:docMk/>
            <pc:sldMk cId="341459628" sldId="2147481074"/>
            <ac:picMk id="43" creationId="{2D797EAA-5ABC-8B80-8B35-31BC321397BE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16:18.177" v="273"/>
          <ac:picMkLst>
            <pc:docMk/>
            <pc:sldMk cId="341459628" sldId="2147481074"/>
            <ac:picMk id="44" creationId="{9B75B23E-2516-8499-C7F0-C87E6973E623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16:44.490" v="277"/>
          <ac:picMkLst>
            <pc:docMk/>
            <pc:sldMk cId="341459628" sldId="2147481074"/>
            <ac:picMk id="45" creationId="{1CF44155-FA69-913C-6661-1BDD1BDA5E76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25:20.870" v="379"/>
          <ac:picMkLst>
            <pc:docMk/>
            <pc:sldMk cId="341459628" sldId="2147481074"/>
            <ac:picMk id="46" creationId="{4160185E-A1B0-5F75-1C18-36691331BAB4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22:27.550" v="316"/>
          <ac:picMkLst>
            <pc:docMk/>
            <pc:sldMk cId="341459628" sldId="2147481074"/>
            <ac:picMk id="48" creationId="{B4833D5B-DFF1-A94B-116E-115BF18F5CF8}"/>
          </ac:picMkLst>
        </pc:picChg>
        <pc:picChg chg="add mod">
          <ac:chgData name="Ashish Pal" userId="S::ashish.pal@xebia.com::6a2569e7-5337-45d3-bf63-3393068a3f7f" providerId="AD" clId="Web-{147B81B6-71BA-7BCD-6D02-7F4A3FF230E8}" dt="2025-04-09T06:32:44.248" v="431" actId="1076"/>
          <ac:picMkLst>
            <pc:docMk/>
            <pc:sldMk cId="341459628" sldId="2147481074"/>
            <ac:picMk id="49" creationId="{828D32D2-59A0-14B6-CB50-102C2944827A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26:03.371" v="385"/>
          <ac:picMkLst>
            <pc:docMk/>
            <pc:sldMk cId="341459628" sldId="2147481074"/>
            <ac:picMk id="51" creationId="{37CE1DD4-7621-ACE1-63E2-0EC8430CB817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26:23.528" v="389"/>
          <ac:picMkLst>
            <pc:docMk/>
            <pc:sldMk cId="341459628" sldId="2147481074"/>
            <ac:picMk id="52" creationId="{EB0B1687-EBA0-417F-35B7-697D2FF39A21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26:48.826" v="393"/>
          <ac:picMkLst>
            <pc:docMk/>
            <pc:sldMk cId="341459628" sldId="2147481074"/>
            <ac:picMk id="53" creationId="{99F6D240-8FF2-442D-655B-0AB947D792A2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27:03.842" v="395"/>
          <ac:picMkLst>
            <pc:docMk/>
            <pc:sldMk cId="341459628" sldId="2147481074"/>
            <ac:picMk id="54" creationId="{F8D74148-3050-D080-ED51-0DE76D7760F4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27:27.953" v="398"/>
          <ac:picMkLst>
            <pc:docMk/>
            <pc:sldMk cId="341459628" sldId="2147481074"/>
            <ac:picMk id="55" creationId="{C42589F2-E9D5-26A7-64B8-2E5D6B171DF5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27:56.766" v="401"/>
          <ac:picMkLst>
            <pc:docMk/>
            <pc:sldMk cId="341459628" sldId="2147481074"/>
            <ac:picMk id="56" creationId="{38CC002D-ABEC-6090-5B5D-B2126CEADAF8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28:12.064" v="404"/>
          <ac:picMkLst>
            <pc:docMk/>
            <pc:sldMk cId="341459628" sldId="2147481074"/>
            <ac:picMk id="57" creationId="{0B45515B-7E25-5CEA-3ECF-BE2C98AC93BE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28:49.284" v="408"/>
          <ac:picMkLst>
            <pc:docMk/>
            <pc:sldMk cId="341459628" sldId="2147481074"/>
            <ac:picMk id="58" creationId="{C11BAA38-40B6-C217-CB8B-FB6D898940A5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29:27.582" v="415"/>
          <ac:picMkLst>
            <pc:docMk/>
            <pc:sldMk cId="341459628" sldId="2147481074"/>
            <ac:picMk id="59" creationId="{4C6F5B23-FEA6-C452-64E6-B47A1EA59EA5}"/>
          </ac:picMkLst>
        </pc:picChg>
        <pc:picChg chg="add mod">
          <ac:chgData name="Ashish Pal" userId="S::ashish.pal@xebia.com::6a2569e7-5337-45d3-bf63-3393068a3f7f" providerId="AD" clId="Web-{147B81B6-71BA-7BCD-6D02-7F4A3FF230E8}" dt="2025-04-09T06:30:25.319" v="421" actId="1076"/>
          <ac:picMkLst>
            <pc:docMk/>
            <pc:sldMk cId="341459628" sldId="2147481074"/>
            <ac:picMk id="60" creationId="{BCE0E847-C1A3-2776-1F96-6BC7A15A3B9D}"/>
          </ac:picMkLst>
        </pc:picChg>
        <pc:picChg chg="add del mod">
          <ac:chgData name="Ashish Pal" userId="S::ashish.pal@xebia.com::6a2569e7-5337-45d3-bf63-3393068a3f7f" providerId="AD" clId="Web-{147B81B6-71BA-7BCD-6D02-7F4A3FF230E8}" dt="2025-04-09T06:32:57.043" v="435"/>
          <ac:picMkLst>
            <pc:docMk/>
            <pc:sldMk cId="341459628" sldId="2147481074"/>
            <ac:picMk id="61" creationId="{9D736360-681B-28B9-FE7B-DA77A6D699D1}"/>
          </ac:picMkLst>
        </pc:picChg>
        <pc:picChg chg="add mod">
          <ac:chgData name="Ashish Pal" userId="S::ashish.pal@xebia.com::6a2569e7-5337-45d3-bf63-3393068a3f7f" providerId="AD" clId="Web-{147B81B6-71BA-7BCD-6D02-7F4A3FF230E8}" dt="2025-04-09T06:33:58.577" v="440" actId="1076"/>
          <ac:picMkLst>
            <pc:docMk/>
            <pc:sldMk cId="341459628" sldId="2147481074"/>
            <ac:picMk id="62" creationId="{579C16E2-AA4F-E097-479A-060CD231EAB0}"/>
          </ac:picMkLst>
        </pc:picChg>
      </pc:sldChg>
    </pc:docChg>
  </pc:docChgLst>
  <pc:docChgLst>
    <pc:chgData name="Ashish Pal" userId="S::ashish.pal@xebia.com::6a2569e7-5337-45d3-bf63-3393068a3f7f" providerId="AD" clId="Web-{3A243F1F-6CD4-0A30-1FBF-5E4331DA4FC0}"/>
    <pc:docChg chg="modSld">
      <pc:chgData name="Ashish Pal" userId="S::ashish.pal@xebia.com::6a2569e7-5337-45d3-bf63-3393068a3f7f" providerId="AD" clId="Web-{3A243F1F-6CD4-0A30-1FBF-5E4331DA4FC0}" dt="2025-04-06T07:01:00.529" v="242" actId="20577"/>
      <pc:docMkLst>
        <pc:docMk/>
      </pc:docMkLst>
      <pc:sldChg chg="addSp delSp modSp">
        <pc:chgData name="Ashish Pal" userId="S::ashish.pal@xebia.com::6a2569e7-5337-45d3-bf63-3393068a3f7f" providerId="AD" clId="Web-{3A243F1F-6CD4-0A30-1FBF-5E4331DA4FC0}" dt="2025-04-06T07:01:00.529" v="242" actId="20577"/>
        <pc:sldMkLst>
          <pc:docMk/>
          <pc:sldMk cId="341459628" sldId="2147481074"/>
        </pc:sldMkLst>
        <pc:spChg chg="mod">
          <ac:chgData name="Ashish Pal" userId="S::ashish.pal@xebia.com::6a2569e7-5337-45d3-bf63-3393068a3f7f" providerId="AD" clId="Web-{3A243F1F-6CD4-0A30-1FBF-5E4331DA4FC0}" dt="2025-04-06T07:01:00.529" v="242" actId="20577"/>
          <ac:spMkLst>
            <pc:docMk/>
            <pc:sldMk cId="341459628" sldId="2147481074"/>
            <ac:spMk id="7" creationId="{6D2A570C-4CC1-B745-13B7-0A25BCE686D9}"/>
          </ac:spMkLst>
        </pc:spChg>
        <pc:spChg chg="mod">
          <ac:chgData name="Ashish Pal" userId="S::ashish.pal@xebia.com::6a2569e7-5337-45d3-bf63-3393068a3f7f" providerId="AD" clId="Web-{3A243F1F-6CD4-0A30-1FBF-5E4331DA4FC0}" dt="2025-04-06T06:21:19.977" v="18" actId="20577"/>
          <ac:spMkLst>
            <pc:docMk/>
            <pc:sldMk cId="341459628" sldId="2147481074"/>
            <ac:spMk id="23" creationId="{BECF3538-C49E-8EBC-FC34-4C422B28796E}"/>
          </ac:spMkLst>
        </pc:spChg>
        <pc:spChg chg="mod">
          <ac:chgData name="Ashish Pal" userId="S::ashish.pal@xebia.com::6a2569e7-5337-45d3-bf63-3393068a3f7f" providerId="AD" clId="Web-{3A243F1F-6CD4-0A30-1FBF-5E4331DA4FC0}" dt="2025-04-06T06:45:41.712" v="41" actId="20577"/>
          <ac:spMkLst>
            <pc:docMk/>
            <pc:sldMk cId="341459628" sldId="2147481074"/>
            <ac:spMk id="24" creationId="{A1CE3341-EA00-CD12-EB71-A1836515B856}"/>
          </ac:spMkLst>
        </pc:spChg>
        <pc:spChg chg="mod">
          <ac:chgData name="Ashish Pal" userId="S::ashish.pal@xebia.com::6a2569e7-5337-45d3-bf63-3393068a3f7f" providerId="AD" clId="Web-{3A243F1F-6CD4-0A30-1FBF-5E4331DA4FC0}" dt="2025-04-06T07:00:57.466" v="233" actId="20577"/>
          <ac:spMkLst>
            <pc:docMk/>
            <pc:sldMk cId="341459628" sldId="2147481074"/>
            <ac:spMk id="26" creationId="{ADA28FC2-EB0B-BF93-42F1-2526430A8374}"/>
          </ac:spMkLst>
        </pc:spChg>
        <pc:spChg chg="add del mod">
          <ac:chgData name="Ashish Pal" userId="S::ashish.pal@xebia.com::6a2569e7-5337-45d3-bf63-3393068a3f7f" providerId="AD" clId="Web-{3A243F1F-6CD4-0A30-1FBF-5E4331DA4FC0}" dt="2025-04-06T07:00:59.873" v="241" actId="20577"/>
          <ac:spMkLst>
            <pc:docMk/>
            <pc:sldMk cId="341459628" sldId="2147481074"/>
            <ac:spMk id="27" creationId="{168D9AC1-48B5-38F7-25B6-1223A546C00E}"/>
          </ac:spMkLst>
        </pc:spChg>
        <pc:spChg chg="add del mod">
          <ac:chgData name="Ashish Pal" userId="S::ashish.pal@xebia.com::6a2569e7-5337-45d3-bf63-3393068a3f7f" providerId="AD" clId="Web-{3A243F1F-6CD4-0A30-1FBF-5E4331DA4FC0}" dt="2025-04-06T07:00:56.623" v="229" actId="20577"/>
          <ac:spMkLst>
            <pc:docMk/>
            <pc:sldMk cId="341459628" sldId="2147481074"/>
            <ac:spMk id="41" creationId="{B5317EE0-386A-928E-28BC-9071FF509363}"/>
          </ac:spMkLst>
        </pc:spChg>
        <pc:picChg chg="add del mod">
          <ac:chgData name="Ashish Pal" userId="S::ashish.pal@xebia.com::6a2569e7-5337-45d3-bf63-3393068a3f7f" providerId="AD" clId="Web-{3A243F1F-6CD4-0A30-1FBF-5E4331DA4FC0}" dt="2025-04-06T07:00:51.419" v="225"/>
          <ac:picMkLst>
            <pc:docMk/>
            <pc:sldMk cId="341459628" sldId="2147481074"/>
            <ac:picMk id="5" creationId="{786A7995-469B-3A4F-A2F3-54002A9F94D3}"/>
          </ac:picMkLst>
        </pc:picChg>
        <pc:picChg chg="add del">
          <ac:chgData name="Ashish Pal" userId="S::ashish.pal@xebia.com::6a2569e7-5337-45d3-bf63-3393068a3f7f" providerId="AD" clId="Web-{3A243F1F-6CD4-0A30-1FBF-5E4331DA4FC0}" dt="2025-04-06T07:00:34.497" v="217"/>
          <ac:picMkLst>
            <pc:docMk/>
            <pc:sldMk cId="341459628" sldId="2147481074"/>
            <ac:picMk id="32" creationId="{D7327C53-6715-B910-46D8-65E0E7C26415}"/>
          </ac:picMkLst>
        </pc:picChg>
        <pc:picChg chg="mod">
          <ac:chgData name="Ashish Pal" userId="S::ashish.pal@xebia.com::6a2569e7-5337-45d3-bf63-3393068a3f7f" providerId="AD" clId="Web-{3A243F1F-6CD4-0A30-1FBF-5E4331DA4FC0}" dt="2025-04-06T07:00:18.637" v="209" actId="1076"/>
          <ac:picMkLst>
            <pc:docMk/>
            <pc:sldMk cId="341459628" sldId="2147481074"/>
            <ac:picMk id="1064" creationId="{EFDEDFF9-B60C-B1A7-EE87-AF0E2DC85521}"/>
          </ac:picMkLst>
        </pc:picChg>
        <pc:picChg chg="mod">
          <ac:chgData name="Ashish Pal" userId="S::ashish.pal@xebia.com::6a2569e7-5337-45d3-bf63-3393068a3f7f" providerId="AD" clId="Web-{3A243F1F-6CD4-0A30-1FBF-5E4331DA4FC0}" dt="2025-04-06T07:00:26.544" v="214" actId="1076"/>
          <ac:picMkLst>
            <pc:docMk/>
            <pc:sldMk cId="341459628" sldId="2147481074"/>
            <ac:picMk id="1066" creationId="{73E99753-F3D6-BEB9-500D-2AB6EE887A8B}"/>
          </ac:picMkLst>
        </pc:picChg>
      </pc:sldChg>
    </pc:docChg>
  </pc:docChgLst>
  <pc:docChgLst>
    <pc:chgData name="Ashish Pal" userId="S::ashish.pal@xebia.com::6a2569e7-5337-45d3-bf63-3393068a3f7f" providerId="AD" clId="Web-{6F4077BF-3562-832D-355B-C33ED2EE9AE9}"/>
    <pc:docChg chg="addSld delSld modSld">
      <pc:chgData name="Ashish Pal" userId="S::ashish.pal@xebia.com::6a2569e7-5337-45d3-bf63-3393068a3f7f" providerId="AD" clId="Web-{6F4077BF-3562-832D-355B-C33ED2EE9AE9}" dt="2025-04-11T07:16:53.203" v="505" actId="1076"/>
      <pc:docMkLst>
        <pc:docMk/>
      </pc:docMkLst>
      <pc:sldChg chg="del">
        <pc:chgData name="Ashish Pal" userId="S::ashish.pal@xebia.com::6a2569e7-5337-45d3-bf63-3393068a3f7f" providerId="AD" clId="Web-{6F4077BF-3562-832D-355B-C33ED2EE9AE9}" dt="2025-04-11T06:58:24.056" v="376"/>
        <pc:sldMkLst>
          <pc:docMk/>
          <pc:sldMk cId="341459628" sldId="2147481074"/>
        </pc:sldMkLst>
      </pc:sldChg>
      <pc:sldChg chg="add del">
        <pc:chgData name="Ashish Pal" userId="S::ashish.pal@xebia.com::6a2569e7-5337-45d3-bf63-3393068a3f7f" providerId="AD" clId="Web-{6F4077BF-3562-832D-355B-C33ED2EE9AE9}" dt="2025-04-11T07:06:35.338" v="386"/>
        <pc:sldMkLst>
          <pc:docMk/>
          <pc:sldMk cId="415926101" sldId="2147481087"/>
        </pc:sldMkLst>
      </pc:sldChg>
      <pc:sldChg chg="modSp">
        <pc:chgData name="Ashish Pal" userId="S::ashish.pal@xebia.com::6a2569e7-5337-45d3-bf63-3393068a3f7f" providerId="AD" clId="Web-{6F4077BF-3562-832D-355B-C33ED2EE9AE9}" dt="2025-04-11T06:38:18.527" v="327" actId="1076"/>
        <pc:sldMkLst>
          <pc:docMk/>
          <pc:sldMk cId="258879117" sldId="2147481088"/>
        </pc:sldMkLst>
        <pc:picChg chg="mod">
          <ac:chgData name="Ashish Pal" userId="S::ashish.pal@xebia.com::6a2569e7-5337-45d3-bf63-3393068a3f7f" providerId="AD" clId="Web-{6F4077BF-3562-832D-355B-C33ED2EE9AE9}" dt="2025-04-11T06:38:18.527" v="327" actId="1076"/>
          <ac:picMkLst>
            <pc:docMk/>
            <pc:sldMk cId="258879117" sldId="2147481088"/>
            <ac:picMk id="2" creationId="{98FB9A22-781F-1D2C-78BF-8F40D3A0FD05}"/>
          </ac:picMkLst>
        </pc:picChg>
        <pc:picChg chg="mod">
          <ac:chgData name="Ashish Pal" userId="S::ashish.pal@xebia.com::6a2569e7-5337-45d3-bf63-3393068a3f7f" providerId="AD" clId="Web-{6F4077BF-3562-832D-355B-C33ED2EE9AE9}" dt="2025-04-11T06:38:02.886" v="325" actId="14100"/>
          <ac:picMkLst>
            <pc:docMk/>
            <pc:sldMk cId="258879117" sldId="2147481088"/>
            <ac:picMk id="8" creationId="{C4CB7C3A-4FF3-9323-4A46-AE0832763410}"/>
          </ac:picMkLst>
        </pc:picChg>
        <pc:picChg chg="mod">
          <ac:chgData name="Ashish Pal" userId="S::ashish.pal@xebia.com::6a2569e7-5337-45d3-bf63-3393068a3f7f" providerId="AD" clId="Web-{6F4077BF-3562-832D-355B-C33ED2EE9AE9}" dt="2025-04-11T06:38:09.605" v="326" actId="14100"/>
          <ac:picMkLst>
            <pc:docMk/>
            <pc:sldMk cId="258879117" sldId="2147481088"/>
            <ac:picMk id="13" creationId="{EDC92935-CAC8-515F-B621-67BA92369901}"/>
          </ac:picMkLst>
        </pc:picChg>
      </pc:sldChg>
      <pc:sldChg chg="addSp delSp modSp add del">
        <pc:chgData name="Ashish Pal" userId="S::ashish.pal@xebia.com::6a2569e7-5337-45d3-bf63-3393068a3f7f" providerId="AD" clId="Web-{6F4077BF-3562-832D-355B-C33ED2EE9AE9}" dt="2025-04-11T07:16:53.203" v="505" actId="1076"/>
        <pc:sldMkLst>
          <pc:docMk/>
          <pc:sldMk cId="2561487669" sldId="2147481089"/>
        </pc:sldMkLst>
        <pc:spChg chg="add del mod">
          <ac:chgData name="Ashish Pal" userId="S::ashish.pal@xebia.com::6a2569e7-5337-45d3-bf63-3393068a3f7f" providerId="AD" clId="Web-{6F4077BF-3562-832D-355B-C33ED2EE9AE9}" dt="2025-04-11T06:32:57.906" v="243" actId="1076"/>
          <ac:spMkLst>
            <pc:docMk/>
            <pc:sldMk cId="2561487669" sldId="2147481089"/>
            <ac:spMk id="4" creationId="{5ACAA8A6-6061-27C3-7EBD-295B1F4EBCBA}"/>
          </ac:spMkLst>
        </pc:spChg>
        <pc:spChg chg="mod">
          <ac:chgData name="Ashish Pal" userId="S::ashish.pal@xebia.com::6a2569e7-5337-45d3-bf63-3393068a3f7f" providerId="AD" clId="Web-{6F4077BF-3562-832D-355B-C33ED2EE9AE9}" dt="2025-04-11T06:31:39.743" v="238" actId="1076"/>
          <ac:spMkLst>
            <pc:docMk/>
            <pc:sldMk cId="2561487669" sldId="2147481089"/>
            <ac:spMk id="6" creationId="{2D63026D-18B2-3AEF-8CC4-3BFACADEBEA6}"/>
          </ac:spMkLst>
        </pc:spChg>
        <pc:spChg chg="add mod">
          <ac:chgData name="Ashish Pal" userId="S::ashish.pal@xebia.com::6a2569e7-5337-45d3-bf63-3393068a3f7f" providerId="AD" clId="Web-{6F4077BF-3562-832D-355B-C33ED2EE9AE9}" dt="2025-04-11T06:34:30.769" v="311" actId="1076"/>
          <ac:spMkLst>
            <pc:docMk/>
            <pc:sldMk cId="2561487669" sldId="2147481089"/>
            <ac:spMk id="9" creationId="{54E02E42-E591-12CB-B629-2858B215D516}"/>
          </ac:spMkLst>
        </pc:spChg>
        <pc:spChg chg="add mod">
          <ac:chgData name="Ashish Pal" userId="S::ashish.pal@xebia.com::6a2569e7-5337-45d3-bf63-3393068a3f7f" providerId="AD" clId="Web-{6F4077BF-3562-832D-355B-C33ED2EE9AE9}" dt="2025-04-11T07:14:09.510" v="460" actId="1076"/>
          <ac:spMkLst>
            <pc:docMk/>
            <pc:sldMk cId="2561487669" sldId="2147481089"/>
            <ac:spMk id="10" creationId="{83DDCC05-697C-797B-D579-F3AC9FE75C5A}"/>
          </ac:spMkLst>
        </pc:spChg>
        <pc:spChg chg="add mod">
          <ac:chgData name="Ashish Pal" userId="S::ashish.pal@xebia.com::6a2569e7-5337-45d3-bf63-3393068a3f7f" providerId="AD" clId="Web-{6F4077BF-3562-832D-355B-C33ED2EE9AE9}" dt="2025-04-11T07:14:09.526" v="461" actId="1076"/>
          <ac:spMkLst>
            <pc:docMk/>
            <pc:sldMk cId="2561487669" sldId="2147481089"/>
            <ac:spMk id="11" creationId="{83FFF793-6BF2-59BB-8B8C-E521538F789E}"/>
          </ac:spMkLst>
        </pc:spChg>
        <pc:spChg chg="add del mod">
          <ac:chgData name="Ashish Pal" userId="S::ashish.pal@xebia.com::6a2569e7-5337-45d3-bf63-3393068a3f7f" providerId="AD" clId="Web-{6F4077BF-3562-832D-355B-C33ED2EE9AE9}" dt="2025-04-11T06:45:01.823" v="328"/>
          <ac:spMkLst>
            <pc:docMk/>
            <pc:sldMk cId="2561487669" sldId="2147481089"/>
            <ac:spMk id="12" creationId="{F172A1F2-3889-BAB2-ABAE-210B8F4B0A4C}"/>
          </ac:spMkLst>
        </pc:spChg>
        <pc:spChg chg="add mod">
          <ac:chgData name="Ashish Pal" userId="S::ashish.pal@xebia.com::6a2569e7-5337-45d3-bf63-3393068a3f7f" providerId="AD" clId="Web-{6F4077BF-3562-832D-355B-C33ED2EE9AE9}" dt="2025-04-11T06:34:30.518" v="292" actId="1076"/>
          <ac:spMkLst>
            <pc:docMk/>
            <pc:sldMk cId="2561487669" sldId="2147481089"/>
            <ac:spMk id="15" creationId="{4AB7C9B6-6A95-4614-2915-08C74C5FD3D3}"/>
          </ac:spMkLst>
        </pc:spChg>
        <pc:spChg chg="add mod">
          <ac:chgData name="Ashish Pal" userId="S::ashish.pal@xebia.com::6a2569e7-5337-45d3-bf63-3393068a3f7f" providerId="AD" clId="Web-{6F4077BF-3562-832D-355B-C33ED2EE9AE9}" dt="2025-04-11T06:34:30.534" v="293" actId="1076"/>
          <ac:spMkLst>
            <pc:docMk/>
            <pc:sldMk cId="2561487669" sldId="2147481089"/>
            <ac:spMk id="16" creationId="{6C636B7B-0401-7197-3D5D-D7160F76A8D6}"/>
          </ac:spMkLst>
        </pc:spChg>
        <pc:spChg chg="add mod">
          <ac:chgData name="Ashish Pal" userId="S::ashish.pal@xebia.com::6a2569e7-5337-45d3-bf63-3393068a3f7f" providerId="AD" clId="Web-{6F4077BF-3562-832D-355B-C33ED2EE9AE9}" dt="2025-04-11T06:34:30.534" v="294" actId="1076"/>
          <ac:spMkLst>
            <pc:docMk/>
            <pc:sldMk cId="2561487669" sldId="2147481089"/>
            <ac:spMk id="17" creationId="{E036BB7D-E893-6467-8D74-4BCB878C3D54}"/>
          </ac:spMkLst>
        </pc:spChg>
        <pc:spChg chg="add mod">
          <ac:chgData name="Ashish Pal" userId="S::ashish.pal@xebia.com::6a2569e7-5337-45d3-bf63-3393068a3f7f" providerId="AD" clId="Web-{6F4077BF-3562-832D-355B-C33ED2EE9AE9}" dt="2025-04-11T06:36:01.882" v="319" actId="1076"/>
          <ac:spMkLst>
            <pc:docMk/>
            <pc:sldMk cId="2561487669" sldId="2147481089"/>
            <ac:spMk id="18" creationId="{81D44F3D-A258-9F7F-6BF6-FE8D3D5BF491}"/>
          </ac:spMkLst>
        </pc:spChg>
        <pc:spChg chg="add mod">
          <ac:chgData name="Ashish Pal" userId="S::ashish.pal@xebia.com::6a2569e7-5337-45d3-bf63-3393068a3f7f" providerId="AD" clId="Web-{6F4077BF-3562-832D-355B-C33ED2EE9AE9}" dt="2025-04-11T06:34:30.550" v="295" actId="1076"/>
          <ac:spMkLst>
            <pc:docMk/>
            <pc:sldMk cId="2561487669" sldId="2147481089"/>
            <ac:spMk id="20" creationId="{0FD6A2F6-C12B-53EE-D020-C797B72D2EB0}"/>
          </ac:spMkLst>
        </pc:spChg>
        <pc:spChg chg="add del mod">
          <ac:chgData name="Ashish Pal" userId="S::ashish.pal@xebia.com::6a2569e7-5337-45d3-bf63-3393068a3f7f" providerId="AD" clId="Web-{6F4077BF-3562-832D-355B-C33ED2EE9AE9}" dt="2025-04-11T04:42:04.068" v="68"/>
          <ac:spMkLst>
            <pc:docMk/>
            <pc:sldMk cId="2561487669" sldId="2147481089"/>
            <ac:spMk id="22" creationId="{5B21DAF4-7C90-7F66-31BB-0542641065E9}"/>
          </ac:spMkLst>
        </pc:spChg>
        <pc:spChg chg="add mod">
          <ac:chgData name="Ashish Pal" userId="S::ashish.pal@xebia.com::6a2569e7-5337-45d3-bf63-3393068a3f7f" providerId="AD" clId="Web-{6F4077BF-3562-832D-355B-C33ED2EE9AE9}" dt="2025-04-11T06:34:30.597" v="297" actId="1076"/>
          <ac:spMkLst>
            <pc:docMk/>
            <pc:sldMk cId="2561487669" sldId="2147481089"/>
            <ac:spMk id="24" creationId="{D9339A36-1231-5AFA-03F6-D93CB0953EB6}"/>
          </ac:spMkLst>
        </pc:spChg>
        <pc:spChg chg="add mod">
          <ac:chgData name="Ashish Pal" userId="S::ashish.pal@xebia.com::6a2569e7-5337-45d3-bf63-3393068a3f7f" providerId="AD" clId="Web-{6F4077BF-3562-832D-355B-C33ED2EE9AE9}" dt="2025-04-11T06:34:30.597" v="298" actId="1076"/>
          <ac:spMkLst>
            <pc:docMk/>
            <pc:sldMk cId="2561487669" sldId="2147481089"/>
            <ac:spMk id="25" creationId="{1EF6583A-54E0-DD7A-D3CA-5EE74C19266F}"/>
          </ac:spMkLst>
        </pc:spChg>
        <pc:spChg chg="add mod">
          <ac:chgData name="Ashish Pal" userId="S::ashish.pal@xebia.com::6a2569e7-5337-45d3-bf63-3393068a3f7f" providerId="AD" clId="Web-{6F4077BF-3562-832D-355B-C33ED2EE9AE9}" dt="2025-04-11T06:34:30.612" v="299" actId="1076"/>
          <ac:spMkLst>
            <pc:docMk/>
            <pc:sldMk cId="2561487669" sldId="2147481089"/>
            <ac:spMk id="26" creationId="{F93E4723-9F9E-3E87-F18C-5ADA1BB4088A}"/>
          </ac:spMkLst>
        </pc:spChg>
        <pc:spChg chg="add mod">
          <ac:chgData name="Ashish Pal" userId="S::ashish.pal@xebia.com::6a2569e7-5337-45d3-bf63-3393068a3f7f" providerId="AD" clId="Web-{6F4077BF-3562-832D-355B-C33ED2EE9AE9}" dt="2025-04-11T06:34:30.628" v="300" actId="1076"/>
          <ac:spMkLst>
            <pc:docMk/>
            <pc:sldMk cId="2561487669" sldId="2147481089"/>
            <ac:spMk id="27" creationId="{4BF560D6-4067-B37C-FDB9-45F34FFC0F18}"/>
          </ac:spMkLst>
        </pc:spChg>
        <pc:spChg chg="add mod">
          <ac:chgData name="Ashish Pal" userId="S::ashish.pal@xebia.com::6a2569e7-5337-45d3-bf63-3393068a3f7f" providerId="AD" clId="Web-{6F4077BF-3562-832D-355B-C33ED2EE9AE9}" dt="2025-04-11T06:34:30.643" v="301" actId="1076"/>
          <ac:spMkLst>
            <pc:docMk/>
            <pc:sldMk cId="2561487669" sldId="2147481089"/>
            <ac:spMk id="28" creationId="{D959D337-FC5B-1466-974E-AE38E02E2A4A}"/>
          </ac:spMkLst>
        </pc:spChg>
        <pc:spChg chg="add mod">
          <ac:chgData name="Ashish Pal" userId="S::ashish.pal@xebia.com::6a2569e7-5337-45d3-bf63-3393068a3f7f" providerId="AD" clId="Web-{6F4077BF-3562-832D-355B-C33ED2EE9AE9}" dt="2025-04-11T06:34:30.659" v="302" actId="1076"/>
          <ac:spMkLst>
            <pc:docMk/>
            <pc:sldMk cId="2561487669" sldId="2147481089"/>
            <ac:spMk id="29" creationId="{F534B1CF-5A37-A918-4C11-3A7E5582EB55}"/>
          </ac:spMkLst>
        </pc:spChg>
        <pc:spChg chg="add mod">
          <ac:chgData name="Ashish Pal" userId="S::ashish.pal@xebia.com::6a2569e7-5337-45d3-bf63-3393068a3f7f" providerId="AD" clId="Web-{6F4077BF-3562-832D-355B-C33ED2EE9AE9}" dt="2025-04-11T06:34:30.675" v="303" actId="1076"/>
          <ac:spMkLst>
            <pc:docMk/>
            <pc:sldMk cId="2561487669" sldId="2147481089"/>
            <ac:spMk id="30" creationId="{F582416F-5BFB-E80B-DBE3-8173CD8A36CC}"/>
          </ac:spMkLst>
        </pc:spChg>
        <pc:spChg chg="add mod">
          <ac:chgData name="Ashish Pal" userId="S::ashish.pal@xebia.com::6a2569e7-5337-45d3-bf63-3393068a3f7f" providerId="AD" clId="Web-{6F4077BF-3562-832D-355B-C33ED2EE9AE9}" dt="2025-04-11T06:34:30.690" v="304" actId="1076"/>
          <ac:spMkLst>
            <pc:docMk/>
            <pc:sldMk cId="2561487669" sldId="2147481089"/>
            <ac:spMk id="31" creationId="{2682E55D-E5F2-659E-420D-0351CA3A9D9B}"/>
          </ac:spMkLst>
        </pc:spChg>
        <pc:spChg chg="add del mod">
          <ac:chgData name="Ashish Pal" userId="S::ashish.pal@xebia.com::6a2569e7-5337-45d3-bf63-3393068a3f7f" providerId="AD" clId="Web-{6F4077BF-3562-832D-355B-C33ED2EE9AE9}" dt="2025-04-11T06:34:30.690" v="305" actId="1076"/>
          <ac:spMkLst>
            <pc:docMk/>
            <pc:sldMk cId="2561487669" sldId="2147481089"/>
            <ac:spMk id="32" creationId="{5A226784-9E9E-A553-A13F-3F59F451AD4C}"/>
          </ac:spMkLst>
        </pc:spChg>
        <pc:spChg chg="add mod">
          <ac:chgData name="Ashish Pal" userId="S::ashish.pal@xebia.com::6a2569e7-5337-45d3-bf63-3393068a3f7f" providerId="AD" clId="Web-{6F4077BF-3562-832D-355B-C33ED2EE9AE9}" dt="2025-04-11T06:36:10.163" v="320" actId="1076"/>
          <ac:spMkLst>
            <pc:docMk/>
            <pc:sldMk cId="2561487669" sldId="2147481089"/>
            <ac:spMk id="36" creationId="{0192AE2D-0D20-DAF0-2349-FC72238353E8}"/>
          </ac:spMkLst>
        </pc:spChg>
        <pc:spChg chg="add mod">
          <ac:chgData name="Ashish Pal" userId="S::ashish.pal@xebia.com::6a2569e7-5337-45d3-bf63-3393068a3f7f" providerId="AD" clId="Web-{6F4077BF-3562-832D-355B-C33ED2EE9AE9}" dt="2025-04-11T06:34:30.737" v="309" actId="1076"/>
          <ac:spMkLst>
            <pc:docMk/>
            <pc:sldMk cId="2561487669" sldId="2147481089"/>
            <ac:spMk id="39" creationId="{6F43589E-49A3-42E9-5029-F100E8F3B95A}"/>
          </ac:spMkLst>
        </pc:spChg>
        <pc:spChg chg="add del">
          <ac:chgData name="Ashish Pal" userId="S::ashish.pal@xebia.com::6a2569e7-5337-45d3-bf63-3393068a3f7f" providerId="AD" clId="Web-{6F4077BF-3562-832D-355B-C33ED2EE9AE9}" dt="2025-04-11T06:30:13.522" v="221"/>
          <ac:spMkLst>
            <pc:docMk/>
            <pc:sldMk cId="2561487669" sldId="2147481089"/>
            <ac:spMk id="41" creationId="{A2BE5680-1BC8-1D53-65EC-AF458A3C87E6}"/>
          </ac:spMkLst>
        </pc:spChg>
        <pc:spChg chg="add mod">
          <ac:chgData name="Ashish Pal" userId="S::ashish.pal@xebia.com::6a2569e7-5337-45d3-bf63-3393068a3f7f" providerId="AD" clId="Web-{6F4077BF-3562-832D-355B-C33ED2EE9AE9}" dt="2025-04-11T06:46:01.919" v="350" actId="1076"/>
          <ac:spMkLst>
            <pc:docMk/>
            <pc:sldMk cId="2561487669" sldId="2147481089"/>
            <ac:spMk id="43" creationId="{9E75D304-B1A2-281C-ED6F-CCDD8E099166}"/>
          </ac:spMkLst>
        </pc:spChg>
        <pc:spChg chg="add mod">
          <ac:chgData name="Ashish Pal" userId="S::ashish.pal@xebia.com::6a2569e7-5337-45d3-bf63-3393068a3f7f" providerId="AD" clId="Web-{6F4077BF-3562-832D-355B-C33ED2EE9AE9}" dt="2025-04-11T07:14:09.573" v="464" actId="1076"/>
          <ac:spMkLst>
            <pc:docMk/>
            <pc:sldMk cId="2561487669" sldId="2147481089"/>
            <ac:spMk id="45" creationId="{38EF3E72-2DB5-240D-6F5A-5D1E58E7D340}"/>
          </ac:spMkLst>
        </pc:spChg>
        <pc:spChg chg="add mod">
          <ac:chgData name="Ashish Pal" userId="S::ashish.pal@xebia.com::6a2569e7-5337-45d3-bf63-3393068a3f7f" providerId="AD" clId="Web-{6F4077BF-3562-832D-355B-C33ED2EE9AE9}" dt="2025-04-11T06:48:30.002" v="375" actId="20577"/>
          <ac:spMkLst>
            <pc:docMk/>
            <pc:sldMk cId="2561487669" sldId="2147481089"/>
            <ac:spMk id="52" creationId="{DEAED553-A737-573A-6786-DB4DAC232268}"/>
          </ac:spMkLst>
        </pc:spChg>
        <pc:spChg chg="add mod">
          <ac:chgData name="Ashish Pal" userId="S::ashish.pal@xebia.com::6a2569e7-5337-45d3-bf63-3393068a3f7f" providerId="AD" clId="Web-{6F4077BF-3562-832D-355B-C33ED2EE9AE9}" dt="2025-04-11T07:12:22.725" v="441" actId="1076"/>
          <ac:spMkLst>
            <pc:docMk/>
            <pc:sldMk cId="2561487669" sldId="2147481089"/>
            <ac:spMk id="57" creationId="{FB27EAE2-99BE-5910-6CDC-BD9AFFA57821}"/>
          </ac:spMkLst>
        </pc:spChg>
        <pc:spChg chg="add mod">
          <ac:chgData name="Ashish Pal" userId="S::ashish.pal@xebia.com::6a2569e7-5337-45d3-bf63-3393068a3f7f" providerId="AD" clId="Web-{6F4077BF-3562-832D-355B-C33ED2EE9AE9}" dt="2025-04-11T07:12:27.788" v="449" actId="20577"/>
          <ac:spMkLst>
            <pc:docMk/>
            <pc:sldMk cId="2561487669" sldId="2147481089"/>
            <ac:spMk id="58" creationId="{38436019-7C3F-9E7B-29F7-150C5EFA78BC}"/>
          </ac:spMkLst>
        </pc:spChg>
        <pc:spChg chg="add mod">
          <ac:chgData name="Ashish Pal" userId="S::ashish.pal@xebia.com::6a2569e7-5337-45d3-bf63-3393068a3f7f" providerId="AD" clId="Web-{6F4077BF-3562-832D-355B-C33ED2EE9AE9}" dt="2025-04-11T07:12:22.756" v="443" actId="1076"/>
          <ac:spMkLst>
            <pc:docMk/>
            <pc:sldMk cId="2561487669" sldId="2147481089"/>
            <ac:spMk id="59" creationId="{207F52AC-A2C6-51D4-3B48-5CAB2B15AD3B}"/>
          </ac:spMkLst>
        </pc:spChg>
        <pc:spChg chg="add del mod">
          <ac:chgData name="Ashish Pal" userId="S::ashish.pal@xebia.com::6a2569e7-5337-45d3-bf63-3393068a3f7f" providerId="AD" clId="Web-{6F4077BF-3562-832D-355B-C33ED2EE9AE9}" dt="2025-04-11T07:16:24.812" v="490"/>
          <ac:spMkLst>
            <pc:docMk/>
            <pc:sldMk cId="2561487669" sldId="2147481089"/>
            <ac:spMk id="63" creationId="{21B00798-BB70-B5DF-D9AE-2161CA85C874}"/>
          </ac:spMkLst>
        </pc:spChg>
        <pc:spChg chg="add mod">
          <ac:chgData name="Ashish Pal" userId="S::ashish.pal@xebia.com::6a2569e7-5337-45d3-bf63-3393068a3f7f" providerId="AD" clId="Web-{6F4077BF-3562-832D-355B-C33ED2EE9AE9}" dt="2025-04-11T07:16:53.203" v="505" actId="1076"/>
          <ac:spMkLst>
            <pc:docMk/>
            <pc:sldMk cId="2561487669" sldId="2147481089"/>
            <ac:spMk id="64" creationId="{65E5F885-8D51-0AAA-9BCF-9C817E41BB27}"/>
          </ac:spMkLst>
        </pc:spChg>
        <pc:picChg chg="add mod">
          <ac:chgData name="Ashish Pal" userId="S::ashish.pal@xebia.com::6a2569e7-5337-45d3-bf63-3393068a3f7f" providerId="AD" clId="Web-{6F4077BF-3562-832D-355B-C33ED2EE9AE9}" dt="2025-04-11T07:16:14.155" v="488" actId="1076"/>
          <ac:picMkLst>
            <pc:docMk/>
            <pc:sldMk cId="2561487669" sldId="2147481089"/>
            <ac:picMk id="2" creationId="{B1109B52-1165-ADF5-2800-6B5047C38AE7}"/>
          </ac:picMkLst>
        </pc:picChg>
        <pc:picChg chg="add del">
          <ac:chgData name="Ashish Pal" userId="S::ashish.pal@xebia.com::6a2569e7-5337-45d3-bf63-3393068a3f7f" providerId="AD" clId="Web-{6F4077BF-3562-832D-355B-C33ED2EE9AE9}" dt="2025-04-11T04:30:03.451" v="25"/>
          <ac:picMkLst>
            <pc:docMk/>
            <pc:sldMk cId="2561487669" sldId="2147481089"/>
            <ac:picMk id="9" creationId="{49D451A2-CBBE-81D6-B629-1A7CF7F2EBAA}"/>
          </ac:picMkLst>
        </pc:picChg>
        <pc:picChg chg="add mod">
          <ac:chgData name="Ashish Pal" userId="S::ashish.pal@xebia.com::6a2569e7-5337-45d3-bf63-3393068a3f7f" providerId="AD" clId="Web-{6F4077BF-3562-832D-355B-C33ED2EE9AE9}" dt="2025-04-11T07:14:09.541" v="462" actId="1076"/>
          <ac:picMkLst>
            <pc:docMk/>
            <pc:sldMk cId="2561487669" sldId="2147481089"/>
            <ac:picMk id="13" creationId="{49B4395F-CAE4-E381-07BC-E020F2DB52B1}"/>
          </ac:picMkLst>
        </pc:picChg>
        <pc:picChg chg="add del mod">
          <ac:chgData name="Ashish Pal" userId="S::ashish.pal@xebia.com::6a2569e7-5337-45d3-bf63-3393068a3f7f" providerId="AD" clId="Web-{6F4077BF-3562-832D-355B-C33ED2EE9AE9}" dt="2025-04-11T04:37:51.265" v="61"/>
          <ac:picMkLst>
            <pc:docMk/>
            <pc:sldMk cId="2561487669" sldId="2147481089"/>
            <ac:picMk id="14" creationId="{73045569-29ED-C1B4-7AFF-79816E1C7420}"/>
          </ac:picMkLst>
        </pc:picChg>
        <pc:picChg chg="add mod">
          <ac:chgData name="Ashish Pal" userId="S::ashish.pal@xebia.com::6a2569e7-5337-45d3-bf63-3393068a3f7f" providerId="AD" clId="Web-{6F4077BF-3562-832D-355B-C33ED2EE9AE9}" dt="2025-04-11T06:34:30.565" v="296" actId="1076"/>
          <ac:picMkLst>
            <pc:docMk/>
            <pc:sldMk cId="2561487669" sldId="2147481089"/>
            <ac:picMk id="21" creationId="{5A8CC534-58C8-7A5C-9792-B4331FE23C07}"/>
          </ac:picMkLst>
        </pc:picChg>
        <pc:picChg chg="add mod">
          <ac:chgData name="Ashish Pal" userId="S::ashish.pal@xebia.com::6a2569e7-5337-45d3-bf63-3393068a3f7f" providerId="AD" clId="Web-{6F4077BF-3562-832D-355B-C33ED2EE9AE9}" dt="2025-04-11T07:14:09.557" v="463" actId="1076"/>
          <ac:picMkLst>
            <pc:docMk/>
            <pc:sldMk cId="2561487669" sldId="2147481089"/>
            <ac:picMk id="23" creationId="{F8307453-1388-68EC-7A5F-7B51EA434F1C}"/>
          </ac:picMkLst>
        </pc:picChg>
        <pc:picChg chg="add mod">
          <ac:chgData name="Ashish Pal" userId="S::ashish.pal@xebia.com::6a2569e7-5337-45d3-bf63-3393068a3f7f" providerId="AD" clId="Web-{6F4077BF-3562-832D-355B-C33ED2EE9AE9}" dt="2025-04-11T06:46:40.623" v="352" actId="1076"/>
          <ac:picMkLst>
            <pc:docMk/>
            <pc:sldMk cId="2561487669" sldId="2147481089"/>
            <ac:picMk id="47" creationId="{E1E9188E-DD02-BD7B-48BA-37AD490BC66C}"/>
          </ac:picMkLst>
        </pc:picChg>
        <pc:picChg chg="add mod">
          <ac:chgData name="Ashish Pal" userId="S::ashish.pal@xebia.com::6a2569e7-5337-45d3-bf63-3393068a3f7f" providerId="AD" clId="Web-{6F4077BF-3562-832D-355B-C33ED2EE9AE9}" dt="2025-04-11T06:47:28.890" v="359" actId="1076"/>
          <ac:picMkLst>
            <pc:docMk/>
            <pc:sldMk cId="2561487669" sldId="2147481089"/>
            <ac:picMk id="49" creationId="{09A592EC-DEEF-DFFF-B5EC-975B4A92493C}"/>
          </ac:picMkLst>
        </pc:picChg>
        <pc:picChg chg="add mod">
          <ac:chgData name="Ashish Pal" userId="S::ashish.pal@xebia.com::6a2569e7-5337-45d3-bf63-3393068a3f7f" providerId="AD" clId="Web-{6F4077BF-3562-832D-355B-C33ED2EE9AE9}" dt="2025-04-11T06:47:35.265" v="361" actId="1076"/>
          <ac:picMkLst>
            <pc:docMk/>
            <pc:sldMk cId="2561487669" sldId="2147481089"/>
            <ac:picMk id="51" creationId="{31704B1E-CA16-8C92-8075-FA306A95DCB0}"/>
          </ac:picMkLst>
        </pc:picChg>
        <pc:picChg chg="add mod">
          <ac:chgData name="Ashish Pal" userId="S::ashish.pal@xebia.com::6a2569e7-5337-45d3-bf63-3393068a3f7f" providerId="AD" clId="Web-{6F4077BF-3562-832D-355B-C33ED2EE9AE9}" dt="2025-04-11T07:04:49.960" v="379" actId="1076"/>
          <ac:picMkLst>
            <pc:docMk/>
            <pc:sldMk cId="2561487669" sldId="2147481089"/>
            <ac:picMk id="53" creationId="{A1021299-9236-3E40-701F-E05F6A51C92F}"/>
          </ac:picMkLst>
        </pc:picChg>
        <pc:picChg chg="add mod">
          <ac:chgData name="Ashish Pal" userId="S::ashish.pal@xebia.com::6a2569e7-5337-45d3-bf63-3393068a3f7f" providerId="AD" clId="Web-{6F4077BF-3562-832D-355B-C33ED2EE9AE9}" dt="2025-04-11T07:04:55.694" v="381" actId="1076"/>
          <ac:picMkLst>
            <pc:docMk/>
            <pc:sldMk cId="2561487669" sldId="2147481089"/>
            <ac:picMk id="54" creationId="{0E172C05-9C80-3CEC-4B8B-F0DAB69D8FB6}"/>
          </ac:picMkLst>
        </pc:picChg>
        <pc:picChg chg="add mod">
          <ac:chgData name="Ashish Pal" userId="S::ashish.pal@xebia.com::6a2569e7-5337-45d3-bf63-3393068a3f7f" providerId="AD" clId="Web-{6F4077BF-3562-832D-355B-C33ED2EE9AE9}" dt="2025-04-11T07:05:01.038" v="383" actId="1076"/>
          <ac:picMkLst>
            <pc:docMk/>
            <pc:sldMk cId="2561487669" sldId="2147481089"/>
            <ac:picMk id="55" creationId="{670AD5E4-271D-9633-AAE4-9D5F12E56257}"/>
          </ac:picMkLst>
        </pc:picChg>
        <pc:picChg chg="add mod">
          <ac:chgData name="Ashish Pal" userId="S::ashish.pal@xebia.com::6a2569e7-5337-45d3-bf63-3393068a3f7f" providerId="AD" clId="Web-{6F4077BF-3562-832D-355B-C33ED2EE9AE9}" dt="2025-04-11T07:05:04.741" v="385" actId="1076"/>
          <ac:picMkLst>
            <pc:docMk/>
            <pc:sldMk cId="2561487669" sldId="2147481089"/>
            <ac:picMk id="56" creationId="{6AD287BB-4478-B078-AD7B-1AC7543966BB}"/>
          </ac:picMkLst>
        </pc:picChg>
        <pc:picChg chg="add mod">
          <ac:chgData name="Ashish Pal" userId="S::ashish.pal@xebia.com::6a2569e7-5337-45d3-bf63-3393068a3f7f" providerId="AD" clId="Web-{6F4077BF-3562-832D-355B-C33ED2EE9AE9}" dt="2025-04-11T07:12:22.772" v="444" actId="1076"/>
          <ac:picMkLst>
            <pc:docMk/>
            <pc:sldMk cId="2561487669" sldId="2147481089"/>
            <ac:picMk id="60" creationId="{79753FFC-E4D3-A19F-369A-9B017CF95CA2}"/>
          </ac:picMkLst>
        </pc:picChg>
        <pc:picChg chg="add mod">
          <ac:chgData name="Ashish Pal" userId="S::ashish.pal@xebia.com::6a2569e7-5337-45d3-bf63-3393068a3f7f" providerId="AD" clId="Web-{6F4077BF-3562-832D-355B-C33ED2EE9AE9}" dt="2025-04-11T07:12:22.788" v="445" actId="1076"/>
          <ac:picMkLst>
            <pc:docMk/>
            <pc:sldMk cId="2561487669" sldId="2147481089"/>
            <ac:picMk id="61" creationId="{1BD63E73-5631-DEDC-28D4-D9755E4FE4E5}"/>
          </ac:picMkLst>
        </pc:picChg>
        <pc:cxnChg chg="add del mod">
          <ac:chgData name="Ashish Pal" userId="S::ashish.pal@xebia.com::6a2569e7-5337-45d3-bf63-3393068a3f7f" providerId="AD" clId="Web-{6F4077BF-3562-832D-355B-C33ED2EE9AE9}" dt="2025-04-11T07:14:33.323" v="468" actId="14100"/>
          <ac:cxnSpMkLst>
            <pc:docMk/>
            <pc:sldMk cId="2561487669" sldId="2147481089"/>
            <ac:cxnSpMk id="3" creationId="{CC1F020F-1399-20BD-3746-43616906B676}"/>
          </ac:cxnSpMkLst>
        </pc:cxnChg>
        <pc:cxnChg chg="add del mod">
          <ac:chgData name="Ashish Pal" userId="S::ashish.pal@xebia.com::6a2569e7-5337-45d3-bf63-3393068a3f7f" providerId="AD" clId="Web-{6F4077BF-3562-832D-355B-C33ED2EE9AE9}" dt="2025-04-11T06:26:26.639" v="194"/>
          <ac:cxnSpMkLst>
            <pc:docMk/>
            <pc:sldMk cId="2561487669" sldId="2147481089"/>
            <ac:cxnSpMk id="14" creationId="{93010FE9-3D51-914D-4ED2-5EE63DCBD95B}"/>
          </ac:cxnSpMkLst>
        </pc:cxnChg>
        <pc:cxnChg chg="add del mod">
          <ac:chgData name="Ashish Pal" userId="S::ashish.pal@xebia.com::6a2569e7-5337-45d3-bf63-3393068a3f7f" providerId="AD" clId="Web-{6F4077BF-3562-832D-355B-C33ED2EE9AE9}" dt="2025-04-11T06:35:38.178" v="315"/>
          <ac:cxnSpMkLst>
            <pc:docMk/>
            <pc:sldMk cId="2561487669" sldId="2147481089"/>
            <ac:cxnSpMk id="19" creationId="{E9B0F263-8204-4255-40CD-2AE373A5A240}"/>
          </ac:cxnSpMkLst>
        </pc:cxnChg>
        <pc:cxnChg chg="add del mod">
          <ac:chgData name="Ashish Pal" userId="S::ashish.pal@xebia.com::6a2569e7-5337-45d3-bf63-3393068a3f7f" providerId="AD" clId="Web-{6F4077BF-3562-832D-355B-C33ED2EE9AE9}" dt="2025-04-11T06:27:09.922" v="200"/>
          <ac:cxnSpMkLst>
            <pc:docMk/>
            <pc:sldMk cId="2561487669" sldId="2147481089"/>
            <ac:cxnSpMk id="22" creationId="{3BF93542-06AE-ED0F-8199-95CE29023A7F}"/>
          </ac:cxnSpMkLst>
        </pc:cxnChg>
        <pc:cxnChg chg="add del mod">
          <ac:chgData name="Ashish Pal" userId="S::ashish.pal@xebia.com::6a2569e7-5337-45d3-bf63-3393068a3f7f" providerId="AD" clId="Web-{6F4077BF-3562-832D-355B-C33ED2EE9AE9}" dt="2025-04-11T06:27:36.735" v="207"/>
          <ac:cxnSpMkLst>
            <pc:docMk/>
            <pc:sldMk cId="2561487669" sldId="2147481089"/>
            <ac:cxnSpMk id="33" creationId="{B139B33B-D017-FC09-584A-5AAF222AFBB0}"/>
          </ac:cxnSpMkLst>
        </pc:cxnChg>
        <pc:cxnChg chg="add del">
          <ac:chgData name="Ashish Pal" userId="S::ashish.pal@xebia.com::6a2569e7-5337-45d3-bf63-3393068a3f7f" providerId="AD" clId="Web-{6F4077BF-3562-832D-355B-C33ED2EE9AE9}" dt="2025-04-11T04:47:10.904" v="124"/>
          <ac:cxnSpMkLst>
            <pc:docMk/>
            <pc:sldMk cId="2561487669" sldId="2147481089"/>
            <ac:cxnSpMk id="33" creationId="{C109E646-30A4-2723-E6B0-433916278BC5}"/>
          </ac:cxnSpMkLst>
        </pc:cxnChg>
        <pc:cxnChg chg="add del mod">
          <ac:chgData name="Ashish Pal" userId="S::ashish.pal@xebia.com::6a2569e7-5337-45d3-bf63-3393068a3f7f" providerId="AD" clId="Web-{6F4077BF-3562-832D-355B-C33ED2EE9AE9}" dt="2025-04-11T06:28:56.738" v="217"/>
          <ac:cxnSpMkLst>
            <pc:docMk/>
            <pc:sldMk cId="2561487669" sldId="2147481089"/>
            <ac:cxnSpMk id="34" creationId="{11A5D466-7DB7-30F9-05E9-5CF40ABD637D}"/>
          </ac:cxnSpMkLst>
        </pc:cxnChg>
        <pc:cxnChg chg="add del mod">
          <ac:chgData name="Ashish Pal" userId="S::ashish.pal@xebia.com::6a2569e7-5337-45d3-bf63-3393068a3f7f" providerId="AD" clId="Web-{6F4077BF-3562-832D-355B-C33ED2EE9AE9}" dt="2025-04-11T04:47:56.968" v="130"/>
          <ac:cxnSpMkLst>
            <pc:docMk/>
            <pc:sldMk cId="2561487669" sldId="2147481089"/>
            <ac:cxnSpMk id="34" creationId="{EB998984-43B3-8CD5-1300-2545E34761BC}"/>
          </ac:cxnSpMkLst>
        </pc:cxnChg>
        <pc:cxnChg chg="add mod">
          <ac:chgData name="Ashish Pal" userId="S::ashish.pal@xebia.com::6a2569e7-5337-45d3-bf63-3393068a3f7f" providerId="AD" clId="Web-{6F4077BF-3562-832D-355B-C33ED2EE9AE9}" dt="2025-04-11T06:34:30.706" v="306" actId="1076"/>
          <ac:cxnSpMkLst>
            <pc:docMk/>
            <pc:sldMk cId="2561487669" sldId="2147481089"/>
            <ac:cxnSpMk id="35" creationId="{7D79C01C-6D6D-2293-A3F7-129EAF62C17C}"/>
          </ac:cxnSpMkLst>
        </pc:cxnChg>
        <pc:cxnChg chg="add mod">
          <ac:chgData name="Ashish Pal" userId="S::ashish.pal@xebia.com::6a2569e7-5337-45d3-bf63-3393068a3f7f" providerId="AD" clId="Web-{6F4077BF-3562-832D-355B-C33ED2EE9AE9}" dt="2025-04-11T06:34:30.737" v="308" actId="1076"/>
          <ac:cxnSpMkLst>
            <pc:docMk/>
            <pc:sldMk cId="2561487669" sldId="2147481089"/>
            <ac:cxnSpMk id="37" creationId="{3A6C164E-C2DA-A1A9-942F-D53B83E1E12C}"/>
          </ac:cxnSpMkLst>
        </pc:cxnChg>
        <pc:cxnChg chg="add del mod">
          <ac:chgData name="Ashish Pal" userId="S::ashish.pal@xebia.com::6a2569e7-5337-45d3-bf63-3393068a3f7f" providerId="AD" clId="Web-{6F4077BF-3562-832D-355B-C33ED2EE9AE9}" dt="2025-04-11T04:49:57.549" v="140"/>
          <ac:cxnSpMkLst>
            <pc:docMk/>
            <pc:sldMk cId="2561487669" sldId="2147481089"/>
            <ac:cxnSpMk id="38" creationId="{86288553-918A-8678-1F20-0E5C2D8F86E6}"/>
          </ac:cxnSpMkLst>
        </pc:cxnChg>
        <pc:cxnChg chg="add del">
          <ac:chgData name="Ashish Pal" userId="S::ashish.pal@xebia.com::6a2569e7-5337-45d3-bf63-3393068a3f7f" providerId="AD" clId="Web-{6F4077BF-3562-832D-355B-C33ED2EE9AE9}" dt="2025-04-11T06:30:18.491" v="223"/>
          <ac:cxnSpMkLst>
            <pc:docMk/>
            <pc:sldMk cId="2561487669" sldId="2147481089"/>
            <ac:cxnSpMk id="38" creationId="{A33C4981-EB5D-CC4D-3E5E-5409ECF93EBE}"/>
          </ac:cxnSpMkLst>
        </pc:cxnChg>
        <pc:cxnChg chg="add mod">
          <ac:chgData name="Ashish Pal" userId="S::ashish.pal@xebia.com::6a2569e7-5337-45d3-bf63-3393068a3f7f" providerId="AD" clId="Web-{6F4077BF-3562-832D-355B-C33ED2EE9AE9}" dt="2025-04-11T06:34:30.753" v="310" actId="1076"/>
          <ac:cxnSpMkLst>
            <pc:docMk/>
            <pc:sldMk cId="2561487669" sldId="2147481089"/>
            <ac:cxnSpMk id="40" creationId="{7D79C01C-6D6D-2293-A3F7-129EAF62C17C}"/>
          </ac:cxnSpMkLst>
        </pc:cxnChg>
        <pc:cxnChg chg="add mod">
          <ac:chgData name="Ashish Pal" userId="S::ashish.pal@xebia.com::6a2569e7-5337-45d3-bf63-3393068a3f7f" providerId="AD" clId="Web-{6F4077BF-3562-832D-355B-C33ED2EE9AE9}" dt="2025-04-11T07:14:25.026" v="466" actId="14100"/>
          <ac:cxnSpMkLst>
            <pc:docMk/>
            <pc:sldMk cId="2561487669" sldId="2147481089"/>
            <ac:cxnSpMk id="42" creationId="{8BB5AA73-3B36-1C3B-BA50-C9F10E3F7260}"/>
          </ac:cxnSpMkLst>
        </pc:cxnChg>
        <pc:cxnChg chg="add del mod">
          <ac:chgData name="Ashish Pal" userId="S::ashish.pal@xebia.com::6a2569e7-5337-45d3-bf63-3393068a3f7f" providerId="AD" clId="Web-{6F4077BF-3562-832D-355B-C33ED2EE9AE9}" dt="2025-04-11T07:15:00.809" v="472"/>
          <ac:cxnSpMkLst>
            <pc:docMk/>
            <pc:sldMk cId="2561487669" sldId="2147481089"/>
            <ac:cxnSpMk id="44" creationId="{B5F4DB12-E483-0516-0A8D-D0662A75B6AF}"/>
          </ac:cxnSpMkLst>
        </pc:cxnChg>
        <pc:cxnChg chg="add mod">
          <ac:chgData name="Ashish Pal" userId="S::ashish.pal@xebia.com::6a2569e7-5337-45d3-bf63-3393068a3f7f" providerId="AD" clId="Web-{6F4077BF-3562-832D-355B-C33ED2EE9AE9}" dt="2025-04-11T07:15:06.200" v="474" actId="1076"/>
          <ac:cxnSpMkLst>
            <pc:docMk/>
            <pc:sldMk cId="2561487669" sldId="2147481089"/>
            <ac:cxnSpMk id="62" creationId="{7DDE3632-4F45-FA2E-73E7-1297B0DF2F6F}"/>
          </ac:cxnSpMkLst>
        </pc:cxnChg>
      </pc:sldChg>
    </pc:docChg>
  </pc:docChgLst>
  <pc:docChgLst>
    <pc:chgData name="Sangarsh S" userId="S::sangarsh.s@xebia.com::dd8a9bb6-5cb9-495d-adf7-d13546536297" providerId="AD" clId="Web-{BDC59E60-65FA-4E4B-93D2-311FF7B8C7DB}"/>
    <pc:docChg chg="mod">
      <pc:chgData name="Sangarsh S" userId="S::sangarsh.s@xebia.com::dd8a9bb6-5cb9-495d-adf7-d13546536297" providerId="AD" clId="Web-{BDC59E60-65FA-4E4B-93D2-311FF7B8C7DB}" dt="2025-04-10T05:24:33.773" v="0"/>
      <pc:docMkLst>
        <pc:docMk/>
      </pc:docMkLst>
    </pc:docChg>
  </pc:docChgLst>
  <pc:docChgLst>
    <pc:chgData name="Ashish Pal" userId="S::ashish.pal@xebia.com::6a2569e7-5337-45d3-bf63-3393068a3f7f" providerId="AD" clId="Web-{26708C0B-B7A7-C8DB-667D-F742EB027709}"/>
    <pc:docChg chg="addSld delSld modSld sldOrd">
      <pc:chgData name="Ashish Pal" userId="S::ashish.pal@xebia.com::6a2569e7-5337-45d3-bf63-3393068a3f7f" providerId="AD" clId="Web-{26708C0B-B7A7-C8DB-667D-F742EB027709}" dt="2025-04-07T09:12:20.202" v="57"/>
      <pc:docMkLst>
        <pc:docMk/>
      </pc:docMkLst>
      <pc:sldChg chg="modSp">
        <pc:chgData name="Ashish Pal" userId="S::ashish.pal@xebia.com::6a2569e7-5337-45d3-bf63-3393068a3f7f" providerId="AD" clId="Web-{26708C0B-B7A7-C8DB-667D-F742EB027709}" dt="2025-04-07T09:12:07.326" v="56" actId="20577"/>
        <pc:sldMkLst>
          <pc:docMk/>
          <pc:sldMk cId="341459628" sldId="2147481074"/>
        </pc:sldMkLst>
        <pc:spChg chg="mod">
          <ac:chgData name="Ashish Pal" userId="S::ashish.pal@xebia.com::6a2569e7-5337-45d3-bf63-3393068a3f7f" providerId="AD" clId="Web-{26708C0B-B7A7-C8DB-667D-F742EB027709}" dt="2025-04-07T09:12:07.326" v="56" actId="20577"/>
          <ac:spMkLst>
            <pc:docMk/>
            <pc:sldMk cId="341459628" sldId="2147481074"/>
            <ac:spMk id="36" creationId="{1231D1D1-7A3E-DE3E-39E7-F63F88363060}"/>
          </ac:spMkLst>
        </pc:spChg>
      </pc:sldChg>
      <pc:sldChg chg="addSp delSp modSp add del">
        <pc:chgData name="Ashish Pal" userId="S::ashish.pal@xebia.com::6a2569e7-5337-45d3-bf63-3393068a3f7f" providerId="AD" clId="Web-{26708C0B-B7A7-C8DB-667D-F742EB027709}" dt="2025-04-07T09:03:13.494" v="6"/>
        <pc:sldMkLst>
          <pc:docMk/>
          <pc:sldMk cId="2636887248" sldId="2147481082"/>
        </pc:sldMkLst>
        <pc:picChg chg="add del mod">
          <ac:chgData name="Ashish Pal" userId="S::ashish.pal@xebia.com::6a2569e7-5337-45d3-bf63-3393068a3f7f" providerId="AD" clId="Web-{26708C0B-B7A7-C8DB-667D-F742EB027709}" dt="2025-04-07T09:03:13.494" v="6"/>
          <ac:picMkLst>
            <pc:docMk/>
            <pc:sldMk cId="2636887248" sldId="2147481082"/>
            <ac:picMk id="2" creationId="{FD27075D-85B2-0BBA-D613-CCDE8EE0F9CB}"/>
          </ac:picMkLst>
        </pc:picChg>
      </pc:sldChg>
      <pc:sldChg chg="addSp delSp modSp new del ord">
        <pc:chgData name="Ashish Pal" userId="S::ashish.pal@xebia.com::6a2569e7-5337-45d3-bf63-3393068a3f7f" providerId="AD" clId="Web-{26708C0B-B7A7-C8DB-667D-F742EB027709}" dt="2025-04-07T09:06:28.314" v="39"/>
        <pc:sldMkLst>
          <pc:docMk/>
          <pc:sldMk cId="1703440281" sldId="2147481083"/>
        </pc:sldMkLst>
        <pc:spChg chg="del">
          <ac:chgData name="Ashish Pal" userId="S::ashish.pal@xebia.com::6a2569e7-5337-45d3-bf63-3393068a3f7f" providerId="AD" clId="Web-{26708C0B-B7A7-C8DB-667D-F742EB027709}" dt="2025-04-07T09:04:56.044" v="13"/>
          <ac:spMkLst>
            <pc:docMk/>
            <pc:sldMk cId="1703440281" sldId="2147481083"/>
            <ac:spMk id="2" creationId="{95C81A9E-733F-0A56-36E3-007DAE994B4C}"/>
          </ac:spMkLst>
        </pc:spChg>
        <pc:spChg chg="del">
          <ac:chgData name="Ashish Pal" userId="S::ashish.pal@xebia.com::6a2569e7-5337-45d3-bf63-3393068a3f7f" providerId="AD" clId="Web-{26708C0B-B7A7-C8DB-667D-F742EB027709}" dt="2025-04-07T09:03:15.931" v="7"/>
          <ac:spMkLst>
            <pc:docMk/>
            <pc:sldMk cId="1703440281" sldId="2147481083"/>
            <ac:spMk id="3" creationId="{11E7185C-3A71-F20B-72D1-9CDA4A0CEE1B}"/>
          </ac:spMkLst>
        </pc:spChg>
        <pc:spChg chg="add mod">
          <ac:chgData name="Ashish Pal" userId="S::ashish.pal@xebia.com::6a2569e7-5337-45d3-bf63-3393068a3f7f" providerId="AD" clId="Web-{26708C0B-B7A7-C8DB-667D-F742EB027709}" dt="2025-04-07T09:05:20.389" v="32" actId="20577"/>
          <ac:spMkLst>
            <pc:docMk/>
            <pc:sldMk cId="1703440281" sldId="2147481083"/>
            <ac:spMk id="6" creationId="{64564CB8-BC43-9674-7685-FB207BB3F48D}"/>
          </ac:spMkLst>
        </pc:spChg>
        <pc:picChg chg="add mod ord">
          <ac:chgData name="Ashish Pal" userId="S::ashish.pal@xebia.com::6a2569e7-5337-45d3-bf63-3393068a3f7f" providerId="AD" clId="Web-{26708C0B-B7A7-C8DB-667D-F742EB027709}" dt="2025-04-07T09:05:24.764" v="33" actId="1076"/>
          <ac:picMkLst>
            <pc:docMk/>
            <pc:sldMk cId="1703440281" sldId="2147481083"/>
            <ac:picMk id="4" creationId="{53A2F50D-3F78-71A6-DC49-18EB762F48D0}"/>
          </ac:picMkLst>
        </pc:picChg>
      </pc:sldChg>
      <pc:sldChg chg="addSp delSp modSp add ord replId">
        <pc:chgData name="Ashish Pal" userId="S::ashish.pal@xebia.com::6a2569e7-5337-45d3-bf63-3393068a3f7f" providerId="AD" clId="Web-{26708C0B-B7A7-C8DB-667D-F742EB027709}" dt="2025-04-07T09:12:20.202" v="57"/>
        <pc:sldMkLst>
          <pc:docMk/>
          <pc:sldMk cId="2863177976" sldId="2147481084"/>
        </pc:sldMkLst>
        <pc:spChg chg="add del mod">
          <ac:chgData name="Ashish Pal" userId="S::ashish.pal@xebia.com::6a2569e7-5337-45d3-bf63-3393068a3f7f" providerId="AD" clId="Web-{26708C0B-B7A7-C8DB-667D-F742EB027709}" dt="2025-04-07T09:06:01.297" v="36"/>
          <ac:spMkLst>
            <pc:docMk/>
            <pc:sldMk cId="2863177976" sldId="2147481084"/>
            <ac:spMk id="3" creationId="{2EA78E84-0484-1188-68F5-51DE106F3F22}"/>
          </ac:spMkLst>
        </pc:spChg>
        <pc:picChg chg="del">
          <ac:chgData name="Ashish Pal" userId="S::ashish.pal@xebia.com::6a2569e7-5337-45d3-bf63-3393068a3f7f" providerId="AD" clId="Web-{26708C0B-B7A7-C8DB-667D-F742EB027709}" dt="2025-04-07T09:05:49.453" v="35"/>
          <ac:picMkLst>
            <pc:docMk/>
            <pc:sldMk cId="2863177976" sldId="2147481084"/>
            <ac:picMk id="4" creationId="{ADE12BD2-3EA3-F49D-E759-8965A5E3A22C}"/>
          </ac:picMkLst>
        </pc:picChg>
        <pc:picChg chg="add mod ord">
          <ac:chgData name="Ashish Pal" userId="S::ashish.pal@xebia.com::6a2569e7-5337-45d3-bf63-3393068a3f7f" providerId="AD" clId="Web-{26708C0B-B7A7-C8DB-667D-F742EB027709}" dt="2025-04-07T09:06:48.971" v="40"/>
          <ac:picMkLst>
            <pc:docMk/>
            <pc:sldMk cId="2863177976" sldId="2147481084"/>
            <ac:picMk id="5" creationId="{3EE8AC98-602F-6F92-04BB-ED7749704D5C}"/>
          </ac:picMkLst>
        </pc:picChg>
        <pc:picChg chg="add">
          <ac:chgData name="Ashish Pal" userId="S::ashish.pal@xebia.com::6a2569e7-5337-45d3-bf63-3393068a3f7f" providerId="AD" clId="Web-{26708C0B-B7A7-C8DB-667D-F742EB027709}" dt="2025-04-07T09:12:20.202" v="57"/>
          <ac:picMkLst>
            <pc:docMk/>
            <pc:sldMk cId="2863177976" sldId="2147481084"/>
            <ac:picMk id="8" creationId="{3D6EA51C-74D2-1553-D551-C7A7E737D95B}"/>
          </ac:picMkLst>
        </pc:picChg>
      </pc:sldChg>
    </pc:docChg>
  </pc:docChgLst>
  <pc:docChgLst>
    <pc:chgData name="Ashish Pal" userId="S::ashish.pal@xebia.com::6a2569e7-5337-45d3-bf63-3393068a3f7f" providerId="AD" clId="Web-{209DE0C9-3643-BBDF-9991-7D52E22E2631}"/>
    <pc:docChg chg="addSld modSld sldOrd">
      <pc:chgData name="Ashish Pal" userId="S::ashish.pal@xebia.com::6a2569e7-5337-45d3-bf63-3393068a3f7f" providerId="AD" clId="Web-{209DE0C9-3643-BBDF-9991-7D52E22E2631}" dt="2025-04-10T07:03:57.986" v="360"/>
      <pc:docMkLst>
        <pc:docMk/>
      </pc:docMkLst>
      <pc:sldChg chg="modSp">
        <pc:chgData name="Ashish Pal" userId="S::ashish.pal@xebia.com::6a2569e7-5337-45d3-bf63-3393068a3f7f" providerId="AD" clId="Web-{209DE0C9-3643-BBDF-9991-7D52E22E2631}" dt="2025-04-10T06:50:33.259" v="299" actId="1076"/>
        <pc:sldMkLst>
          <pc:docMk/>
          <pc:sldMk cId="341459628" sldId="2147481074"/>
        </pc:sldMkLst>
        <pc:picChg chg="mod">
          <ac:chgData name="Ashish Pal" userId="S::ashish.pal@xebia.com::6a2569e7-5337-45d3-bf63-3393068a3f7f" providerId="AD" clId="Web-{209DE0C9-3643-BBDF-9991-7D52E22E2631}" dt="2025-04-10T06:50:33.259" v="299" actId="1076"/>
          <ac:picMkLst>
            <pc:docMk/>
            <pc:sldMk cId="341459628" sldId="2147481074"/>
            <ac:picMk id="4" creationId="{5D360BDF-587A-AA96-E4B2-443CA394F4A5}"/>
          </ac:picMkLst>
        </pc:picChg>
        <pc:picChg chg="mod">
          <ac:chgData name="Ashish Pal" userId="S::ashish.pal@xebia.com::6a2569e7-5337-45d3-bf63-3393068a3f7f" providerId="AD" clId="Web-{209DE0C9-3643-BBDF-9991-7D52E22E2631}" dt="2025-04-10T06:50:05.384" v="295" actId="14100"/>
          <ac:picMkLst>
            <pc:docMk/>
            <pc:sldMk cId="341459628" sldId="2147481074"/>
            <ac:picMk id="5" creationId="{80B74B22-736A-4CB3-5536-07B4BE589E34}"/>
          </ac:picMkLst>
        </pc:picChg>
        <pc:picChg chg="mod">
          <ac:chgData name="Ashish Pal" userId="S::ashish.pal@xebia.com::6a2569e7-5337-45d3-bf63-3393068a3f7f" providerId="AD" clId="Web-{209DE0C9-3643-BBDF-9991-7D52E22E2631}" dt="2025-04-10T06:25:23.747" v="0" actId="14100"/>
          <ac:picMkLst>
            <pc:docMk/>
            <pc:sldMk cId="341459628" sldId="2147481074"/>
            <ac:picMk id="8" creationId="{78891C31-4FC6-FDC7-BAFB-EC30961A527B}"/>
          </ac:picMkLst>
        </pc:picChg>
        <pc:picChg chg="mod">
          <ac:chgData name="Ashish Pal" userId="S::ashish.pal@xebia.com::6a2569e7-5337-45d3-bf63-3393068a3f7f" providerId="AD" clId="Web-{209DE0C9-3643-BBDF-9991-7D52E22E2631}" dt="2025-04-10T06:50:14.712" v="296" actId="14100"/>
          <ac:picMkLst>
            <pc:docMk/>
            <pc:sldMk cId="341459628" sldId="2147481074"/>
            <ac:picMk id="9" creationId="{9DF09FAE-B7AA-A0B5-CB03-EA9E5E1C7906}"/>
          </ac:picMkLst>
        </pc:picChg>
        <pc:picChg chg="mod">
          <ac:chgData name="Ashish Pal" userId="S::ashish.pal@xebia.com::6a2569e7-5337-45d3-bf63-3393068a3f7f" providerId="AD" clId="Web-{209DE0C9-3643-BBDF-9991-7D52E22E2631}" dt="2025-04-10T06:50:27.353" v="297" actId="14100"/>
          <ac:picMkLst>
            <pc:docMk/>
            <pc:sldMk cId="341459628" sldId="2147481074"/>
            <ac:picMk id="13" creationId="{D387AE52-E333-19F5-C9FA-AFBF12822032}"/>
          </ac:picMkLst>
        </pc:picChg>
        <pc:picChg chg="mod">
          <ac:chgData name="Ashish Pal" userId="S::ashish.pal@xebia.com::6a2569e7-5337-45d3-bf63-3393068a3f7f" providerId="AD" clId="Web-{209DE0C9-3643-BBDF-9991-7D52E22E2631}" dt="2025-04-10T06:50:31.166" v="298" actId="1076"/>
          <ac:picMkLst>
            <pc:docMk/>
            <pc:sldMk cId="341459628" sldId="2147481074"/>
            <ac:picMk id="14" creationId="{1459AAA7-B604-A867-F66F-FAA6BFE1FCD8}"/>
          </ac:picMkLst>
        </pc:picChg>
        <pc:picChg chg="mod">
          <ac:chgData name="Ashish Pal" userId="S::ashish.pal@xebia.com::6a2569e7-5337-45d3-bf63-3393068a3f7f" providerId="AD" clId="Web-{209DE0C9-3643-BBDF-9991-7D52E22E2631}" dt="2025-04-10T06:50:00.962" v="294" actId="14100"/>
          <ac:picMkLst>
            <pc:docMk/>
            <pc:sldMk cId="341459628" sldId="2147481074"/>
            <ac:picMk id="16" creationId="{0D03815F-3306-1E56-7571-57D7A5E1DF45}"/>
          </ac:picMkLst>
        </pc:picChg>
      </pc:sldChg>
      <pc:sldChg chg="addSp delSp modSp add replId">
        <pc:chgData name="Ashish Pal" userId="S::ashish.pal@xebia.com::6a2569e7-5337-45d3-bf63-3393068a3f7f" providerId="AD" clId="Web-{209DE0C9-3643-BBDF-9991-7D52E22E2631}" dt="2025-04-10T06:55:59.191" v="333" actId="1076"/>
        <pc:sldMkLst>
          <pc:docMk/>
          <pc:sldMk cId="258879117" sldId="2147481088"/>
        </pc:sldMkLst>
        <pc:spChg chg="mod">
          <ac:chgData name="Ashish Pal" userId="S::ashish.pal@xebia.com::6a2569e7-5337-45d3-bf63-3393068a3f7f" providerId="AD" clId="Web-{209DE0C9-3643-BBDF-9991-7D52E22E2631}" dt="2025-04-10T06:34:28.325" v="93" actId="20577"/>
          <ac:spMkLst>
            <pc:docMk/>
            <pc:sldMk cId="258879117" sldId="2147481088"/>
            <ac:spMk id="7" creationId="{A902FBA9-5318-B95F-F940-257C31A65FEF}"/>
          </ac:spMkLst>
        </pc:spChg>
        <pc:spChg chg="mod">
          <ac:chgData name="Ashish Pal" userId="S::ashish.pal@xebia.com::6a2569e7-5337-45d3-bf63-3393068a3f7f" providerId="AD" clId="Web-{209DE0C9-3643-BBDF-9991-7D52E22E2631}" dt="2025-04-10T06:34:16.075" v="88" actId="1076"/>
          <ac:spMkLst>
            <pc:docMk/>
            <pc:sldMk cId="258879117" sldId="2147481088"/>
            <ac:spMk id="22" creationId="{50E4F7B7-1FDB-D5AA-083A-3A4DBDD57D48}"/>
          </ac:spMkLst>
        </pc:spChg>
        <pc:spChg chg="mod">
          <ac:chgData name="Ashish Pal" userId="S::ashish.pal@xebia.com::6a2569e7-5337-45d3-bf63-3393068a3f7f" providerId="AD" clId="Web-{209DE0C9-3643-BBDF-9991-7D52E22E2631}" dt="2025-04-10T06:34:11.168" v="87" actId="1076"/>
          <ac:spMkLst>
            <pc:docMk/>
            <pc:sldMk cId="258879117" sldId="2147481088"/>
            <ac:spMk id="24" creationId="{292C088C-E7B5-1349-F719-20AB0228E1F3}"/>
          </ac:spMkLst>
        </pc:spChg>
        <pc:spChg chg="mod">
          <ac:chgData name="Ashish Pal" userId="S::ashish.pal@xebia.com::6a2569e7-5337-45d3-bf63-3393068a3f7f" providerId="AD" clId="Web-{209DE0C9-3643-BBDF-9991-7D52E22E2631}" dt="2025-04-10T06:44:05.232" v="286" actId="1076"/>
          <ac:spMkLst>
            <pc:docMk/>
            <pc:sldMk cId="258879117" sldId="2147481088"/>
            <ac:spMk id="26" creationId="{F7011340-7D82-E7BE-0B86-97A24B1BC580}"/>
          </ac:spMkLst>
        </pc:spChg>
        <pc:spChg chg="mod">
          <ac:chgData name="Ashish Pal" userId="S::ashish.pal@xebia.com::6a2569e7-5337-45d3-bf63-3393068a3f7f" providerId="AD" clId="Web-{209DE0C9-3643-BBDF-9991-7D52E22E2631}" dt="2025-04-10T06:44:28.499" v="288" actId="1076"/>
          <ac:spMkLst>
            <pc:docMk/>
            <pc:sldMk cId="258879117" sldId="2147481088"/>
            <ac:spMk id="27" creationId="{B8C7BEF7-2FC4-C1BB-177F-A3088EB3064E}"/>
          </ac:spMkLst>
        </pc:spChg>
        <pc:spChg chg="mod">
          <ac:chgData name="Ashish Pal" userId="S::ashish.pal@xebia.com::6a2569e7-5337-45d3-bf63-3393068a3f7f" providerId="AD" clId="Web-{209DE0C9-3643-BBDF-9991-7D52E22E2631}" dt="2025-04-10T06:41:28.400" v="246" actId="1076"/>
          <ac:spMkLst>
            <pc:docMk/>
            <pc:sldMk cId="258879117" sldId="2147481088"/>
            <ac:spMk id="40" creationId="{A17DB4AD-42D4-52C4-3458-D7FC59E4A15D}"/>
          </ac:spMkLst>
        </pc:spChg>
        <pc:spChg chg="mod">
          <ac:chgData name="Ashish Pal" userId="S::ashish.pal@xebia.com::6a2569e7-5337-45d3-bf63-3393068a3f7f" providerId="AD" clId="Web-{209DE0C9-3643-BBDF-9991-7D52E22E2631}" dt="2025-04-10T06:41:22.400" v="244" actId="1076"/>
          <ac:spMkLst>
            <pc:docMk/>
            <pc:sldMk cId="258879117" sldId="2147481088"/>
            <ac:spMk id="41" creationId="{D1FDB5ED-522D-30FA-BF77-76CDEF7B2A62}"/>
          </ac:spMkLst>
        </pc:spChg>
        <pc:spChg chg="mod">
          <ac:chgData name="Ashish Pal" userId="S::ashish.pal@xebia.com::6a2569e7-5337-45d3-bf63-3393068a3f7f" providerId="AD" clId="Web-{209DE0C9-3643-BBDF-9991-7D52E22E2631}" dt="2025-04-10T06:51:18.261" v="304" actId="1076"/>
          <ac:spMkLst>
            <pc:docMk/>
            <pc:sldMk cId="258879117" sldId="2147481088"/>
            <ac:spMk id="50" creationId="{DB3FCF29-2A89-8A0D-6D31-20B423A5FD1F}"/>
          </ac:spMkLst>
        </pc:spChg>
        <pc:picChg chg="mod">
          <ac:chgData name="Ashish Pal" userId="S::ashish.pal@xebia.com::6a2569e7-5337-45d3-bf63-3393068a3f7f" providerId="AD" clId="Web-{209DE0C9-3643-BBDF-9991-7D52E22E2631}" dt="2025-04-10T06:53:01.998" v="309" actId="1076"/>
          <ac:picMkLst>
            <pc:docMk/>
            <pc:sldMk cId="258879117" sldId="2147481088"/>
            <ac:picMk id="2" creationId="{98FB9A22-781F-1D2C-78BF-8F40D3A0FD05}"/>
          </ac:picMkLst>
        </pc:picChg>
        <pc:picChg chg="mod">
          <ac:chgData name="Ashish Pal" userId="S::ashish.pal@xebia.com::6a2569e7-5337-45d3-bf63-3393068a3f7f" providerId="AD" clId="Web-{209DE0C9-3643-BBDF-9991-7D52E22E2631}" dt="2025-04-10T06:54:07.109" v="314" actId="1076"/>
          <ac:picMkLst>
            <pc:docMk/>
            <pc:sldMk cId="258879117" sldId="2147481088"/>
            <ac:picMk id="4" creationId="{893A2995-728F-3CD9-747D-70360E204D31}"/>
          </ac:picMkLst>
        </pc:picChg>
        <pc:picChg chg="mod">
          <ac:chgData name="Ashish Pal" userId="S::ashish.pal@xebia.com::6a2569e7-5337-45d3-bf63-3393068a3f7f" providerId="AD" clId="Web-{209DE0C9-3643-BBDF-9991-7D52E22E2631}" dt="2025-04-10T06:50:53.979" v="300" actId="14100"/>
          <ac:picMkLst>
            <pc:docMk/>
            <pc:sldMk cId="258879117" sldId="2147481088"/>
            <ac:picMk id="5" creationId="{50FBEF29-532C-CFD9-413C-AC24B6FA40E3}"/>
          </ac:picMkLst>
        </pc:picChg>
        <pc:picChg chg="mod">
          <ac:chgData name="Ashish Pal" userId="S::ashish.pal@xebia.com::6a2569e7-5337-45d3-bf63-3393068a3f7f" providerId="AD" clId="Web-{209DE0C9-3643-BBDF-9991-7D52E22E2631}" dt="2025-04-10T06:53:13.905" v="310" actId="1076"/>
          <ac:picMkLst>
            <pc:docMk/>
            <pc:sldMk cId="258879117" sldId="2147481088"/>
            <ac:picMk id="6" creationId="{315158D4-FE56-D580-3EA6-23D9CECB3B6A}"/>
          </ac:picMkLst>
        </pc:picChg>
        <pc:picChg chg="del">
          <ac:chgData name="Ashish Pal" userId="S::ashish.pal@xebia.com::6a2569e7-5337-45d3-bf63-3393068a3f7f" providerId="AD" clId="Web-{209DE0C9-3643-BBDF-9991-7D52E22E2631}" dt="2025-04-10T06:54:54.126" v="319"/>
          <ac:picMkLst>
            <pc:docMk/>
            <pc:sldMk cId="258879117" sldId="2147481088"/>
            <ac:picMk id="9" creationId="{9632111D-5C24-1DE2-CCAF-B49EC300B3C9}"/>
          </ac:picMkLst>
        </pc:picChg>
        <pc:picChg chg="mod">
          <ac:chgData name="Ashish Pal" userId="S::ashish.pal@xebia.com::6a2569e7-5337-45d3-bf63-3393068a3f7f" providerId="AD" clId="Web-{209DE0C9-3643-BBDF-9991-7D52E22E2631}" dt="2025-04-10T06:52:59.389" v="308" actId="1076"/>
          <ac:picMkLst>
            <pc:docMk/>
            <pc:sldMk cId="258879117" sldId="2147481088"/>
            <ac:picMk id="10" creationId="{1154945C-BF99-C038-9045-D1D90B84BFB7}"/>
          </ac:picMkLst>
        </pc:picChg>
        <pc:picChg chg="mod">
          <ac:chgData name="Ashish Pal" userId="S::ashish.pal@xebia.com::6a2569e7-5337-45d3-bf63-3393068a3f7f" providerId="AD" clId="Web-{209DE0C9-3643-BBDF-9991-7D52E22E2631}" dt="2025-04-10T06:50:58.994" v="301" actId="14100"/>
          <ac:picMkLst>
            <pc:docMk/>
            <pc:sldMk cId="258879117" sldId="2147481088"/>
            <ac:picMk id="13" creationId="{EDC92935-CAC8-515F-B621-67BA92369901}"/>
          </ac:picMkLst>
        </pc:picChg>
        <pc:picChg chg="mod">
          <ac:chgData name="Ashish Pal" userId="S::ashish.pal@xebia.com::6a2569e7-5337-45d3-bf63-3393068a3f7f" providerId="AD" clId="Web-{209DE0C9-3643-BBDF-9991-7D52E22E2631}" dt="2025-04-10T06:51:03.432" v="302" actId="1076"/>
          <ac:picMkLst>
            <pc:docMk/>
            <pc:sldMk cId="258879117" sldId="2147481088"/>
            <ac:picMk id="14" creationId="{DD763262-4213-B81F-E289-42A432F35F87}"/>
          </ac:picMkLst>
        </pc:picChg>
        <pc:picChg chg="mod">
          <ac:chgData name="Ashish Pal" userId="S::ashish.pal@xebia.com::6a2569e7-5337-45d3-bf63-3393068a3f7f" providerId="AD" clId="Web-{209DE0C9-3643-BBDF-9991-7D52E22E2631}" dt="2025-04-10T06:53:59.953" v="312" actId="1076"/>
          <ac:picMkLst>
            <pc:docMk/>
            <pc:sldMk cId="258879117" sldId="2147481088"/>
            <ac:picMk id="16" creationId="{F79EF35D-FBAA-AAA2-15DA-BF096831B51B}"/>
          </ac:picMkLst>
        </pc:picChg>
        <pc:picChg chg="mod">
          <ac:chgData name="Ashish Pal" userId="S::ashish.pal@xebia.com::6a2569e7-5337-45d3-bf63-3393068a3f7f" providerId="AD" clId="Web-{209DE0C9-3643-BBDF-9991-7D52E22E2631}" dt="2025-04-10T06:55:54.456" v="331" actId="1076"/>
          <ac:picMkLst>
            <pc:docMk/>
            <pc:sldMk cId="258879117" sldId="2147481088"/>
            <ac:picMk id="18" creationId="{6F36524B-03B9-C488-02C8-BC476059F31C}"/>
          </ac:picMkLst>
        </pc:picChg>
        <pc:picChg chg="del mod">
          <ac:chgData name="Ashish Pal" userId="S::ashish.pal@xebia.com::6a2569e7-5337-45d3-bf63-3393068a3f7f" providerId="AD" clId="Web-{209DE0C9-3643-BBDF-9991-7D52E22E2631}" dt="2025-04-10T06:42:46.074" v="270"/>
          <ac:picMkLst>
            <pc:docMk/>
            <pc:sldMk cId="258879117" sldId="2147481088"/>
            <ac:picMk id="19" creationId="{EEA3AA25-0B63-F7E8-07C4-A60D6AC46FBC}"/>
          </ac:picMkLst>
        </pc:picChg>
        <pc:picChg chg="add mod">
          <ac:chgData name="Ashish Pal" userId="S::ashish.pal@xebia.com::6a2569e7-5337-45d3-bf63-3393068a3f7f" providerId="AD" clId="Web-{209DE0C9-3643-BBDF-9991-7D52E22E2631}" dt="2025-04-10T06:48:58.725" v="293" actId="1076"/>
          <ac:picMkLst>
            <pc:docMk/>
            <pc:sldMk cId="258879117" sldId="2147481088"/>
            <ac:picMk id="21" creationId="{D25BDCCB-6973-4CA4-C687-C7F6B313B7BE}"/>
          </ac:picMkLst>
        </pc:picChg>
        <pc:picChg chg="add mod">
          <ac:chgData name="Ashish Pal" userId="S::ashish.pal@xebia.com::6a2569e7-5337-45d3-bf63-3393068a3f7f" providerId="AD" clId="Web-{209DE0C9-3643-BBDF-9991-7D52E22E2631}" dt="2025-04-10T06:55:02.377" v="322" actId="1076"/>
          <ac:picMkLst>
            <pc:docMk/>
            <pc:sldMk cId="258879117" sldId="2147481088"/>
            <ac:picMk id="31" creationId="{919DCA7F-9CE3-B7F8-FF2E-46FD2560F154}"/>
          </ac:picMkLst>
        </pc:picChg>
        <pc:picChg chg="mod">
          <ac:chgData name="Ashish Pal" userId="S::ashish.pal@xebia.com::6a2569e7-5337-45d3-bf63-3393068a3f7f" providerId="AD" clId="Web-{209DE0C9-3643-BBDF-9991-7D52E22E2631}" dt="2025-04-10T06:55:59.191" v="333" actId="1076"/>
          <ac:picMkLst>
            <pc:docMk/>
            <pc:sldMk cId="258879117" sldId="2147481088"/>
            <ac:picMk id="1066" creationId="{525D63BB-4C38-9F64-30EE-DA6B44770745}"/>
          </ac:picMkLst>
        </pc:picChg>
      </pc:sldChg>
      <pc:sldChg chg="addSp delSp modSp add ord replId">
        <pc:chgData name="Ashish Pal" userId="S::ashish.pal@xebia.com::6a2569e7-5337-45d3-bf63-3393068a3f7f" providerId="AD" clId="Web-{209DE0C9-3643-BBDF-9991-7D52E22E2631}" dt="2025-04-10T07:03:57.986" v="360"/>
        <pc:sldMkLst>
          <pc:docMk/>
          <pc:sldMk cId="2561487669" sldId="2147481089"/>
        </pc:sldMkLst>
        <pc:spChg chg="add del mod">
          <ac:chgData name="Ashish Pal" userId="S::ashish.pal@xebia.com::6a2569e7-5337-45d3-bf63-3393068a3f7f" providerId="AD" clId="Web-{209DE0C9-3643-BBDF-9991-7D52E22E2631}" dt="2025-04-10T07:02:11.061" v="337"/>
          <ac:spMkLst>
            <pc:docMk/>
            <pc:sldMk cId="2561487669" sldId="2147481089"/>
            <ac:spMk id="3" creationId="{7AD946BB-0F21-D0A5-8AB8-38CCD18252E4}"/>
          </ac:spMkLst>
        </pc:spChg>
        <pc:spChg chg="add">
          <ac:chgData name="Ashish Pal" userId="S::ashish.pal@xebia.com::6a2569e7-5337-45d3-bf63-3393068a3f7f" providerId="AD" clId="Web-{209DE0C9-3643-BBDF-9991-7D52E22E2631}" dt="2025-04-10T07:02:11.530" v="338"/>
          <ac:spMkLst>
            <pc:docMk/>
            <pc:sldMk cId="2561487669" sldId="2147481089"/>
            <ac:spMk id="5" creationId="{C2CDF162-673E-31A2-F6F2-BA1089E673B4}"/>
          </ac:spMkLst>
        </pc:spChg>
        <pc:spChg chg="add mod">
          <ac:chgData name="Ashish Pal" userId="S::ashish.pal@xebia.com::6a2569e7-5337-45d3-bf63-3393068a3f7f" providerId="AD" clId="Web-{209DE0C9-3643-BBDF-9991-7D52E22E2631}" dt="2025-04-10T07:02:22.717" v="349" actId="20577"/>
          <ac:spMkLst>
            <pc:docMk/>
            <pc:sldMk cId="2561487669" sldId="2147481089"/>
            <ac:spMk id="7" creationId="{06D014F0-5AB4-BF32-0621-22B83957C37B}"/>
          </ac:spMkLst>
        </pc:spChg>
        <pc:spChg chg="add del mod">
          <ac:chgData name="Ashish Pal" userId="S::ashish.pal@xebia.com::6a2569e7-5337-45d3-bf63-3393068a3f7f" providerId="AD" clId="Web-{209DE0C9-3643-BBDF-9991-7D52E22E2631}" dt="2025-04-10T07:02:57.969" v="353"/>
          <ac:spMkLst>
            <pc:docMk/>
            <pc:sldMk cId="2561487669" sldId="2147481089"/>
            <ac:spMk id="9" creationId="{6394F7C3-9CB8-B718-C258-8D566A26AF05}"/>
          </ac:spMkLst>
        </pc:spChg>
        <pc:spChg chg="add del">
          <ac:chgData name="Ashish Pal" userId="S::ashish.pal@xebia.com::6a2569e7-5337-45d3-bf63-3393068a3f7f" providerId="AD" clId="Web-{209DE0C9-3643-BBDF-9991-7D52E22E2631}" dt="2025-04-10T07:03:01.719" v="355"/>
          <ac:spMkLst>
            <pc:docMk/>
            <pc:sldMk cId="2561487669" sldId="2147481089"/>
            <ac:spMk id="11" creationId="{5AD027CD-1779-4497-387C-60CDD2D6097A}"/>
          </ac:spMkLst>
        </pc:spChg>
        <pc:spChg chg="add del">
          <ac:chgData name="Ashish Pal" userId="S::ashish.pal@xebia.com::6a2569e7-5337-45d3-bf63-3393068a3f7f" providerId="AD" clId="Web-{209DE0C9-3643-BBDF-9991-7D52E22E2631}" dt="2025-04-10T07:03:01.719" v="355"/>
          <ac:spMkLst>
            <pc:docMk/>
            <pc:sldMk cId="2561487669" sldId="2147481089"/>
            <ac:spMk id="12" creationId="{7718AD5D-7116-E9AE-A059-3C860EAEFEDC}"/>
          </ac:spMkLst>
        </pc:spChg>
        <pc:spChg chg="add del">
          <ac:chgData name="Ashish Pal" userId="S::ashish.pal@xebia.com::6a2569e7-5337-45d3-bf63-3393068a3f7f" providerId="AD" clId="Web-{209DE0C9-3643-BBDF-9991-7D52E22E2631}" dt="2025-04-10T07:03:01.719" v="355"/>
          <ac:spMkLst>
            <pc:docMk/>
            <pc:sldMk cId="2561487669" sldId="2147481089"/>
            <ac:spMk id="13" creationId="{EEC55F06-D48A-372F-9148-714D55DC225B}"/>
          </ac:spMkLst>
        </pc:spChg>
        <pc:picChg chg="del">
          <ac:chgData name="Ashish Pal" userId="S::ashish.pal@xebia.com::6a2569e7-5337-45d3-bf63-3393068a3f7f" providerId="AD" clId="Web-{209DE0C9-3643-BBDF-9991-7D52E22E2631}" dt="2025-04-10T07:02:08.217" v="336"/>
          <ac:picMkLst>
            <pc:docMk/>
            <pc:sldMk cId="2561487669" sldId="2147481089"/>
            <ac:picMk id="4" creationId="{B99E2D6F-1720-9BBD-D4E8-B7ABCE58AC7A}"/>
          </ac:picMkLst>
        </pc:picChg>
        <pc:picChg chg="add del">
          <ac:chgData name="Ashish Pal" userId="S::ashish.pal@xebia.com::6a2569e7-5337-45d3-bf63-3393068a3f7f" providerId="AD" clId="Web-{209DE0C9-3643-BBDF-9991-7D52E22E2631}" dt="2025-04-10T07:02:26.999" v="350"/>
          <ac:picMkLst>
            <pc:docMk/>
            <pc:sldMk cId="2561487669" sldId="2147481089"/>
            <ac:picMk id="10" creationId="{7012FB48-FBF2-31FA-98B9-1A1DCDA2D2A2}"/>
          </ac:picMkLst>
        </pc:picChg>
        <pc:picChg chg="add del">
          <ac:chgData name="Ashish Pal" userId="S::ashish.pal@xebia.com::6a2569e7-5337-45d3-bf63-3393068a3f7f" providerId="AD" clId="Web-{209DE0C9-3643-BBDF-9991-7D52E22E2631}" dt="2025-04-10T07:03:01.719" v="355"/>
          <ac:picMkLst>
            <pc:docMk/>
            <pc:sldMk cId="2561487669" sldId="2147481089"/>
            <ac:picMk id="14" creationId="{48D439BC-7AEF-7DC0-0DD7-D71DF64723C4}"/>
          </ac:picMkLst>
        </pc:picChg>
        <pc:picChg chg="add del mod">
          <ac:chgData name="Ashish Pal" userId="S::ashish.pal@xebia.com::6a2569e7-5337-45d3-bf63-3393068a3f7f" providerId="AD" clId="Web-{209DE0C9-3643-BBDF-9991-7D52E22E2631}" dt="2025-04-10T07:03:57.986" v="360"/>
          <ac:picMkLst>
            <pc:docMk/>
            <pc:sldMk cId="2561487669" sldId="2147481089"/>
            <ac:picMk id="15" creationId="{14C6AD08-CD3C-8576-BCD7-60B98E4E1217}"/>
          </ac:picMkLst>
        </pc:picChg>
      </pc:sldChg>
    </pc:docChg>
  </pc:docChgLst>
  <pc:docChgLst>
    <pc:chgData name="Ashish Pal" userId="S::ashish.pal@xebia.com::6a2569e7-5337-45d3-bf63-3393068a3f7f" providerId="AD" clId="Web-{84CCD6FF-5198-53C8-A915-39DD564B2910}"/>
    <pc:docChg chg="modSld">
      <pc:chgData name="Ashish Pal" userId="S::ashish.pal@xebia.com::6a2569e7-5337-45d3-bf63-3393068a3f7f" providerId="AD" clId="Web-{84CCD6FF-5198-53C8-A915-39DD564B2910}" dt="2025-04-10T05:25:22.552" v="17" actId="1076"/>
      <pc:docMkLst>
        <pc:docMk/>
      </pc:docMkLst>
      <pc:sldChg chg="addSp delSp modSp">
        <pc:chgData name="Ashish Pal" userId="S::ashish.pal@xebia.com::6a2569e7-5337-45d3-bf63-3393068a3f7f" providerId="AD" clId="Web-{84CCD6FF-5198-53C8-A915-39DD564B2910}" dt="2025-04-10T05:25:22.552" v="17" actId="1076"/>
        <pc:sldMkLst>
          <pc:docMk/>
          <pc:sldMk cId="341459628" sldId="2147481074"/>
        </pc:sldMkLst>
        <pc:spChg chg="mod">
          <ac:chgData name="Ashish Pal" userId="S::ashish.pal@xebia.com::6a2569e7-5337-45d3-bf63-3393068a3f7f" providerId="AD" clId="Web-{84CCD6FF-5198-53C8-A915-39DD564B2910}" dt="2025-04-10T05:24:40.785" v="5" actId="20577"/>
          <ac:spMkLst>
            <pc:docMk/>
            <pc:sldMk cId="341459628" sldId="2147481074"/>
            <ac:spMk id="7" creationId="{6D2A570C-4CC1-B745-13B7-0A25BCE686D9}"/>
          </ac:spMkLst>
        </pc:spChg>
        <pc:spChg chg="mod">
          <ac:chgData name="Ashish Pal" userId="S::ashish.pal@xebia.com::6a2569e7-5337-45d3-bf63-3393068a3f7f" providerId="AD" clId="Web-{84CCD6FF-5198-53C8-A915-39DD564B2910}" dt="2025-04-10T05:24:49.488" v="9" actId="20577"/>
          <ac:spMkLst>
            <pc:docMk/>
            <pc:sldMk cId="341459628" sldId="2147481074"/>
            <ac:spMk id="26" creationId="{ADA28FC2-EB0B-BF93-42F1-2526430A8374}"/>
          </ac:spMkLst>
        </pc:spChg>
        <pc:spChg chg="mod">
          <ac:chgData name="Ashish Pal" userId="S::ashish.pal@xebia.com::6a2569e7-5337-45d3-bf63-3393068a3f7f" providerId="AD" clId="Web-{84CCD6FF-5198-53C8-A915-39DD564B2910}" dt="2025-04-10T05:25:22.552" v="17" actId="1076"/>
          <ac:spMkLst>
            <pc:docMk/>
            <pc:sldMk cId="341459628" sldId="2147481074"/>
            <ac:spMk id="40" creationId="{F26EE53C-4D3B-A196-E515-A92082F8F154}"/>
          </ac:spMkLst>
        </pc:spChg>
        <pc:spChg chg="mod">
          <ac:chgData name="Ashish Pal" userId="S::ashish.pal@xebia.com::6a2569e7-5337-45d3-bf63-3393068a3f7f" providerId="AD" clId="Web-{84CCD6FF-5198-53C8-A915-39DD564B2910}" dt="2025-04-10T05:25:17.599" v="16" actId="20577"/>
          <ac:spMkLst>
            <pc:docMk/>
            <pc:sldMk cId="341459628" sldId="2147481074"/>
            <ac:spMk id="41" creationId="{B5317EE0-386A-928E-28BC-9071FF509363}"/>
          </ac:spMkLst>
        </pc:spChg>
        <pc:picChg chg="add mod">
          <ac:chgData name="Ashish Pal" userId="S::ashish.pal@xebia.com::6a2569e7-5337-45d3-bf63-3393068a3f7f" providerId="AD" clId="Web-{84CCD6FF-5198-53C8-A915-39DD564B2910}" dt="2025-04-10T05:19:26.355" v="4" actId="1076"/>
          <ac:picMkLst>
            <pc:docMk/>
            <pc:sldMk cId="341459628" sldId="2147481074"/>
            <ac:picMk id="13" creationId="{D387AE52-E333-19F5-C9FA-AFBF12822032}"/>
          </ac:picMkLst>
        </pc:picChg>
        <pc:picChg chg="mod">
          <ac:chgData name="Ashish Pal" userId="S::ashish.pal@xebia.com::6a2569e7-5337-45d3-bf63-3393068a3f7f" providerId="AD" clId="Web-{84CCD6FF-5198-53C8-A915-39DD564B2910}" dt="2025-04-10T05:24:53.035" v="10" actId="1076"/>
          <ac:picMkLst>
            <pc:docMk/>
            <pc:sldMk cId="341459628" sldId="2147481074"/>
            <ac:picMk id="18" creationId="{E5C8D372-E74C-524D-E55A-E262481978F3}"/>
          </ac:picMkLst>
        </pc:picChg>
        <pc:picChg chg="del">
          <ac:chgData name="Ashish Pal" userId="S::ashish.pal@xebia.com::6a2569e7-5337-45d3-bf63-3393068a3f7f" providerId="AD" clId="Web-{84CCD6FF-5198-53C8-A915-39DD564B2910}" dt="2025-04-10T05:19:12.293" v="0"/>
          <ac:picMkLst>
            <pc:docMk/>
            <pc:sldMk cId="341459628" sldId="2147481074"/>
            <ac:picMk id="43" creationId="{2D797EAA-5ABC-8B80-8B35-31BC321397BE}"/>
          </ac:picMkLst>
        </pc:picChg>
      </pc:sldChg>
    </pc:docChg>
  </pc:docChgLst>
  <pc:docChgLst>
    <pc:chgData name="Ashish Pal" userId="S::ashish.pal@xebia.com::6a2569e7-5337-45d3-bf63-3393068a3f7f" providerId="AD" clId="Web-{7B9CE179-6957-F3B7-9752-BD691E56D644}"/>
    <pc:docChg chg="delSld modSld">
      <pc:chgData name="Ashish Pal" userId="S::ashish.pal@xebia.com::6a2569e7-5337-45d3-bf63-3393068a3f7f" providerId="AD" clId="Web-{7B9CE179-6957-F3B7-9752-BD691E56D644}" dt="2025-04-09T10:54:02.107" v="79" actId="1076"/>
      <pc:docMkLst>
        <pc:docMk/>
      </pc:docMkLst>
      <pc:sldChg chg="addSp delSp modSp">
        <pc:chgData name="Ashish Pal" userId="S::ashish.pal@xebia.com::6a2569e7-5337-45d3-bf63-3393068a3f7f" providerId="AD" clId="Web-{7B9CE179-6957-F3B7-9752-BD691E56D644}" dt="2025-04-09T10:54:02.107" v="79" actId="1076"/>
        <pc:sldMkLst>
          <pc:docMk/>
          <pc:sldMk cId="341459628" sldId="2147481074"/>
        </pc:sldMkLst>
        <pc:picChg chg="add mod">
          <ac:chgData name="Ashish Pal" userId="S::ashish.pal@xebia.com::6a2569e7-5337-45d3-bf63-3393068a3f7f" providerId="AD" clId="Web-{7B9CE179-6957-F3B7-9752-BD691E56D644}" dt="2025-04-09T10:27:35.738" v="55" actId="14100"/>
          <ac:picMkLst>
            <pc:docMk/>
            <pc:sldMk cId="341459628" sldId="2147481074"/>
            <ac:picMk id="2" creationId="{34721559-66F1-A629-F926-9A8EBE4C878E}"/>
          </ac:picMkLst>
        </pc:picChg>
        <pc:picChg chg="del mod">
          <ac:chgData name="Ashish Pal" userId="S::ashish.pal@xebia.com::6a2569e7-5337-45d3-bf63-3393068a3f7f" providerId="AD" clId="Web-{7B9CE179-6957-F3B7-9752-BD691E56D644}" dt="2025-04-09T10:20:22.124" v="9"/>
          <ac:picMkLst>
            <pc:docMk/>
            <pc:sldMk cId="341459628" sldId="2147481074"/>
            <ac:picMk id="2" creationId="{9DE06F67-5661-3B72-E3E4-58F071FB0050}"/>
          </ac:picMkLst>
        </pc:picChg>
        <pc:picChg chg="add mod">
          <ac:chgData name="Ashish Pal" userId="S::ashish.pal@xebia.com::6a2569e7-5337-45d3-bf63-3393068a3f7f" providerId="AD" clId="Web-{7B9CE179-6957-F3B7-9752-BD691E56D644}" dt="2025-04-09T10:28:50.475" v="60" actId="1076"/>
          <ac:picMkLst>
            <pc:docMk/>
            <pc:sldMk cId="341459628" sldId="2147481074"/>
            <ac:picMk id="4" creationId="{5D360BDF-587A-AA96-E4B2-443CA394F4A5}"/>
          </ac:picMkLst>
        </pc:picChg>
        <pc:picChg chg="del mod">
          <ac:chgData name="Ashish Pal" userId="S::ashish.pal@xebia.com::6a2569e7-5337-45d3-bf63-3393068a3f7f" providerId="AD" clId="Web-{7B9CE179-6957-F3B7-9752-BD691E56D644}" dt="2025-04-09T10:22:15.940" v="20"/>
          <ac:picMkLst>
            <pc:docMk/>
            <pc:sldMk cId="341459628" sldId="2147481074"/>
            <ac:picMk id="4" creationId="{A261F04F-E9A6-DB52-2FB2-5AC5178D5426}"/>
          </ac:picMkLst>
        </pc:picChg>
        <pc:picChg chg="add mod">
          <ac:chgData name="Ashish Pal" userId="S::ashish.pal@xebia.com::6a2569e7-5337-45d3-bf63-3393068a3f7f" providerId="AD" clId="Web-{7B9CE179-6957-F3B7-9752-BD691E56D644}" dt="2025-04-09T10:20:28.531" v="11" actId="1076"/>
          <ac:picMkLst>
            <pc:docMk/>
            <pc:sldMk cId="341459628" sldId="2147481074"/>
            <ac:picMk id="5" creationId="{80B74B22-736A-4CB3-5536-07B4BE589E34}"/>
          </ac:picMkLst>
        </pc:picChg>
        <pc:picChg chg="add mod">
          <ac:chgData name="Ashish Pal" userId="S::ashish.pal@xebia.com::6a2569e7-5337-45d3-bf63-3393068a3f7f" providerId="AD" clId="Web-{7B9CE179-6957-F3B7-9752-BD691E56D644}" dt="2025-04-09T10:22:14.080" v="19" actId="1076"/>
          <ac:picMkLst>
            <pc:docMk/>
            <pc:sldMk cId="341459628" sldId="2147481074"/>
            <ac:picMk id="6" creationId="{DD115309-58B3-BAA7-2302-8A423AC380FE}"/>
          </ac:picMkLst>
        </pc:picChg>
        <pc:picChg chg="add mod">
          <ac:chgData name="Ashish Pal" userId="S::ashish.pal@xebia.com::6a2569e7-5337-45d3-bf63-3393068a3f7f" providerId="AD" clId="Web-{7B9CE179-6957-F3B7-9752-BD691E56D644}" dt="2025-04-09T10:28:55.038" v="61" actId="1076"/>
          <ac:picMkLst>
            <pc:docMk/>
            <pc:sldMk cId="341459628" sldId="2147481074"/>
            <ac:picMk id="8" creationId="{78891C31-4FC6-FDC7-BAFB-EC30961A527B}"/>
          </ac:picMkLst>
        </pc:picChg>
        <pc:picChg chg="add mod">
          <ac:chgData name="Ashish Pal" userId="S::ashish.pal@xebia.com::6a2569e7-5337-45d3-bf63-3393068a3f7f" providerId="AD" clId="Web-{7B9CE179-6957-F3B7-9752-BD691E56D644}" dt="2025-04-09T10:24:00.428" v="32" actId="1076"/>
          <ac:picMkLst>
            <pc:docMk/>
            <pc:sldMk cId="341459628" sldId="2147481074"/>
            <ac:picMk id="9" creationId="{9DF09FAE-B7AA-A0B5-CB03-EA9E5E1C7906}"/>
          </ac:picMkLst>
        </pc:picChg>
        <pc:picChg chg="add mod">
          <ac:chgData name="Ashish Pal" userId="S::ashish.pal@xebia.com::6a2569e7-5337-45d3-bf63-3393068a3f7f" providerId="AD" clId="Web-{7B9CE179-6957-F3B7-9752-BD691E56D644}" dt="2025-04-09T10:24:42.226" v="37" actId="1076"/>
          <ac:picMkLst>
            <pc:docMk/>
            <pc:sldMk cId="341459628" sldId="2147481074"/>
            <ac:picMk id="10" creationId="{349B974F-1B4F-2448-D25A-1F4ACB11AE95}"/>
          </ac:picMkLst>
        </pc:picChg>
        <pc:picChg chg="del">
          <ac:chgData name="Ashish Pal" userId="S::ashish.pal@xebia.com::6a2569e7-5337-45d3-bf63-3393068a3f7f" providerId="AD" clId="Web-{7B9CE179-6957-F3B7-9752-BD691E56D644}" dt="2025-04-09T10:31:34.075" v="71"/>
          <ac:picMkLst>
            <pc:docMk/>
            <pc:sldMk cId="341459628" sldId="2147481074"/>
            <ac:picMk id="13" creationId="{31860167-E0C6-23DE-6A0E-1A951117DF26}"/>
          </ac:picMkLst>
        </pc:picChg>
        <pc:picChg chg="add mod">
          <ac:chgData name="Ashish Pal" userId="S::ashish.pal@xebia.com::6a2569e7-5337-45d3-bf63-3393068a3f7f" providerId="AD" clId="Web-{7B9CE179-6957-F3B7-9752-BD691E56D644}" dt="2025-04-09T10:30:47.823" v="68" actId="1076"/>
          <ac:picMkLst>
            <pc:docMk/>
            <pc:sldMk cId="341459628" sldId="2147481074"/>
            <ac:picMk id="14" creationId="{1459AAA7-B604-A867-F66F-FAA6BFE1FCD8}"/>
          </ac:picMkLst>
        </pc:picChg>
        <pc:picChg chg="add del mod">
          <ac:chgData name="Ashish Pal" userId="S::ashish.pal@xebia.com::6a2569e7-5337-45d3-bf63-3393068a3f7f" providerId="AD" clId="Web-{7B9CE179-6957-F3B7-9752-BD691E56D644}" dt="2025-04-09T10:25:20.556" v="41"/>
          <ac:picMkLst>
            <pc:docMk/>
            <pc:sldMk cId="341459628" sldId="2147481074"/>
            <ac:picMk id="14" creationId="{9071EE0A-82CD-1073-21AC-F48FC080B1B6}"/>
          </ac:picMkLst>
        </pc:picChg>
        <pc:picChg chg="add mod">
          <ac:chgData name="Ashish Pal" userId="S::ashish.pal@xebia.com::6a2569e7-5337-45d3-bf63-3393068a3f7f" providerId="AD" clId="Web-{7B9CE179-6957-F3B7-9752-BD691E56D644}" dt="2025-04-09T10:31:41.137" v="72" actId="1076"/>
          <ac:picMkLst>
            <pc:docMk/>
            <pc:sldMk cId="341459628" sldId="2147481074"/>
            <ac:picMk id="16" creationId="{0D03815F-3306-1E56-7571-57D7A5E1DF45}"/>
          </ac:picMkLst>
        </pc:picChg>
        <pc:picChg chg="add del mod">
          <ac:chgData name="Ashish Pal" userId="S::ashish.pal@xebia.com::6a2569e7-5337-45d3-bf63-3393068a3f7f" providerId="AD" clId="Web-{7B9CE179-6957-F3B7-9752-BD691E56D644}" dt="2025-04-09T10:26:20.636" v="48"/>
          <ac:picMkLst>
            <pc:docMk/>
            <pc:sldMk cId="341459628" sldId="2147481074"/>
            <ac:picMk id="16" creationId="{CBFEC0B6-6A86-6BB5-B226-DD3014EDCF8D}"/>
          </ac:picMkLst>
        </pc:picChg>
        <pc:picChg chg="del">
          <ac:chgData name="Ashish Pal" userId="S::ashish.pal@xebia.com::6a2569e7-5337-45d3-bf63-3393068a3f7f" providerId="AD" clId="Web-{7B9CE179-6957-F3B7-9752-BD691E56D644}" dt="2025-04-09T10:23:51.459" v="29"/>
          <ac:picMkLst>
            <pc:docMk/>
            <pc:sldMk cId="341459628" sldId="2147481074"/>
            <ac:picMk id="18" creationId="{9A6FE6BE-4E6D-1E2E-41B9-9D169611AA72}"/>
          </ac:picMkLst>
        </pc:picChg>
        <pc:picChg chg="add mod">
          <ac:chgData name="Ashish Pal" userId="S::ashish.pal@xebia.com::6a2569e7-5337-45d3-bf63-3393068a3f7f" providerId="AD" clId="Web-{7B9CE179-6957-F3B7-9752-BD691E56D644}" dt="2025-04-09T10:53:54.435" v="78" actId="1076"/>
          <ac:picMkLst>
            <pc:docMk/>
            <pc:sldMk cId="341459628" sldId="2147481074"/>
            <ac:picMk id="18" creationId="{E5C8D372-E74C-524D-E55A-E262481978F3}"/>
          </ac:picMkLst>
        </pc:picChg>
        <pc:picChg chg="mod">
          <ac:chgData name="Ashish Pal" userId="S::ashish.pal@xebia.com::6a2569e7-5337-45d3-bf63-3393068a3f7f" providerId="AD" clId="Web-{7B9CE179-6957-F3B7-9752-BD691E56D644}" dt="2025-04-09T10:54:02.107" v="79" actId="1076"/>
          <ac:picMkLst>
            <pc:docMk/>
            <pc:sldMk cId="341459628" sldId="2147481074"/>
            <ac:picMk id="19" creationId="{97C1701C-D309-9554-6FE9-D12F8EBCF480}"/>
          </ac:picMkLst>
        </pc:picChg>
        <pc:picChg chg="del">
          <ac:chgData name="Ashish Pal" userId="S::ashish.pal@xebia.com::6a2569e7-5337-45d3-bf63-3393068a3f7f" providerId="AD" clId="Web-{7B9CE179-6957-F3B7-9752-BD691E56D644}" dt="2025-04-09T10:23:23.411" v="23"/>
          <ac:picMkLst>
            <pc:docMk/>
            <pc:sldMk cId="341459628" sldId="2147481074"/>
            <ac:picMk id="20" creationId="{86FAB41B-5F1B-688A-1623-8E67C7EFF6FA}"/>
          </ac:picMkLst>
        </pc:picChg>
        <pc:picChg chg="del">
          <ac:chgData name="Ashish Pal" userId="S::ashish.pal@xebia.com::6a2569e7-5337-45d3-bf63-3393068a3f7f" providerId="AD" clId="Web-{7B9CE179-6957-F3B7-9752-BD691E56D644}" dt="2025-04-09T10:24:35.663" v="34"/>
          <ac:picMkLst>
            <pc:docMk/>
            <pc:sldMk cId="341459628" sldId="2147481074"/>
            <ac:picMk id="21" creationId="{F83E2826-8D76-6266-B434-5E8ACF13ACFD}"/>
          </ac:picMkLst>
        </pc:picChg>
        <pc:picChg chg="add del mod">
          <ac:chgData name="Ashish Pal" userId="S::ashish.pal@xebia.com::6a2569e7-5337-45d3-bf63-3393068a3f7f" providerId="AD" clId="Web-{7B9CE179-6957-F3B7-9752-BD691E56D644}" dt="2025-04-09T10:32:08.185" v="75" actId="1076"/>
          <ac:picMkLst>
            <pc:docMk/>
            <pc:sldMk cId="341459628" sldId="2147481074"/>
            <ac:picMk id="43" creationId="{2D797EAA-5ABC-8B80-8B35-31BC321397BE}"/>
          </ac:picMkLst>
        </pc:picChg>
        <pc:picChg chg="del">
          <ac:chgData name="Ashish Pal" userId="S::ashish.pal@xebia.com::6a2569e7-5337-45d3-bf63-3393068a3f7f" providerId="AD" clId="Web-{7B9CE179-6957-F3B7-9752-BD691E56D644}" dt="2025-04-09T10:30:41.495" v="65"/>
          <ac:picMkLst>
            <pc:docMk/>
            <pc:sldMk cId="341459628" sldId="2147481074"/>
            <ac:picMk id="49" creationId="{828D32D2-59A0-14B6-CB50-102C2944827A}"/>
          </ac:picMkLst>
        </pc:picChg>
        <pc:picChg chg="del">
          <ac:chgData name="Ashish Pal" userId="S::ashish.pal@xebia.com::6a2569e7-5337-45d3-bf63-3393068a3f7f" providerId="AD" clId="Web-{7B9CE179-6957-F3B7-9752-BD691E56D644}" dt="2025-04-09T10:26:07.010" v="43"/>
          <ac:picMkLst>
            <pc:docMk/>
            <pc:sldMk cId="341459628" sldId="2147481074"/>
            <ac:picMk id="60" creationId="{BCE0E847-C1A3-2776-1F96-6BC7A15A3B9D}"/>
          </ac:picMkLst>
        </pc:picChg>
        <pc:picChg chg="del">
          <ac:chgData name="Ashish Pal" userId="S::ashish.pal@xebia.com::6a2569e7-5337-45d3-bf63-3393068a3f7f" providerId="AD" clId="Web-{7B9CE179-6957-F3B7-9752-BD691E56D644}" dt="2025-04-09T10:28:40.990" v="57"/>
          <ac:picMkLst>
            <pc:docMk/>
            <pc:sldMk cId="341459628" sldId="2147481074"/>
            <ac:picMk id="62" creationId="{579C16E2-AA4F-E097-479A-060CD231EAB0}"/>
          </ac:picMkLst>
        </pc:picChg>
        <pc:picChg chg="del">
          <ac:chgData name="Ashish Pal" userId="S::ashish.pal@xebia.com::6a2569e7-5337-45d3-bf63-3393068a3f7f" providerId="AD" clId="Web-{7B9CE179-6957-F3B7-9752-BD691E56D644}" dt="2025-04-09T10:53:49.279" v="77"/>
          <ac:picMkLst>
            <pc:docMk/>
            <pc:sldMk cId="341459628" sldId="2147481074"/>
            <ac:picMk id="1064" creationId="{EFDEDFF9-B60C-B1A7-EE87-AF0E2DC85521}"/>
          </ac:picMkLst>
        </pc:picChg>
      </pc:sldChg>
      <pc:sldChg chg="del">
        <pc:chgData name="Ashish Pal" userId="S::ashish.pal@xebia.com::6a2569e7-5337-45d3-bf63-3393068a3f7f" providerId="AD" clId="Web-{7B9CE179-6957-F3B7-9752-BD691E56D644}" dt="2025-04-09T10:31:55.372" v="74"/>
        <pc:sldMkLst>
          <pc:docMk/>
          <pc:sldMk cId="2709055832" sldId="2147481086"/>
        </pc:sldMkLst>
      </pc:sldChg>
      <pc:sldChg chg="modSp">
        <pc:chgData name="Ashish Pal" userId="S::ashish.pal@xebia.com::6a2569e7-5337-45d3-bf63-3393068a3f7f" providerId="AD" clId="Web-{7B9CE179-6957-F3B7-9752-BD691E56D644}" dt="2025-04-09T10:31:49.231" v="73" actId="1076"/>
        <pc:sldMkLst>
          <pc:docMk/>
          <pc:sldMk cId="415926101" sldId="2147481087"/>
        </pc:sldMkLst>
        <pc:picChg chg="mod">
          <ac:chgData name="Ashish Pal" userId="S::ashish.pal@xebia.com::6a2569e7-5337-45d3-bf63-3393068a3f7f" providerId="AD" clId="Web-{7B9CE179-6957-F3B7-9752-BD691E56D644}" dt="2025-04-09T10:31:49.231" v="73" actId="1076"/>
          <ac:picMkLst>
            <pc:docMk/>
            <pc:sldMk cId="415926101" sldId="2147481087"/>
            <ac:picMk id="4" creationId="{365E1F0D-CE4C-6431-0554-1A3C5BAADDE7}"/>
          </ac:picMkLst>
        </pc:picChg>
      </pc:sldChg>
    </pc:docChg>
  </pc:docChgLst>
  <pc:docChgLst>
    <pc:chgData name="Sangarsh S" userId="dd8a9bb6-5cb9-495d-adf7-d13546536297" providerId="ADAL" clId="{99300976-64E4-4736-BBA3-30F4B002459E}"/>
    <pc:docChg chg="modSld">
      <pc:chgData name="Sangarsh S" userId="dd8a9bb6-5cb9-495d-adf7-d13546536297" providerId="ADAL" clId="{99300976-64E4-4736-BBA3-30F4B002459E}" dt="2025-04-10T05:31:55.563" v="1" actId="14100"/>
      <pc:docMkLst>
        <pc:docMk/>
      </pc:docMkLst>
      <pc:sldChg chg="modSp mod">
        <pc:chgData name="Sangarsh S" userId="dd8a9bb6-5cb9-495d-adf7-d13546536297" providerId="ADAL" clId="{99300976-64E4-4736-BBA3-30F4B002459E}" dt="2025-04-10T05:31:55.563" v="1" actId="14100"/>
        <pc:sldMkLst>
          <pc:docMk/>
          <pc:sldMk cId="415926101" sldId="2147481087"/>
        </pc:sldMkLst>
        <pc:picChg chg="mod">
          <ac:chgData name="Sangarsh S" userId="dd8a9bb6-5cb9-495d-adf7-d13546536297" providerId="ADAL" clId="{99300976-64E4-4736-BBA3-30F4B002459E}" dt="2025-04-10T05:31:55.563" v="1" actId="14100"/>
          <ac:picMkLst>
            <pc:docMk/>
            <pc:sldMk cId="415926101" sldId="2147481087"/>
            <ac:picMk id="4" creationId="{365E1F0D-CE4C-6431-0554-1A3C5BAADDE7}"/>
          </ac:picMkLst>
        </pc:picChg>
      </pc:sldChg>
    </pc:docChg>
  </pc:docChgLst>
  <pc:docChgLst>
    <pc:chgData name="Ashish Pal" userId="S::ashish.pal@xebia.com::6a2569e7-5337-45d3-bf63-3393068a3f7f" providerId="AD" clId="Web-{616B6D83-E4C8-5B05-D3D3-695C81FD582A}"/>
    <pc:docChg chg="addSld delSld modSld">
      <pc:chgData name="Ashish Pal" userId="S::ashish.pal@xebia.com::6a2569e7-5337-45d3-bf63-3393068a3f7f" providerId="AD" clId="Web-{616B6D83-E4C8-5B05-D3D3-695C81FD582A}" dt="2025-04-08T09:06:37.390" v="285"/>
      <pc:docMkLst>
        <pc:docMk/>
      </pc:docMkLst>
      <pc:sldChg chg="addSp delSp modSp">
        <pc:chgData name="Ashish Pal" userId="S::ashish.pal@xebia.com::6a2569e7-5337-45d3-bf63-3393068a3f7f" providerId="AD" clId="Web-{616B6D83-E4C8-5B05-D3D3-695C81FD582A}" dt="2025-04-08T09:05:45.403" v="283" actId="1076"/>
        <pc:sldMkLst>
          <pc:docMk/>
          <pc:sldMk cId="341459628" sldId="2147481074"/>
        </pc:sldMkLst>
        <pc:spChg chg="add del">
          <ac:chgData name="Ashish Pal" userId="S::ashish.pal@xebia.com::6a2569e7-5337-45d3-bf63-3393068a3f7f" providerId="AD" clId="Web-{616B6D83-E4C8-5B05-D3D3-695C81FD582A}" dt="2025-04-08T08:54:48.692" v="88"/>
          <ac:spMkLst>
            <pc:docMk/>
            <pc:sldMk cId="341459628" sldId="2147481074"/>
            <ac:spMk id="2" creationId="{D4554E9A-0927-FFEE-A318-533815377C38}"/>
          </ac:spMkLst>
        </pc:spChg>
        <pc:spChg chg="del">
          <ac:chgData name="Ashish Pal" userId="S::ashish.pal@xebia.com::6a2569e7-5337-45d3-bf63-3393068a3f7f" providerId="AD" clId="Web-{616B6D83-E4C8-5B05-D3D3-695C81FD582A}" dt="2025-04-08T08:55:41.147" v="111"/>
          <ac:spMkLst>
            <pc:docMk/>
            <pc:sldMk cId="341459628" sldId="2147481074"/>
            <ac:spMk id="3" creationId="{C82A3353-53FE-70A0-0884-3DF8A6042CD1}"/>
          </ac:spMkLst>
        </pc:spChg>
        <pc:spChg chg="del">
          <ac:chgData name="Ashish Pal" userId="S::ashish.pal@xebia.com::6a2569e7-5337-45d3-bf63-3393068a3f7f" providerId="AD" clId="Web-{616B6D83-E4C8-5B05-D3D3-695C81FD582A}" dt="2025-04-08T08:55:49.335" v="116"/>
          <ac:spMkLst>
            <pc:docMk/>
            <pc:sldMk cId="341459628" sldId="2147481074"/>
            <ac:spMk id="4" creationId="{9C53ADCD-4080-DAE0-C2B6-0831B69DF593}"/>
          </ac:spMkLst>
        </pc:spChg>
        <pc:spChg chg="add mod">
          <ac:chgData name="Ashish Pal" userId="S::ashish.pal@xebia.com::6a2569e7-5337-45d3-bf63-3393068a3f7f" providerId="AD" clId="Web-{616B6D83-E4C8-5B05-D3D3-695C81FD582A}" dt="2025-04-08T08:56:41.899" v="128" actId="1076"/>
          <ac:spMkLst>
            <pc:docMk/>
            <pc:sldMk cId="341459628" sldId="2147481074"/>
            <ac:spMk id="5" creationId="{E04241EB-2FAF-9EE3-10F0-78C3218D0E6A}"/>
          </ac:spMkLst>
        </pc:spChg>
        <pc:spChg chg="add mod">
          <ac:chgData name="Ashish Pal" userId="S::ashish.pal@xebia.com::6a2569e7-5337-45d3-bf63-3393068a3f7f" providerId="AD" clId="Web-{616B6D83-E4C8-5B05-D3D3-695C81FD582A}" dt="2025-04-08T08:57:44.651" v="144" actId="1076"/>
          <ac:spMkLst>
            <pc:docMk/>
            <pc:sldMk cId="341459628" sldId="2147481074"/>
            <ac:spMk id="6" creationId="{EECCFFBC-2D27-F525-0B80-ABA9F9C09CC8}"/>
          </ac:spMkLst>
        </pc:spChg>
        <pc:spChg chg="mod">
          <ac:chgData name="Ashish Pal" userId="S::ashish.pal@xebia.com::6a2569e7-5337-45d3-bf63-3393068a3f7f" providerId="AD" clId="Web-{616B6D83-E4C8-5B05-D3D3-695C81FD582A}" dt="2025-04-08T09:03:41.290" v="258" actId="20577"/>
          <ac:spMkLst>
            <pc:docMk/>
            <pc:sldMk cId="341459628" sldId="2147481074"/>
            <ac:spMk id="7" creationId="{6D2A570C-4CC1-B745-13B7-0A25BCE686D9}"/>
          </ac:spMkLst>
        </pc:spChg>
        <pc:spChg chg="add mod">
          <ac:chgData name="Ashish Pal" userId="S::ashish.pal@xebia.com::6a2569e7-5337-45d3-bf63-3393068a3f7f" providerId="AD" clId="Web-{616B6D83-E4C8-5B05-D3D3-695C81FD582A}" dt="2025-04-08T08:58:52.841" v="162" actId="1076"/>
          <ac:spMkLst>
            <pc:docMk/>
            <pc:sldMk cId="341459628" sldId="2147481074"/>
            <ac:spMk id="8" creationId="{7EFEB4DC-F7C8-2326-4572-531C1C7508BF}"/>
          </ac:spMkLst>
        </pc:spChg>
        <pc:spChg chg="add mod">
          <ac:chgData name="Ashish Pal" userId="S::ashish.pal@xebia.com::6a2569e7-5337-45d3-bf63-3393068a3f7f" providerId="AD" clId="Web-{616B6D83-E4C8-5B05-D3D3-695C81FD582A}" dt="2025-04-08T08:59:57.219" v="174" actId="20577"/>
          <ac:spMkLst>
            <pc:docMk/>
            <pc:sldMk cId="341459628" sldId="2147481074"/>
            <ac:spMk id="9" creationId="{5A7F2DB6-BE54-A74B-7033-3DD22CE4D3F9}"/>
          </ac:spMkLst>
        </pc:spChg>
        <pc:spChg chg="add mod">
          <ac:chgData name="Ashish Pal" userId="S::ashish.pal@xebia.com::6a2569e7-5337-45d3-bf63-3393068a3f7f" providerId="AD" clId="Web-{616B6D83-E4C8-5B05-D3D3-695C81FD582A}" dt="2025-04-08T09:01:52.364" v="211" actId="1076"/>
          <ac:spMkLst>
            <pc:docMk/>
            <pc:sldMk cId="341459628" sldId="2147481074"/>
            <ac:spMk id="10" creationId="{5CEC2A22-6E18-BA64-FEF4-C0A5BF656602}"/>
          </ac:spMkLst>
        </pc:spChg>
        <pc:spChg chg="mod">
          <ac:chgData name="Ashish Pal" userId="S::ashish.pal@xebia.com::6a2569e7-5337-45d3-bf63-3393068a3f7f" providerId="AD" clId="Web-{616B6D83-E4C8-5B05-D3D3-695C81FD582A}" dt="2025-04-08T08:54:10.628" v="60" actId="20577"/>
          <ac:spMkLst>
            <pc:docMk/>
            <pc:sldMk cId="341459628" sldId="2147481074"/>
            <ac:spMk id="11" creationId="{1B3D0A53-59D2-2E00-9B9C-C115A9BC74D5}"/>
          </ac:spMkLst>
        </pc:spChg>
        <pc:spChg chg="del">
          <ac:chgData name="Ashish Pal" userId="S::ashish.pal@xebia.com::6a2569e7-5337-45d3-bf63-3393068a3f7f" providerId="AD" clId="Web-{616B6D83-E4C8-5B05-D3D3-695C81FD582A}" dt="2025-04-08T08:55:37.881" v="109"/>
          <ac:spMkLst>
            <pc:docMk/>
            <pc:sldMk cId="341459628" sldId="2147481074"/>
            <ac:spMk id="12" creationId="{B9221E59-C991-6344-9622-32414CA314D5}"/>
          </ac:spMkLst>
        </pc:spChg>
        <pc:spChg chg="del mod">
          <ac:chgData name="Ashish Pal" userId="S::ashish.pal@xebia.com::6a2569e7-5337-45d3-bf63-3393068a3f7f" providerId="AD" clId="Web-{616B6D83-E4C8-5B05-D3D3-695C81FD582A}" dt="2025-04-08T08:55:46.975" v="114"/>
          <ac:spMkLst>
            <pc:docMk/>
            <pc:sldMk cId="341459628" sldId="2147481074"/>
            <ac:spMk id="13" creationId="{5239E2AB-008E-C2B9-F690-3AE88A64376E}"/>
          </ac:spMkLst>
        </pc:spChg>
        <pc:spChg chg="del mod">
          <ac:chgData name="Ashish Pal" userId="S::ashish.pal@xebia.com::6a2569e7-5337-45d3-bf63-3393068a3f7f" providerId="AD" clId="Web-{616B6D83-E4C8-5B05-D3D3-695C81FD582A}" dt="2025-04-08T08:57:54.261" v="147"/>
          <ac:spMkLst>
            <pc:docMk/>
            <pc:sldMk cId="341459628" sldId="2147481074"/>
            <ac:spMk id="17" creationId="{38381D04-3E46-EB57-BD0C-560B101F4AB9}"/>
          </ac:spMkLst>
        </pc:spChg>
        <pc:spChg chg="del">
          <ac:chgData name="Ashish Pal" userId="S::ashish.pal@xebia.com::6a2569e7-5337-45d3-bf63-3393068a3f7f" providerId="AD" clId="Web-{616B6D83-E4C8-5B05-D3D3-695C81FD582A}" dt="2025-04-08T08:57:56.418" v="149"/>
          <ac:spMkLst>
            <pc:docMk/>
            <pc:sldMk cId="341459628" sldId="2147481074"/>
            <ac:spMk id="18" creationId="{B91C51B5-957C-3D3D-23BD-79CA73C2E543}"/>
          </ac:spMkLst>
        </pc:spChg>
        <pc:spChg chg="del">
          <ac:chgData name="Ashish Pal" userId="S::ashish.pal@xebia.com::6a2569e7-5337-45d3-bf63-3393068a3f7f" providerId="AD" clId="Web-{616B6D83-E4C8-5B05-D3D3-695C81FD582A}" dt="2025-04-08T08:58:00.543" v="151"/>
          <ac:spMkLst>
            <pc:docMk/>
            <pc:sldMk cId="341459628" sldId="2147481074"/>
            <ac:spMk id="29" creationId="{A7C0C41B-C727-F0D0-DD34-25B6CB324CD0}"/>
          </ac:spMkLst>
        </pc:spChg>
        <pc:spChg chg="del mod">
          <ac:chgData name="Ashish Pal" userId="S::ashish.pal@xebia.com::6a2569e7-5337-45d3-bf63-3393068a3f7f" providerId="AD" clId="Web-{616B6D83-E4C8-5B05-D3D3-695C81FD582A}" dt="2025-04-08T08:55:54.257" v="119"/>
          <ac:spMkLst>
            <pc:docMk/>
            <pc:sldMk cId="341459628" sldId="2147481074"/>
            <ac:spMk id="31" creationId="{D6104221-A2A5-E217-7A1F-985671A2CAF9}"/>
          </ac:spMkLst>
        </pc:spChg>
        <pc:spChg chg="del">
          <ac:chgData name="Ashish Pal" userId="S::ashish.pal@xebia.com::6a2569e7-5337-45d3-bf63-3393068a3f7f" providerId="AD" clId="Web-{616B6D83-E4C8-5B05-D3D3-695C81FD582A}" dt="2025-04-08T09:00:34.814" v="194"/>
          <ac:spMkLst>
            <pc:docMk/>
            <pc:sldMk cId="341459628" sldId="2147481074"/>
            <ac:spMk id="34" creationId="{AF2080EE-E963-5658-DF6B-C6A87FE6FD28}"/>
          </ac:spMkLst>
        </pc:spChg>
        <pc:spChg chg="mod">
          <ac:chgData name="Ashish Pal" userId="S::ashish.pal@xebia.com::6a2569e7-5337-45d3-bf63-3393068a3f7f" providerId="AD" clId="Web-{616B6D83-E4C8-5B05-D3D3-695C81FD582A}" dt="2025-04-08T09:00:22.048" v="187" actId="20577"/>
          <ac:spMkLst>
            <pc:docMk/>
            <pc:sldMk cId="341459628" sldId="2147481074"/>
            <ac:spMk id="36" creationId="{1231D1D1-7A3E-DE3E-39E7-F63F88363060}"/>
          </ac:spMkLst>
        </pc:spChg>
        <pc:spChg chg="mod">
          <ac:chgData name="Ashish Pal" userId="S::ashish.pal@xebia.com::6a2569e7-5337-45d3-bf63-3393068a3f7f" providerId="AD" clId="Web-{616B6D83-E4C8-5B05-D3D3-695C81FD582A}" dt="2025-04-08T08:52:41.703" v="36" actId="20577"/>
          <ac:spMkLst>
            <pc:docMk/>
            <pc:sldMk cId="341459628" sldId="2147481074"/>
            <ac:spMk id="42" creationId="{72DB0FDD-30A4-DA7F-F7A4-F1D118FA05C0}"/>
          </ac:spMkLst>
        </pc:spChg>
        <pc:spChg chg="mod">
          <ac:chgData name="Ashish Pal" userId="S::ashish.pal@xebia.com::6a2569e7-5337-45d3-bf63-3393068a3f7f" providerId="AD" clId="Web-{616B6D83-E4C8-5B05-D3D3-695C81FD582A}" dt="2025-04-08T08:53:56.753" v="56" actId="1076"/>
          <ac:spMkLst>
            <pc:docMk/>
            <pc:sldMk cId="341459628" sldId="2147481074"/>
            <ac:spMk id="65" creationId="{311328EC-BB34-4C50-912D-F5070B7145DB}"/>
          </ac:spMkLst>
        </pc:spChg>
        <pc:spChg chg="del">
          <ac:chgData name="Ashish Pal" userId="S::ashish.pal@xebia.com::6a2569e7-5337-45d3-bf63-3393068a3f7f" providerId="AD" clId="Web-{616B6D83-E4C8-5B05-D3D3-695C81FD582A}" dt="2025-04-08T08:56:54.681" v="130"/>
          <ac:spMkLst>
            <pc:docMk/>
            <pc:sldMk cId="341459628" sldId="2147481074"/>
            <ac:spMk id="69" creationId="{D89F4525-583D-2E60-6960-3A087FF082F6}"/>
          </ac:spMkLst>
        </pc:spChg>
        <pc:spChg chg="del">
          <ac:chgData name="Ashish Pal" userId="S::ashish.pal@xebia.com::6a2569e7-5337-45d3-bf63-3393068a3f7f" providerId="AD" clId="Web-{616B6D83-E4C8-5B05-D3D3-695C81FD582A}" dt="2025-04-08T08:56:56.197" v="132"/>
          <ac:spMkLst>
            <pc:docMk/>
            <pc:sldMk cId="341459628" sldId="2147481074"/>
            <ac:spMk id="72" creationId="{6B45FEFA-9458-9A5A-AE07-7D40167B8E6E}"/>
          </ac:spMkLst>
        </pc:spChg>
        <pc:spChg chg="del mod">
          <ac:chgData name="Ashish Pal" userId="S::ashish.pal@xebia.com::6a2569e7-5337-45d3-bf63-3393068a3f7f" providerId="AD" clId="Web-{616B6D83-E4C8-5B05-D3D3-695C81FD582A}" dt="2025-04-08T08:57:01.572" v="135"/>
          <ac:spMkLst>
            <pc:docMk/>
            <pc:sldMk cId="341459628" sldId="2147481074"/>
            <ac:spMk id="73" creationId="{7C0C3113-7828-9149-D145-886B0051CA32}"/>
          </ac:spMkLst>
        </pc:spChg>
        <pc:spChg chg="mod">
          <ac:chgData name="Ashish Pal" userId="S::ashish.pal@xebia.com::6a2569e7-5337-45d3-bf63-3393068a3f7f" providerId="AD" clId="Web-{616B6D83-E4C8-5B05-D3D3-695C81FD582A}" dt="2025-04-08T08:53:44.361" v="55" actId="20577"/>
          <ac:spMkLst>
            <pc:docMk/>
            <pc:sldMk cId="341459628" sldId="2147481074"/>
            <ac:spMk id="105" creationId="{BF80A053-37D2-8E25-CBF4-F250F462D0ED}"/>
          </ac:spMkLst>
        </pc:spChg>
        <pc:spChg chg="del">
          <ac:chgData name="Ashish Pal" userId="S::ashish.pal@xebia.com::6a2569e7-5337-45d3-bf63-3393068a3f7f" providerId="AD" clId="Web-{616B6D83-E4C8-5B05-D3D3-695C81FD582A}" dt="2025-04-08T08:59:17.842" v="164"/>
          <ac:spMkLst>
            <pc:docMk/>
            <pc:sldMk cId="341459628" sldId="2147481074"/>
            <ac:spMk id="147" creationId="{CC7FA837-A135-8003-82B1-3E6CF4FDB06A}"/>
          </ac:spMkLst>
        </pc:spChg>
        <pc:spChg chg="del">
          <ac:chgData name="Ashish Pal" userId="S::ashish.pal@xebia.com::6a2569e7-5337-45d3-bf63-3393068a3f7f" providerId="AD" clId="Web-{616B6D83-E4C8-5B05-D3D3-695C81FD582A}" dt="2025-04-08T08:59:21.499" v="166"/>
          <ac:spMkLst>
            <pc:docMk/>
            <pc:sldMk cId="341459628" sldId="2147481074"/>
            <ac:spMk id="148" creationId="{A2D318C3-D246-54B3-DB90-9A8F8D5747BB}"/>
          </ac:spMkLst>
        </pc:spChg>
        <pc:spChg chg="mod">
          <ac:chgData name="Ashish Pal" userId="S::ashish.pal@xebia.com::6a2569e7-5337-45d3-bf63-3393068a3f7f" providerId="AD" clId="Web-{616B6D83-E4C8-5B05-D3D3-695C81FD582A}" dt="2025-04-08T08:55:22.084" v="106" actId="1076"/>
          <ac:spMkLst>
            <pc:docMk/>
            <pc:sldMk cId="341459628" sldId="2147481074"/>
            <ac:spMk id="149" creationId="{A594DF4B-FC55-7D71-9CC3-9B5FC0EE212F}"/>
          </ac:spMkLst>
        </pc:spChg>
        <pc:spChg chg="mod">
          <ac:chgData name="Ashish Pal" userId="S::ashish.pal@xebia.com::6a2569e7-5337-45d3-bf63-3393068a3f7f" providerId="AD" clId="Web-{616B6D83-E4C8-5B05-D3D3-695C81FD582A}" dt="2025-04-08T08:58:15.981" v="153" actId="1076"/>
          <ac:spMkLst>
            <pc:docMk/>
            <pc:sldMk cId="341459628" sldId="2147481074"/>
            <ac:spMk id="150" creationId="{248B92F4-EB9E-C6AA-1266-D898D2782C84}"/>
          </ac:spMkLst>
        </pc:spChg>
        <pc:spChg chg="add del">
          <ac:chgData name="Ashish Pal" userId="S::ashish.pal@xebia.com::6a2569e7-5337-45d3-bf63-3393068a3f7f" providerId="AD" clId="Web-{616B6D83-E4C8-5B05-D3D3-695C81FD582A}" dt="2025-04-08T08:54:39.692" v="74"/>
          <ac:spMkLst>
            <pc:docMk/>
            <pc:sldMk cId="341459628" sldId="2147481074"/>
            <ac:spMk id="151" creationId="{A326E9EE-D711-C3FE-5332-B166F94D83EB}"/>
          </ac:spMkLst>
        </pc:spChg>
        <pc:spChg chg="mod">
          <ac:chgData name="Ashish Pal" userId="S::ashish.pal@xebia.com::6a2569e7-5337-45d3-bf63-3393068a3f7f" providerId="AD" clId="Web-{616B6D83-E4C8-5B05-D3D3-695C81FD582A}" dt="2025-04-08T09:01:12.206" v="203" actId="14100"/>
          <ac:spMkLst>
            <pc:docMk/>
            <pc:sldMk cId="341459628" sldId="2147481074"/>
            <ac:spMk id="154" creationId="{DC55DC0A-C5C4-2CB3-CC6F-62612A9028CF}"/>
          </ac:spMkLst>
        </pc:spChg>
        <pc:spChg chg="add del">
          <ac:chgData name="Ashish Pal" userId="S::ashish.pal@xebia.com::6a2569e7-5337-45d3-bf63-3393068a3f7f" providerId="AD" clId="Web-{616B6D83-E4C8-5B05-D3D3-695C81FD582A}" dt="2025-04-08T08:54:48.692" v="87"/>
          <ac:spMkLst>
            <pc:docMk/>
            <pc:sldMk cId="341459628" sldId="2147481074"/>
            <ac:spMk id="156" creationId="{D03EB968-780B-0ECB-6D86-139A1BA39E99}"/>
          </ac:spMkLst>
        </pc:spChg>
        <pc:spChg chg="del">
          <ac:chgData name="Ashish Pal" userId="S::ashish.pal@xebia.com::6a2569e7-5337-45d3-bf63-3393068a3f7f" providerId="AD" clId="Web-{616B6D83-E4C8-5B05-D3D3-695C81FD582A}" dt="2025-04-08T09:00:28.939" v="189"/>
          <ac:spMkLst>
            <pc:docMk/>
            <pc:sldMk cId="341459628" sldId="2147481074"/>
            <ac:spMk id="160" creationId="{08BAD77E-573E-0527-FABE-296B1B5F6CBF}"/>
          </ac:spMkLst>
        </pc:spChg>
        <pc:spChg chg="del mod">
          <ac:chgData name="Ashish Pal" userId="S::ashish.pal@xebia.com::6a2569e7-5337-45d3-bf63-3393068a3f7f" providerId="AD" clId="Web-{616B6D83-E4C8-5B05-D3D3-695C81FD582A}" dt="2025-04-08T09:00:34.720" v="192"/>
          <ac:spMkLst>
            <pc:docMk/>
            <pc:sldMk cId="341459628" sldId="2147481074"/>
            <ac:spMk id="165" creationId="{025C739A-B723-1D77-D523-C039F319D8FB}"/>
          </ac:spMkLst>
        </pc:spChg>
        <pc:spChg chg="add del">
          <ac:chgData name="Ashish Pal" userId="S::ashish.pal@xebia.com::6a2569e7-5337-45d3-bf63-3393068a3f7f" providerId="AD" clId="Web-{616B6D83-E4C8-5B05-D3D3-695C81FD582A}" dt="2025-04-08T08:54:48.692" v="86"/>
          <ac:spMkLst>
            <pc:docMk/>
            <pc:sldMk cId="341459628" sldId="2147481074"/>
            <ac:spMk id="167" creationId="{29E34867-71DC-0098-0028-D225ECF74984}"/>
          </ac:spMkLst>
        </pc:spChg>
        <pc:spChg chg="add del">
          <ac:chgData name="Ashish Pal" userId="S::ashish.pal@xebia.com::6a2569e7-5337-45d3-bf63-3393068a3f7f" providerId="AD" clId="Web-{616B6D83-E4C8-5B05-D3D3-695C81FD582A}" dt="2025-04-08T08:54:48.692" v="85"/>
          <ac:spMkLst>
            <pc:docMk/>
            <pc:sldMk cId="341459628" sldId="2147481074"/>
            <ac:spMk id="168" creationId="{62D19197-5E73-ABCE-8861-B414D7883D7B}"/>
          </ac:spMkLst>
        </pc:spChg>
        <pc:spChg chg="add del">
          <ac:chgData name="Ashish Pal" userId="S::ashish.pal@xebia.com::6a2569e7-5337-45d3-bf63-3393068a3f7f" providerId="AD" clId="Web-{616B6D83-E4C8-5B05-D3D3-695C81FD582A}" dt="2025-04-08T08:54:48.692" v="84"/>
          <ac:spMkLst>
            <pc:docMk/>
            <pc:sldMk cId="341459628" sldId="2147481074"/>
            <ac:spMk id="169" creationId="{E016F011-B23B-7876-B990-040CE3631B4D}"/>
          </ac:spMkLst>
        </pc:spChg>
        <pc:spChg chg="add del">
          <ac:chgData name="Ashish Pal" userId="S::ashish.pal@xebia.com::6a2569e7-5337-45d3-bf63-3393068a3f7f" providerId="AD" clId="Web-{616B6D83-E4C8-5B05-D3D3-695C81FD582A}" dt="2025-04-08T08:54:48.692" v="83"/>
          <ac:spMkLst>
            <pc:docMk/>
            <pc:sldMk cId="341459628" sldId="2147481074"/>
            <ac:spMk id="170" creationId="{F9AFAC10-C792-ED0E-1576-DE8FF60B015B}"/>
          </ac:spMkLst>
        </pc:spChg>
        <pc:spChg chg="add del">
          <ac:chgData name="Ashish Pal" userId="S::ashish.pal@xebia.com::6a2569e7-5337-45d3-bf63-3393068a3f7f" providerId="AD" clId="Web-{616B6D83-E4C8-5B05-D3D3-695C81FD582A}" dt="2025-04-08T08:54:48.692" v="82"/>
          <ac:spMkLst>
            <pc:docMk/>
            <pc:sldMk cId="341459628" sldId="2147481074"/>
            <ac:spMk id="171" creationId="{A8059600-44FE-93F5-E494-1895F53A6330}"/>
          </ac:spMkLst>
        </pc:spChg>
        <pc:spChg chg="add del">
          <ac:chgData name="Ashish Pal" userId="S::ashish.pal@xebia.com::6a2569e7-5337-45d3-bf63-3393068a3f7f" providerId="AD" clId="Web-{616B6D83-E4C8-5B05-D3D3-695C81FD582A}" dt="2025-04-08T08:54:48.692" v="81"/>
          <ac:spMkLst>
            <pc:docMk/>
            <pc:sldMk cId="341459628" sldId="2147481074"/>
            <ac:spMk id="172" creationId="{08A917F7-14CA-E820-DC47-03023F6B8B06}"/>
          </ac:spMkLst>
        </pc:spChg>
        <pc:picChg chg="add del mod">
          <ac:chgData name="Ashish Pal" userId="S::ashish.pal@xebia.com::6a2569e7-5337-45d3-bf63-3393068a3f7f" providerId="AD" clId="Web-{616B6D83-E4C8-5B05-D3D3-695C81FD582A}" dt="2025-04-08T09:04:42.339" v="269"/>
          <ac:picMkLst>
            <pc:docMk/>
            <pc:sldMk cId="341459628" sldId="2147481074"/>
            <ac:picMk id="14" creationId="{0F713753-41EE-6F54-8290-6A00D02E5AF9}"/>
          </ac:picMkLst>
        </pc:picChg>
        <pc:picChg chg="add del mod">
          <ac:chgData name="Ashish Pal" userId="S::ashish.pal@xebia.com::6a2569e7-5337-45d3-bf63-3393068a3f7f" providerId="AD" clId="Web-{616B6D83-E4C8-5B05-D3D3-695C81FD582A}" dt="2025-04-08T09:05:01.574" v="274"/>
          <ac:picMkLst>
            <pc:docMk/>
            <pc:sldMk cId="341459628" sldId="2147481074"/>
            <ac:picMk id="16" creationId="{B116E41A-42E7-2BC5-F7BB-82438C856B81}"/>
          </ac:picMkLst>
        </pc:picChg>
        <pc:picChg chg="add mod modCrop">
          <ac:chgData name="Ashish Pal" userId="S::ashish.pal@xebia.com::6a2569e7-5337-45d3-bf63-3393068a3f7f" providerId="AD" clId="Web-{616B6D83-E4C8-5B05-D3D3-695C81FD582A}" dt="2025-04-08T09:05:45.403" v="283" actId="1076"/>
          <ac:picMkLst>
            <pc:docMk/>
            <pc:sldMk cId="341459628" sldId="2147481074"/>
            <ac:picMk id="19" creationId="{97C1701C-D309-9554-6FE9-D12F8EBCF480}"/>
          </ac:picMkLst>
        </pc:picChg>
        <pc:picChg chg="del">
          <ac:chgData name="Ashish Pal" userId="S::ashish.pal@xebia.com::6a2569e7-5337-45d3-bf63-3393068a3f7f" providerId="AD" clId="Web-{616B6D83-E4C8-5B05-D3D3-695C81FD582A}" dt="2025-04-08T09:05:39.528" v="282"/>
          <ac:picMkLst>
            <pc:docMk/>
            <pc:sldMk cId="341459628" sldId="2147481074"/>
            <ac:picMk id="32" creationId="{D7327C53-6715-B910-46D8-65E0E7C26415}"/>
          </ac:picMkLst>
        </pc:picChg>
        <pc:picChg chg="del">
          <ac:chgData name="Ashish Pal" userId="S::ashish.pal@xebia.com::6a2569e7-5337-45d3-bf63-3393068a3f7f" providerId="AD" clId="Web-{616B6D83-E4C8-5B05-D3D3-695C81FD582A}" dt="2025-04-08T08:56:53.931" v="129"/>
          <ac:picMkLst>
            <pc:docMk/>
            <pc:sldMk cId="341459628" sldId="2147481074"/>
            <ac:picMk id="83" creationId="{428AC66C-F837-E739-24C4-8F4DC4908F63}"/>
          </ac:picMkLst>
        </pc:picChg>
        <pc:picChg chg="del">
          <ac:chgData name="Ashish Pal" userId="S::ashish.pal@xebia.com::6a2569e7-5337-45d3-bf63-3393068a3f7f" providerId="AD" clId="Web-{616B6D83-E4C8-5B05-D3D3-695C81FD582A}" dt="2025-04-08T08:56:57.603" v="133"/>
          <ac:picMkLst>
            <pc:docMk/>
            <pc:sldMk cId="341459628" sldId="2147481074"/>
            <ac:picMk id="91" creationId="{2F1BF55E-CA05-E20A-D6EA-E2458DA04F33}"/>
          </ac:picMkLst>
        </pc:picChg>
        <pc:picChg chg="del mod">
          <ac:chgData name="Ashish Pal" userId="S::ashish.pal@xebia.com::6a2569e7-5337-45d3-bf63-3393068a3f7f" providerId="AD" clId="Web-{616B6D83-E4C8-5B05-D3D3-695C81FD582A}" dt="2025-04-08T08:55:35.850" v="108"/>
          <ac:picMkLst>
            <pc:docMk/>
            <pc:sldMk cId="341459628" sldId="2147481074"/>
            <ac:picMk id="1026" creationId="{43121219-618D-560A-DB6F-FF9D3422FE82}"/>
          </ac:picMkLst>
        </pc:picChg>
        <pc:picChg chg="del">
          <ac:chgData name="Ashish Pal" userId="S::ashish.pal@xebia.com::6a2569e7-5337-45d3-bf63-3393068a3f7f" providerId="AD" clId="Web-{616B6D83-E4C8-5B05-D3D3-695C81FD582A}" dt="2025-04-08T08:55:39.991" v="110"/>
          <ac:picMkLst>
            <pc:docMk/>
            <pc:sldMk cId="341459628" sldId="2147481074"/>
            <ac:picMk id="1028" creationId="{D8E12713-C61E-D9DC-ABC9-14B81DCE98BD}"/>
          </ac:picMkLst>
        </pc:picChg>
        <pc:picChg chg="del">
          <ac:chgData name="Ashish Pal" userId="S::ashish.pal@xebia.com::6a2569e7-5337-45d3-bf63-3393068a3f7f" providerId="AD" clId="Web-{616B6D83-E4C8-5B05-D3D3-695C81FD582A}" dt="2025-04-08T08:55:41.897" v="112"/>
          <ac:picMkLst>
            <pc:docMk/>
            <pc:sldMk cId="341459628" sldId="2147481074"/>
            <ac:picMk id="1030" creationId="{342DE769-0418-7338-5E39-107361FCCF00}"/>
          </ac:picMkLst>
        </pc:picChg>
        <pc:picChg chg="del">
          <ac:chgData name="Ashish Pal" userId="S::ashish.pal@xebia.com::6a2569e7-5337-45d3-bf63-3393068a3f7f" providerId="AD" clId="Web-{616B6D83-E4C8-5B05-D3D3-695C81FD582A}" dt="2025-04-08T08:56:55.556" v="131"/>
          <ac:picMkLst>
            <pc:docMk/>
            <pc:sldMk cId="341459628" sldId="2147481074"/>
            <ac:picMk id="1034" creationId="{3CC5E86F-4918-8877-23CF-E3ACB95FFF0F}"/>
          </ac:picMkLst>
        </pc:picChg>
        <pc:picChg chg="del">
          <ac:chgData name="Ashish Pal" userId="S::ashish.pal@xebia.com::6a2569e7-5337-45d3-bf63-3393068a3f7f" providerId="AD" clId="Web-{616B6D83-E4C8-5B05-D3D3-695C81FD582A}" dt="2025-04-08T08:55:47.803" v="115"/>
          <ac:picMkLst>
            <pc:docMk/>
            <pc:sldMk cId="341459628" sldId="2147481074"/>
            <ac:picMk id="1036" creationId="{5DF6506C-F430-A831-B0F1-C3FC35D9E4E0}"/>
          </ac:picMkLst>
        </pc:picChg>
        <pc:picChg chg="del">
          <ac:chgData name="Ashish Pal" userId="S::ashish.pal@xebia.com::6a2569e7-5337-45d3-bf63-3393068a3f7f" providerId="AD" clId="Web-{616B6D83-E4C8-5B05-D3D3-695C81FD582A}" dt="2025-04-08T08:57:52.511" v="145"/>
          <ac:picMkLst>
            <pc:docMk/>
            <pc:sldMk cId="341459628" sldId="2147481074"/>
            <ac:picMk id="1038" creationId="{EBB983B0-EDCF-95E2-2869-81D2EC43CD27}"/>
          </ac:picMkLst>
        </pc:picChg>
        <pc:picChg chg="del">
          <ac:chgData name="Ashish Pal" userId="S::ashish.pal@xebia.com::6a2569e7-5337-45d3-bf63-3393068a3f7f" providerId="AD" clId="Web-{616B6D83-E4C8-5B05-D3D3-695C81FD582A}" dt="2025-04-08T08:57:55.511" v="148"/>
          <ac:picMkLst>
            <pc:docMk/>
            <pc:sldMk cId="341459628" sldId="2147481074"/>
            <ac:picMk id="1040" creationId="{68BC83DB-65EA-FA25-CC82-2B2C42497A6E}"/>
          </ac:picMkLst>
        </pc:picChg>
        <pc:picChg chg="del">
          <ac:chgData name="Ashish Pal" userId="S::ashish.pal@xebia.com::6a2569e7-5337-45d3-bf63-3393068a3f7f" providerId="AD" clId="Web-{616B6D83-E4C8-5B05-D3D3-695C81FD582A}" dt="2025-04-08T08:58:00.418" v="150"/>
          <ac:picMkLst>
            <pc:docMk/>
            <pc:sldMk cId="341459628" sldId="2147481074"/>
            <ac:picMk id="1042" creationId="{5D42DF8F-A4ED-99CC-9487-86C4F25D8AEA}"/>
          </ac:picMkLst>
        </pc:picChg>
        <pc:picChg chg="del">
          <ac:chgData name="Ashish Pal" userId="S::ashish.pal@xebia.com::6a2569e7-5337-45d3-bf63-3393068a3f7f" providerId="AD" clId="Web-{616B6D83-E4C8-5B05-D3D3-695C81FD582A}" dt="2025-04-08T08:55:50.788" v="117"/>
          <ac:picMkLst>
            <pc:docMk/>
            <pc:sldMk cId="341459628" sldId="2147481074"/>
            <ac:picMk id="1046" creationId="{C0671DA4-7320-28DA-A330-A8E3ED3B8139}"/>
          </ac:picMkLst>
        </pc:picChg>
        <pc:picChg chg="del">
          <ac:chgData name="Ashish Pal" userId="S::ashish.pal@xebia.com::6a2569e7-5337-45d3-bf63-3393068a3f7f" providerId="AD" clId="Web-{616B6D83-E4C8-5B05-D3D3-695C81FD582A}" dt="2025-04-08T08:59:15.170" v="163"/>
          <ac:picMkLst>
            <pc:docMk/>
            <pc:sldMk cId="341459628" sldId="2147481074"/>
            <ac:picMk id="1048" creationId="{8DE31814-79F1-A3FB-5FDB-B735809DE740}"/>
          </ac:picMkLst>
        </pc:picChg>
        <pc:picChg chg="del">
          <ac:chgData name="Ashish Pal" userId="S::ashish.pal@xebia.com::6a2569e7-5337-45d3-bf63-3393068a3f7f" providerId="AD" clId="Web-{616B6D83-E4C8-5B05-D3D3-695C81FD582A}" dt="2025-04-08T08:59:18.874" v="165"/>
          <ac:picMkLst>
            <pc:docMk/>
            <pc:sldMk cId="341459628" sldId="2147481074"/>
            <ac:picMk id="1050" creationId="{A11A97AF-F53A-24D9-7A92-001149BB8ABC}"/>
          </ac:picMkLst>
        </pc:picChg>
        <pc:picChg chg="del">
          <ac:chgData name="Ashish Pal" userId="S::ashish.pal@xebia.com::6a2569e7-5337-45d3-bf63-3393068a3f7f" providerId="AD" clId="Web-{616B6D83-E4C8-5B05-D3D3-695C81FD582A}" dt="2025-04-08T09:00:34.064" v="190"/>
          <ac:picMkLst>
            <pc:docMk/>
            <pc:sldMk cId="341459628" sldId="2147481074"/>
            <ac:picMk id="1056" creationId="{A81409AE-D71A-6912-F403-DA0AC1F9BC2D}"/>
          </ac:picMkLst>
        </pc:picChg>
        <pc:picChg chg="del">
          <ac:chgData name="Ashish Pal" userId="S::ashish.pal@xebia.com::6a2569e7-5337-45d3-bf63-3393068a3f7f" providerId="AD" clId="Web-{616B6D83-E4C8-5B05-D3D3-695C81FD582A}" dt="2025-04-08T09:00:25.720" v="188"/>
          <ac:picMkLst>
            <pc:docMk/>
            <pc:sldMk cId="341459628" sldId="2147481074"/>
            <ac:picMk id="1060" creationId="{BEA532F5-0580-4AAB-6495-3B06FC614F22}"/>
          </ac:picMkLst>
        </pc:picChg>
        <pc:picChg chg="del">
          <ac:chgData name="Ashish Pal" userId="S::ashish.pal@xebia.com::6a2569e7-5337-45d3-bf63-3393068a3f7f" providerId="AD" clId="Web-{616B6D83-E4C8-5B05-D3D3-695C81FD582A}" dt="2025-04-08T09:00:34.767" v="193"/>
          <ac:picMkLst>
            <pc:docMk/>
            <pc:sldMk cId="341459628" sldId="2147481074"/>
            <ac:picMk id="1062" creationId="{E4867977-578A-7A52-A269-7B5F7EF8E5C9}"/>
          </ac:picMkLst>
        </pc:picChg>
      </pc:sldChg>
      <pc:sldChg chg="del">
        <pc:chgData name="Ashish Pal" userId="S::ashish.pal@xebia.com::6a2569e7-5337-45d3-bf63-3393068a3f7f" providerId="AD" clId="Web-{616B6D83-E4C8-5B05-D3D3-695C81FD582A}" dt="2025-04-08T09:02:56.491" v="219"/>
        <pc:sldMkLst>
          <pc:docMk/>
          <pc:sldMk cId="2636887248" sldId="2147481082"/>
        </pc:sldMkLst>
      </pc:sldChg>
      <pc:sldChg chg="del">
        <pc:chgData name="Ashish Pal" userId="S::ashish.pal@xebia.com::6a2569e7-5337-45d3-bf63-3393068a3f7f" providerId="AD" clId="Web-{616B6D83-E4C8-5B05-D3D3-695C81FD582A}" dt="2025-04-08T04:12:30.012" v="6"/>
        <pc:sldMkLst>
          <pc:docMk/>
          <pc:sldMk cId="2863177976" sldId="2147481084"/>
        </pc:sldMkLst>
      </pc:sldChg>
      <pc:sldChg chg="addSp delSp modSp add del replId">
        <pc:chgData name="Ashish Pal" userId="S::ashish.pal@xebia.com::6a2569e7-5337-45d3-bf63-3393068a3f7f" providerId="AD" clId="Web-{616B6D83-E4C8-5B05-D3D3-695C81FD582A}" dt="2025-04-08T09:02:34.350" v="216"/>
        <pc:sldMkLst>
          <pc:docMk/>
          <pc:sldMk cId="2356633583" sldId="2147481085"/>
        </pc:sldMkLst>
        <pc:spChg chg="add del mod">
          <ac:chgData name="Ashish Pal" userId="S::ashish.pal@xebia.com::6a2569e7-5337-45d3-bf63-3393068a3f7f" providerId="AD" clId="Web-{616B6D83-E4C8-5B05-D3D3-695C81FD582A}" dt="2025-04-08T04:11:59.370" v="2"/>
          <ac:spMkLst>
            <pc:docMk/>
            <pc:sldMk cId="2356633583" sldId="2147481085"/>
            <ac:spMk id="3" creationId="{0DD3CAEE-C8CA-F26F-7544-E6FE42CEB0F4}"/>
          </ac:spMkLst>
        </pc:spChg>
        <pc:picChg chg="add mod ord">
          <ac:chgData name="Ashish Pal" userId="S::ashish.pal@xebia.com::6a2569e7-5337-45d3-bf63-3393068a3f7f" providerId="AD" clId="Web-{616B6D83-E4C8-5B05-D3D3-695C81FD582A}" dt="2025-04-08T04:12:15.245" v="5" actId="1076"/>
          <ac:picMkLst>
            <pc:docMk/>
            <pc:sldMk cId="2356633583" sldId="2147481085"/>
            <ac:picMk id="4" creationId="{57B70EB7-1996-18E1-6EF2-B8AFFF9BD2FF}"/>
          </ac:picMkLst>
        </pc:picChg>
        <pc:picChg chg="del">
          <ac:chgData name="Ashish Pal" userId="S::ashish.pal@xebia.com::6a2569e7-5337-45d3-bf63-3393068a3f7f" providerId="AD" clId="Web-{616B6D83-E4C8-5B05-D3D3-695C81FD582A}" dt="2025-04-08T04:11:56.979" v="1"/>
          <ac:picMkLst>
            <pc:docMk/>
            <pc:sldMk cId="2356633583" sldId="2147481085"/>
            <ac:picMk id="5" creationId="{C027A529-8674-3AD6-F1B7-178477D00334}"/>
          </ac:picMkLst>
        </pc:picChg>
      </pc:sldChg>
      <pc:sldChg chg="addSp delSp modSp add replId">
        <pc:chgData name="Ashish Pal" userId="S::ashish.pal@xebia.com::6a2569e7-5337-45d3-bf63-3393068a3f7f" providerId="AD" clId="Web-{616B6D83-E4C8-5B05-D3D3-695C81FD582A}" dt="2025-04-08T09:06:37.390" v="285"/>
        <pc:sldMkLst>
          <pc:docMk/>
          <pc:sldMk cId="2709055832" sldId="2147481086"/>
        </pc:sldMkLst>
        <pc:spChg chg="add del mod">
          <ac:chgData name="Ashish Pal" userId="S::ashish.pal@xebia.com::6a2569e7-5337-45d3-bf63-3393068a3f7f" providerId="AD" clId="Web-{616B6D83-E4C8-5B05-D3D3-695C81FD582A}" dt="2025-04-08T09:02:22.724" v="214"/>
          <ac:spMkLst>
            <pc:docMk/>
            <pc:sldMk cId="2709055832" sldId="2147481086"/>
            <ac:spMk id="3" creationId="{A7248931-7B7A-7CC5-171A-98C554D355F2}"/>
          </ac:spMkLst>
        </pc:spChg>
        <pc:picChg chg="del">
          <ac:chgData name="Ashish Pal" userId="S::ashish.pal@xebia.com::6a2569e7-5337-45d3-bf63-3393068a3f7f" providerId="AD" clId="Web-{616B6D83-E4C8-5B05-D3D3-695C81FD582A}" dt="2025-04-08T09:02:21.630" v="213"/>
          <ac:picMkLst>
            <pc:docMk/>
            <pc:sldMk cId="2709055832" sldId="2147481086"/>
            <ac:picMk id="4" creationId="{0DCD08E1-BF70-02C5-1767-A2D216070498}"/>
          </ac:picMkLst>
        </pc:picChg>
        <pc:picChg chg="add mod ord">
          <ac:chgData name="Ashish Pal" userId="S::ashish.pal@xebia.com::6a2569e7-5337-45d3-bf63-3393068a3f7f" providerId="AD" clId="Web-{616B6D83-E4C8-5B05-D3D3-695C81FD582A}" dt="2025-04-08T09:06:37.390" v="285"/>
          <ac:picMkLst>
            <pc:docMk/>
            <pc:sldMk cId="2709055832" sldId="2147481086"/>
            <ac:picMk id="5" creationId="{BBB0D39C-15C0-16AC-4140-E67AF44DC89A}"/>
          </ac:picMkLst>
        </pc:picChg>
      </pc:sldChg>
    </pc:docChg>
  </pc:docChgLst>
  <pc:docChgLst>
    <pc:chgData name="Ashish Pal" userId="S::ashish.pal@xebia.com::6a2569e7-5337-45d3-bf63-3393068a3f7f" providerId="AD" clId="Web-{1A192132-D8ED-60E8-F411-3F570DD73844}"/>
    <pc:docChg chg="modSld">
      <pc:chgData name="Ashish Pal" userId="S::ashish.pal@xebia.com::6a2569e7-5337-45d3-bf63-3393068a3f7f" providerId="AD" clId="Web-{1A192132-D8ED-60E8-F411-3F570DD73844}" dt="2025-04-10T13:18:30.286" v="15" actId="1076"/>
      <pc:docMkLst>
        <pc:docMk/>
      </pc:docMkLst>
      <pc:sldChg chg="addSp delSp modSp addAnim delAnim">
        <pc:chgData name="Ashish Pal" userId="S::ashish.pal@xebia.com::6a2569e7-5337-45d3-bf63-3393068a3f7f" providerId="AD" clId="Web-{1A192132-D8ED-60E8-F411-3F570DD73844}" dt="2025-04-10T13:18:30.286" v="15" actId="1076"/>
        <pc:sldMkLst>
          <pc:docMk/>
          <pc:sldMk cId="2561487669" sldId="2147481089"/>
        </pc:sldMkLst>
        <pc:spChg chg="add del mod">
          <ac:chgData name="Ashish Pal" userId="S::ashish.pal@xebia.com::6a2569e7-5337-45d3-bf63-3393068a3f7f" providerId="AD" clId="Web-{1A192132-D8ED-60E8-F411-3F570DD73844}" dt="2025-04-10T13:01:45.740" v="5"/>
          <ac:spMkLst>
            <pc:docMk/>
            <pc:sldMk cId="2561487669" sldId="2147481089"/>
            <ac:spMk id="2" creationId="{8CED1F51-B872-E237-11CE-611C00B6EB33}"/>
          </ac:spMkLst>
        </pc:spChg>
        <pc:spChg chg="mod">
          <ac:chgData name="Ashish Pal" userId="S::ashish.pal@xebia.com::6a2569e7-5337-45d3-bf63-3393068a3f7f" providerId="AD" clId="Web-{1A192132-D8ED-60E8-F411-3F570DD73844}" dt="2025-04-10T13:18:30.286" v="15" actId="1076"/>
          <ac:spMkLst>
            <pc:docMk/>
            <pc:sldMk cId="2561487669" sldId="2147481089"/>
            <ac:spMk id="5" creationId="{C2CDF162-673E-31A2-F6F2-BA1089E673B4}"/>
          </ac:spMkLst>
        </pc:spChg>
        <pc:picChg chg="add del mod">
          <ac:chgData name="Ashish Pal" userId="S::ashish.pal@xebia.com::6a2569e7-5337-45d3-bf63-3393068a3f7f" providerId="AD" clId="Web-{1A192132-D8ED-60E8-F411-3F570DD73844}" dt="2025-04-10T13:08:02.314" v="10"/>
          <ac:picMkLst>
            <pc:docMk/>
            <pc:sldMk cId="2561487669" sldId="2147481089"/>
            <ac:picMk id="3" creationId="{027EC27F-7C25-6DD5-C026-8F612558FA40}"/>
          </ac:picMkLst>
        </pc:picChg>
        <pc:picChg chg="add del mod">
          <ac:chgData name="Ashish Pal" userId="S::ashish.pal@xebia.com::6a2569e7-5337-45d3-bf63-3393068a3f7f" providerId="AD" clId="Web-{1A192132-D8ED-60E8-F411-3F570DD73844}" dt="2025-04-10T13:09:15.597" v="13"/>
          <ac:picMkLst>
            <pc:docMk/>
            <pc:sldMk cId="2561487669" sldId="2147481089"/>
            <ac:picMk id="4" creationId="{8961E165-2B75-5B5E-B12A-6AC9CF173802}"/>
          </ac:picMkLst>
        </pc:picChg>
      </pc:sldChg>
    </pc:docChg>
  </pc:docChgLst>
  <pc:docChgLst>
    <pc:chgData name="Ashish Pal" userId="S::ashish.pal@xebia.com::6a2569e7-5337-45d3-bf63-3393068a3f7f" providerId="AD" clId="Web-{5ED22B06-C83F-A25F-45AA-22BC49043AEE}"/>
    <pc:docChg chg="addSld modSld sldOrd">
      <pc:chgData name="Ashish Pal" userId="S::ashish.pal@xebia.com::6a2569e7-5337-45d3-bf63-3393068a3f7f" providerId="AD" clId="Web-{5ED22B06-C83F-A25F-45AA-22BC49043AEE}" dt="2025-04-09T09:43:09.217" v="15"/>
      <pc:docMkLst>
        <pc:docMk/>
      </pc:docMkLst>
      <pc:sldChg chg="modSp">
        <pc:chgData name="Ashish Pal" userId="S::ashish.pal@xebia.com::6a2569e7-5337-45d3-bf63-3393068a3f7f" providerId="AD" clId="Web-{5ED22B06-C83F-A25F-45AA-22BC49043AEE}" dt="2025-04-09T09:33:53.371" v="7"/>
        <pc:sldMkLst>
          <pc:docMk/>
          <pc:sldMk cId="341459628" sldId="2147481074"/>
        </pc:sldMkLst>
        <pc:spChg chg="mod">
          <ac:chgData name="Ashish Pal" userId="S::ashish.pal@xebia.com::6a2569e7-5337-45d3-bf63-3393068a3f7f" providerId="AD" clId="Web-{5ED22B06-C83F-A25F-45AA-22BC49043AEE}" dt="2025-04-09T06:15:12.694" v="6" actId="20577"/>
          <ac:spMkLst>
            <pc:docMk/>
            <pc:sldMk cId="341459628" sldId="2147481074"/>
            <ac:spMk id="34" creationId="{42DF65E7-B2F7-893C-F910-4353CEB95819}"/>
          </ac:spMkLst>
        </pc:spChg>
        <pc:picChg chg="mod">
          <ac:chgData name="Ashish Pal" userId="S::ashish.pal@xebia.com::6a2569e7-5337-45d3-bf63-3393068a3f7f" providerId="AD" clId="Web-{5ED22B06-C83F-A25F-45AA-22BC49043AEE}" dt="2025-04-09T09:33:53.371" v="7"/>
          <ac:picMkLst>
            <pc:docMk/>
            <pc:sldMk cId="341459628" sldId="2147481074"/>
            <ac:picMk id="18" creationId="{9A6FE6BE-4E6D-1E2E-41B9-9D169611AA72}"/>
          </ac:picMkLst>
        </pc:picChg>
      </pc:sldChg>
      <pc:sldChg chg="addSp delSp modSp add ord replId">
        <pc:chgData name="Ashish Pal" userId="S::ashish.pal@xebia.com::6a2569e7-5337-45d3-bf63-3393068a3f7f" providerId="AD" clId="Web-{5ED22B06-C83F-A25F-45AA-22BC49043AEE}" dt="2025-04-09T09:43:09.217" v="15"/>
        <pc:sldMkLst>
          <pc:docMk/>
          <pc:sldMk cId="415926101" sldId="2147481087"/>
        </pc:sldMkLst>
        <pc:spChg chg="add del mod">
          <ac:chgData name="Ashish Pal" userId="S::ashish.pal@xebia.com::6a2569e7-5337-45d3-bf63-3393068a3f7f" providerId="AD" clId="Web-{5ED22B06-C83F-A25F-45AA-22BC49043AEE}" dt="2025-04-09T09:39:47.351" v="10"/>
          <ac:spMkLst>
            <pc:docMk/>
            <pc:sldMk cId="415926101" sldId="2147481087"/>
            <ac:spMk id="3" creationId="{AF92C42C-9680-BF57-019E-79224893AFB9}"/>
          </ac:spMkLst>
        </pc:spChg>
        <pc:picChg chg="add mod ord">
          <ac:chgData name="Ashish Pal" userId="S::ashish.pal@xebia.com::6a2569e7-5337-45d3-bf63-3393068a3f7f" providerId="AD" clId="Web-{5ED22B06-C83F-A25F-45AA-22BC49043AEE}" dt="2025-04-09T09:40:02.445" v="14" actId="1076"/>
          <ac:picMkLst>
            <pc:docMk/>
            <pc:sldMk cId="415926101" sldId="2147481087"/>
            <ac:picMk id="4" creationId="{365E1F0D-CE4C-6431-0554-1A3C5BAADDE7}"/>
          </ac:picMkLst>
        </pc:picChg>
        <pc:picChg chg="del">
          <ac:chgData name="Ashish Pal" userId="S::ashish.pal@xebia.com::6a2569e7-5337-45d3-bf63-3393068a3f7f" providerId="AD" clId="Web-{5ED22B06-C83F-A25F-45AA-22BC49043AEE}" dt="2025-04-09T09:39:46.132" v="9"/>
          <ac:picMkLst>
            <pc:docMk/>
            <pc:sldMk cId="415926101" sldId="2147481087"/>
            <ac:picMk id="5" creationId="{BF1ABCB3-814E-A51B-8E3C-01D30A5B46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E4B03-B645-4E72-9805-0A7E7D6AF39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AEDA2-8C3B-4CF5-811E-91EF906F5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1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0BA81-9037-EA4B-4441-8E7F86CF0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E734DD-87A4-C15A-5846-29F1C0B63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DAB203-AC8B-79DA-7A91-0AC4D1301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AD5A4-65D9-FE69-05F1-E3B55DC78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7B9743-C061-49D2-B58B-66F3E9EFE25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50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20B8-7571-5ECE-2FD1-625819239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8F52A-71F3-03D9-8EE7-98ADFE1E6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A6F7A-8577-6397-53B8-CAA5C60C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05E7-EDCB-43DE-AE2F-FB901F30EAD2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F9D6-2D93-16B3-A146-80D46D08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ED6E4-6210-F2E5-43D6-A555306C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C775-BC49-4CE4-A155-13EFBA66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7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739B-9724-BC30-7D1B-B1DE16EF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38C48-7E9E-1EA5-B0B2-98B63408E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E928-413D-3DF7-A6B6-E932DF5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05E7-EDCB-43DE-AE2F-FB901F30EAD2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44AC-0741-7B16-6C3F-26E4C74E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6921-BA14-5CB9-2608-45929754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C775-BC49-4CE4-A155-13EFBA66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1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63385-41BC-FFD5-F21F-0796A6D1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83DD9-99E2-5015-301B-F3DD3BE28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F113-1E67-32C1-A764-8F12D57C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05E7-EDCB-43DE-AE2F-FB901F30EAD2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B7ED4-661A-C149-F33E-2550E09A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1F22-EA49-42CD-91F2-1FD7FA01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C775-BC49-4CE4-A155-13EFBA66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46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E8C7-4F84-143B-B3AD-99D99304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4853-6E06-898F-F2D0-EA1C490D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7F63-A07F-F728-42CD-3014A96E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05E7-EDCB-43DE-AE2F-FB901F30EAD2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AF396-BE9B-7F27-F51C-9BC03FB7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9544-FA99-FD9F-5AAE-AB77A8E0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C775-BC49-4CE4-A155-13EFBA66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52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7777-E2F2-08C2-65CF-CDB9859A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33C8F-3278-8897-EF6B-5FF590805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7A325-9202-6D84-DDEB-68DC2026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05E7-EDCB-43DE-AE2F-FB901F30EAD2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50DBB-12C0-AF8B-EE94-D847B1BF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175DC-433E-484B-CEA2-D55EA88D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C775-BC49-4CE4-A155-13EFBA66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08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533A-0F29-AA97-DE18-AE0C0ACB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CF3B-4AC1-B338-73DE-9CCE3D100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E2B5F-39EF-AFEF-3D45-155B9885C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F4FB2-6519-B9AC-E8B1-530C399A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05E7-EDCB-43DE-AE2F-FB901F30EAD2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C8E89-5C21-D171-F5C4-30FC98E9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98E4B-DEAC-8F97-80DF-B23D6354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C775-BC49-4CE4-A155-13EFBA66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00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650F-1277-51BB-39EB-1201149E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5F711-5B24-F343-C034-0FF2E79D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3D48A-CEB9-1675-C072-543EE667D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6E856-4352-D136-34AD-94FA59639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1739-08DC-B37C-65AC-7B4125F3C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BABCC-E3AD-2914-AB11-4586DF2C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05E7-EDCB-43DE-AE2F-FB901F30EAD2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1098E-8001-3AE6-79D6-C2887FB5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C85A4-027A-FDCC-A6A2-8547E2A8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C775-BC49-4CE4-A155-13EFBA66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ED46-2B22-759A-349B-81E306AD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33390-2350-5FC7-BC43-AF1251A9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05E7-EDCB-43DE-AE2F-FB901F30EAD2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3F918-9ABA-2D56-0575-4EAA2649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0C811-259A-0784-E851-3AA8B822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C775-BC49-4CE4-A155-13EFBA66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7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0312F-8515-89FC-A8B1-824730EC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05E7-EDCB-43DE-AE2F-FB901F30EAD2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0C3D2-3D66-40DB-69FD-F54EC09F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56936-12BD-EB0D-5D0A-3118DAE0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C775-BC49-4CE4-A155-13EFBA66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3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E92E-A6A3-E6CB-E9BA-F271B1A7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45C2-57C0-9314-2B95-B666186BE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8F0F1-6575-DDC2-AC68-DF11FDEA5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1BF23-B3CC-431E-D34C-9698760B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05E7-EDCB-43DE-AE2F-FB901F30EAD2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96C82-6E7F-CB0C-4D72-94293B2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8FA22-FB27-B26A-F4EE-2BF72922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C775-BC49-4CE4-A155-13EFBA66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55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6ACA-115B-C12D-A251-6E99D1E0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13ED0-C899-E638-D0A9-63CF4E9AA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9ED41-2E2E-11FA-E50A-88004A008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0DF19-B3A8-ED36-8628-684FE9F9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05E7-EDCB-43DE-AE2F-FB901F30EAD2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C5D10-58F0-EFAE-C4C2-BE2B393F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444F4-3758-7BF4-B9F4-A4667501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EC775-BC49-4CE4-A155-13EFBA66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30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28437-F8C2-4F99-FC28-69F944A6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6FF4-8BF1-334C-756E-5EEF4016C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F7089-5854-764D-D401-3B9149067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305E7-EDCB-43DE-AE2F-FB901F30EAD2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299A-A3D7-554F-5FF3-E657DF7F5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23480-FB79-1F31-B862-6BDD4EA32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BEC775-BC49-4CE4-A155-13EFBA668F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13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B0EF0-A385-053D-BE26-17EA9F0A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019;g263213e04e6_0_1206">
            <a:extLst>
              <a:ext uri="{FF2B5EF4-FFF2-40B4-BE49-F238E27FC236}">
                <a16:creationId xmlns:a16="http://schemas.microsoft.com/office/drawing/2014/main" id="{5CF39288-0D67-4629-5180-302F914AD063}"/>
              </a:ext>
            </a:extLst>
          </p:cNvPr>
          <p:cNvSpPr/>
          <p:nvPr/>
        </p:nvSpPr>
        <p:spPr>
          <a:xfrm>
            <a:off x="5103316" y="1848612"/>
            <a:ext cx="6764833" cy="791634"/>
          </a:xfrm>
          <a:prstGeom prst="roundRect">
            <a:avLst>
              <a:gd name="adj" fmla="val 3838"/>
            </a:avLst>
          </a:prstGeom>
          <a:solidFill>
            <a:srgbClr val="6C1D5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50" name="Google Shape;1019;g263213e04e6_0_1206">
            <a:extLst>
              <a:ext uri="{FF2B5EF4-FFF2-40B4-BE49-F238E27FC236}">
                <a16:creationId xmlns:a16="http://schemas.microsoft.com/office/drawing/2014/main" id="{81022BBB-4715-8584-6C99-356AF1AD4D51}"/>
              </a:ext>
            </a:extLst>
          </p:cNvPr>
          <p:cNvSpPr/>
          <p:nvPr/>
        </p:nvSpPr>
        <p:spPr>
          <a:xfrm>
            <a:off x="5093023" y="3631059"/>
            <a:ext cx="6764833" cy="791634"/>
          </a:xfrm>
          <a:prstGeom prst="roundRect">
            <a:avLst>
              <a:gd name="adj" fmla="val 3838"/>
            </a:avLst>
          </a:prstGeom>
          <a:solidFill>
            <a:srgbClr val="6C1D5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05BD7F-E4B8-3581-2C48-C7B9A1A2DC35}"/>
              </a:ext>
            </a:extLst>
          </p:cNvPr>
          <p:cNvSpPr txBox="1"/>
          <p:nvPr/>
        </p:nvSpPr>
        <p:spPr>
          <a:xfrm>
            <a:off x="254322" y="352026"/>
            <a:ext cx="10108877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6C1D5F"/>
                </a:solidFill>
                <a:latin typeface="Poppins"/>
                <a:cs typeface="Poppins"/>
              </a:rPr>
              <a:t>Deep Research Agent</a:t>
            </a:r>
          </a:p>
        </p:txBody>
      </p:sp>
      <p:sp>
        <p:nvSpPr>
          <p:cNvPr id="22" name="Google Shape;1019;g263213e04e6_0_1206">
            <a:extLst>
              <a:ext uri="{FF2B5EF4-FFF2-40B4-BE49-F238E27FC236}">
                <a16:creationId xmlns:a16="http://schemas.microsoft.com/office/drawing/2014/main" id="{50E4F7B7-1FDB-D5AA-083A-3A4DBDD57D48}"/>
              </a:ext>
            </a:extLst>
          </p:cNvPr>
          <p:cNvSpPr/>
          <p:nvPr/>
        </p:nvSpPr>
        <p:spPr>
          <a:xfrm>
            <a:off x="141200" y="1074704"/>
            <a:ext cx="3768882" cy="1906460"/>
          </a:xfrm>
          <a:prstGeom prst="roundRect">
            <a:avLst>
              <a:gd name="adj" fmla="val 3838"/>
            </a:avLst>
          </a:prstGeom>
          <a:solidFill>
            <a:srgbClr val="6C1D5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200"/>
          </a:p>
        </p:txBody>
      </p:sp>
      <p:sp>
        <p:nvSpPr>
          <p:cNvPr id="24" name="Google Shape;1018;g263213e04e6_0_1206">
            <a:extLst>
              <a:ext uri="{FF2B5EF4-FFF2-40B4-BE49-F238E27FC236}">
                <a16:creationId xmlns:a16="http://schemas.microsoft.com/office/drawing/2014/main" id="{292C088C-E7B5-1349-F719-20AB0228E1F3}"/>
              </a:ext>
            </a:extLst>
          </p:cNvPr>
          <p:cNvSpPr txBox="1"/>
          <p:nvPr/>
        </p:nvSpPr>
        <p:spPr>
          <a:xfrm>
            <a:off x="254322" y="1096199"/>
            <a:ext cx="297350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1200"/>
              <a:defRPr/>
            </a:pPr>
            <a:r>
              <a:rPr lang="en-US" sz="1400">
                <a:solidFill>
                  <a:srgbClr val="595959"/>
                </a:solidFill>
                <a:latin typeface="Poppins ExtraBold"/>
                <a:cs typeface="Poppins ExtraBold"/>
              </a:rPr>
              <a:t> BUSINESS PROBLEM STATEMENT: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011340-7D82-E7BE-0B86-97A24B1BC580}"/>
              </a:ext>
            </a:extLst>
          </p:cNvPr>
          <p:cNvSpPr txBox="1"/>
          <p:nvPr/>
        </p:nvSpPr>
        <p:spPr>
          <a:xfrm>
            <a:off x="969048" y="3919911"/>
            <a:ext cx="2612702" cy="769441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 b="1">
                <a:solidFill>
                  <a:srgbClr val="595959"/>
                </a:solidFill>
                <a:latin typeface="Poppins"/>
                <a:cs typeface="Poppins"/>
              </a:rPr>
              <a:t>MULTI AGENT SUPPORT </a:t>
            </a:r>
          </a:p>
          <a:p>
            <a:pPr marL="0" lvl="1" algn="just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595959"/>
                </a:solidFill>
                <a:ea typeface="+mn-lt"/>
                <a:cs typeface="+mn-lt"/>
              </a:rPr>
              <a:t>The Multi-Agent System automates planning, research, analysis, and reporting through coordinated agents, ensuring fast and efficient research delivery.</a:t>
            </a:r>
            <a:endParaRPr lang="en-US"/>
          </a:p>
        </p:txBody>
      </p:sp>
      <p:sp>
        <p:nvSpPr>
          <p:cNvPr id="27" name="Google Shape;1018;g263213e04e6_0_1206">
            <a:extLst>
              <a:ext uri="{FF2B5EF4-FFF2-40B4-BE49-F238E27FC236}">
                <a16:creationId xmlns:a16="http://schemas.microsoft.com/office/drawing/2014/main" id="{B8C7BEF7-2FC4-C1BB-177F-A3088EB3064E}"/>
              </a:ext>
            </a:extLst>
          </p:cNvPr>
          <p:cNvSpPr txBox="1"/>
          <p:nvPr/>
        </p:nvSpPr>
        <p:spPr>
          <a:xfrm>
            <a:off x="254323" y="3354695"/>
            <a:ext cx="24574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1200"/>
              <a:buFont typeface="Arial"/>
              <a:defRPr/>
            </a:pPr>
            <a:r>
              <a:rPr lang="en-US" sz="1400">
                <a:solidFill>
                  <a:srgbClr val="595959"/>
                </a:solidFill>
                <a:latin typeface="Poppins ExtraBold"/>
                <a:cs typeface="Poppins ExtraBold"/>
              </a:rPr>
              <a:t>SOLUTION OVERVIEW :</a:t>
            </a:r>
          </a:p>
        </p:txBody>
      </p:sp>
      <p:sp>
        <p:nvSpPr>
          <p:cNvPr id="36" name="Google Shape;1018;g263213e04e6_0_1206">
            <a:extLst>
              <a:ext uri="{FF2B5EF4-FFF2-40B4-BE49-F238E27FC236}">
                <a16:creationId xmlns:a16="http://schemas.microsoft.com/office/drawing/2014/main" id="{ECF48A8A-526D-0866-B342-3C20789E46D7}"/>
              </a:ext>
            </a:extLst>
          </p:cNvPr>
          <p:cNvSpPr txBox="1"/>
          <p:nvPr/>
        </p:nvSpPr>
        <p:spPr>
          <a:xfrm>
            <a:off x="5093023" y="1327123"/>
            <a:ext cx="24574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1200"/>
              <a:defRPr/>
            </a:pPr>
            <a:r>
              <a:rPr lang="en-US" sz="1400">
                <a:solidFill>
                  <a:srgbClr val="595959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AGENTIC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Poppins ExtraBold"/>
                <a:ea typeface="Poppins ExtraBold"/>
                <a:cs typeface="Poppins ExtraBold"/>
                <a:sym typeface="Poppins ExtraBold"/>
              </a:rPr>
              <a:t> </a:t>
            </a:r>
            <a:r>
              <a:rPr lang="en-US" sz="1400">
                <a:solidFill>
                  <a:srgbClr val="595959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APPROACH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Poppins ExtraBold"/>
              <a:ea typeface="Poppins ExtraBold"/>
              <a:cs typeface="Poppins ExtraBold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6F1F20-9D60-DFC1-87D1-7198738A4C34}"/>
              </a:ext>
            </a:extLst>
          </p:cNvPr>
          <p:cNvCxnSpPr>
            <a:cxnSpLocks/>
          </p:cNvCxnSpPr>
          <p:nvPr/>
        </p:nvCxnSpPr>
        <p:spPr>
          <a:xfrm>
            <a:off x="5093023" y="1764191"/>
            <a:ext cx="6692916" cy="0"/>
          </a:xfrm>
          <a:prstGeom prst="line">
            <a:avLst/>
          </a:prstGeom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8539C8-30E1-CD4C-157B-4FC5060D2B31}"/>
              </a:ext>
            </a:extLst>
          </p:cNvPr>
          <p:cNvCxnSpPr>
            <a:cxnSpLocks/>
          </p:cNvCxnSpPr>
          <p:nvPr/>
        </p:nvCxnSpPr>
        <p:spPr>
          <a:xfrm>
            <a:off x="5099564" y="1911780"/>
            <a:ext cx="0" cy="677933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E055F16-DF6C-6E13-6274-E6CA1D354B78}"/>
              </a:ext>
            </a:extLst>
          </p:cNvPr>
          <p:cNvSpPr txBox="1"/>
          <p:nvPr/>
        </p:nvSpPr>
        <p:spPr>
          <a:xfrm>
            <a:off x="5221862" y="2035303"/>
            <a:ext cx="948176" cy="507831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b="1">
                <a:solidFill>
                  <a:srgbClr val="6C1D5F"/>
                </a:solidFill>
                <a:latin typeface="Poppins"/>
                <a:cs typeface="Poppins"/>
              </a:rPr>
              <a:t>RESEARCH PLANNER</a:t>
            </a:r>
          </a:p>
          <a:p>
            <a:pPr marL="0" lvl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100" b="1">
              <a:solidFill>
                <a:srgbClr val="6C1D5F"/>
              </a:solidFill>
              <a:latin typeface="Poppins"/>
              <a:cs typeface="Poppin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E25DBB-CD6C-FDD5-9F16-891A37BB58C4}"/>
              </a:ext>
            </a:extLst>
          </p:cNvPr>
          <p:cNvCxnSpPr>
            <a:cxnSpLocks/>
          </p:cNvCxnSpPr>
          <p:nvPr/>
        </p:nvCxnSpPr>
        <p:spPr>
          <a:xfrm>
            <a:off x="5099564" y="2788037"/>
            <a:ext cx="0" cy="677933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0E629C4-D1B3-F947-4743-9F88B46F9370}"/>
              </a:ext>
            </a:extLst>
          </p:cNvPr>
          <p:cNvSpPr txBox="1"/>
          <p:nvPr/>
        </p:nvSpPr>
        <p:spPr>
          <a:xfrm>
            <a:off x="5221861" y="3035128"/>
            <a:ext cx="1326535" cy="169277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b="1">
                <a:solidFill>
                  <a:srgbClr val="6C1D5F"/>
                </a:solidFill>
                <a:latin typeface="Poppins"/>
                <a:cs typeface="Poppins"/>
              </a:rPr>
              <a:t>RESEARCH AGENT</a:t>
            </a:r>
            <a:endParaRPr lang="en-US" altLang="en-US" sz="1100" b="1" i="0" u="none" strike="noStrike" kern="1200" cap="none" spc="0" normalizeH="0" baseline="0" noProof="0">
              <a:ln>
                <a:noFill/>
              </a:ln>
              <a:solidFill>
                <a:srgbClr val="6C1D5F"/>
              </a:solidFill>
              <a:effectLst/>
              <a:uLnTx/>
              <a:uFillTx/>
              <a:latin typeface="Poppins"/>
              <a:cs typeface="Poppin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219088-688F-76CD-F556-D7A2BBDE3BDA}"/>
              </a:ext>
            </a:extLst>
          </p:cNvPr>
          <p:cNvCxnSpPr>
            <a:cxnSpLocks/>
          </p:cNvCxnSpPr>
          <p:nvPr/>
        </p:nvCxnSpPr>
        <p:spPr>
          <a:xfrm>
            <a:off x="5099564" y="3699659"/>
            <a:ext cx="0" cy="677933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DED6A05-E387-705B-07ED-7CDF477A9EA9}"/>
              </a:ext>
            </a:extLst>
          </p:cNvPr>
          <p:cNvSpPr txBox="1"/>
          <p:nvPr/>
        </p:nvSpPr>
        <p:spPr>
          <a:xfrm>
            <a:off x="5203172" y="3879405"/>
            <a:ext cx="1310179" cy="169277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1100" b="1">
                <a:solidFill>
                  <a:srgbClr val="6C1D5F"/>
                </a:solidFill>
                <a:latin typeface="Poppins"/>
                <a:cs typeface="Poppins"/>
              </a:rPr>
              <a:t>ANALYSIS AGENT</a:t>
            </a:r>
            <a:endParaRPr lang="en-IN" sz="1100" b="1" i="0" u="none" strike="noStrike" kern="1200" cap="none" spc="0" normalizeH="0" baseline="0" noProof="0">
              <a:ln>
                <a:noFill/>
              </a:ln>
              <a:solidFill>
                <a:srgbClr val="6C1D5F"/>
              </a:solidFill>
              <a:effectLst/>
              <a:uLnTx/>
              <a:uFillTx/>
              <a:latin typeface="Poppins"/>
              <a:cs typeface="Poppins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7AA7226-60C3-1671-414D-458E77B1D1AA}"/>
              </a:ext>
            </a:extLst>
          </p:cNvPr>
          <p:cNvCxnSpPr>
            <a:cxnSpLocks/>
          </p:cNvCxnSpPr>
          <p:nvPr/>
        </p:nvCxnSpPr>
        <p:spPr>
          <a:xfrm>
            <a:off x="5099564" y="4528291"/>
            <a:ext cx="0" cy="677933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Google Shape;1019;g263213e04e6_0_1206">
            <a:extLst>
              <a:ext uri="{FF2B5EF4-FFF2-40B4-BE49-F238E27FC236}">
                <a16:creationId xmlns:a16="http://schemas.microsoft.com/office/drawing/2014/main" id="{CBC0FED7-D5CC-4A84-09D5-B35AF9574894}"/>
              </a:ext>
            </a:extLst>
          </p:cNvPr>
          <p:cNvSpPr/>
          <p:nvPr/>
        </p:nvSpPr>
        <p:spPr>
          <a:xfrm>
            <a:off x="5093023" y="5330495"/>
            <a:ext cx="6764833" cy="791634"/>
          </a:xfrm>
          <a:prstGeom prst="roundRect">
            <a:avLst>
              <a:gd name="adj" fmla="val 3838"/>
            </a:avLst>
          </a:prstGeom>
          <a:solidFill>
            <a:srgbClr val="6C1D5F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8E79EAF-B148-5480-6693-E5809FACB202}"/>
              </a:ext>
            </a:extLst>
          </p:cNvPr>
          <p:cNvCxnSpPr>
            <a:cxnSpLocks/>
          </p:cNvCxnSpPr>
          <p:nvPr/>
        </p:nvCxnSpPr>
        <p:spPr>
          <a:xfrm>
            <a:off x="5099564" y="5399095"/>
            <a:ext cx="0" cy="677933"/>
          </a:xfrm>
          <a:prstGeom prst="line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E995AB7-1AD5-AC32-9AAE-E52DBA73FFE4}"/>
              </a:ext>
            </a:extLst>
          </p:cNvPr>
          <p:cNvSpPr txBox="1"/>
          <p:nvPr/>
        </p:nvSpPr>
        <p:spPr>
          <a:xfrm>
            <a:off x="5201267" y="5548190"/>
            <a:ext cx="1822671" cy="338554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100" b="1">
                <a:solidFill>
                  <a:srgbClr val="6C1D5F"/>
                </a:solidFill>
                <a:latin typeface="Poppins"/>
                <a:cs typeface="Poppins"/>
              </a:rPr>
              <a:t>RESEARCH TEAM AGENT</a:t>
            </a:r>
          </a:p>
          <a:p>
            <a:pPr marL="0" lvl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100" b="1" i="0" u="none" strike="noStrike" kern="1200" cap="none" spc="0" normalizeH="0" baseline="0" noProof="0">
              <a:ln>
                <a:noFill/>
              </a:ln>
              <a:solidFill>
                <a:srgbClr val="6C1D5F"/>
              </a:solidFill>
              <a:effectLst/>
              <a:uLnTx/>
              <a:uFillTx/>
              <a:latin typeface="Poppins"/>
              <a:cs typeface="Poppi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2FBA9-5318-B95F-F940-257C31A65FEF}"/>
              </a:ext>
            </a:extLst>
          </p:cNvPr>
          <p:cNvSpPr txBox="1"/>
          <p:nvPr/>
        </p:nvSpPr>
        <p:spPr>
          <a:xfrm>
            <a:off x="293090" y="1385187"/>
            <a:ext cx="3617410" cy="1824474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171450" marR="0" lvl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 sz="100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just">
              <a:buNone/>
              <a:defRPr/>
            </a:pPr>
            <a:r>
              <a:rPr lang="en-US">
                <a:solidFill>
                  <a:srgbClr val="7F7F7F"/>
                </a:solidFill>
                <a:latin typeface="Aptos"/>
                <a:cs typeface="Poppins"/>
              </a:rPr>
              <a:t>In today's fast-paced and data-driven business environment,</a:t>
            </a:r>
            <a:endParaRPr lang="en-US">
              <a:solidFill>
                <a:srgbClr val="7F7F7F"/>
              </a:solidFill>
              <a:latin typeface="Aptos"/>
            </a:endParaRPr>
          </a:p>
          <a:p>
            <a:pPr algn="just">
              <a:buNone/>
              <a:defRPr/>
            </a:pPr>
            <a:r>
              <a:rPr lang="en-US">
                <a:solidFill>
                  <a:srgbClr val="7F7F7F"/>
                </a:solidFill>
                <a:latin typeface="Aptos"/>
                <a:cs typeface="Poppins"/>
              </a:rPr>
              <a:t>organizations often face significant challenges in conducting </a:t>
            </a:r>
            <a:endParaRPr lang="en-US">
              <a:solidFill>
                <a:srgbClr val="7F7F7F"/>
              </a:solidFill>
              <a:latin typeface="Aptos"/>
            </a:endParaRPr>
          </a:p>
          <a:p>
            <a:pPr algn="just">
              <a:buNone/>
              <a:defRPr/>
            </a:pPr>
            <a:r>
              <a:rPr lang="en-US">
                <a:solidFill>
                  <a:srgbClr val="7F7F7F"/>
                </a:solidFill>
                <a:latin typeface="Aptos"/>
                <a:cs typeface="Poppins"/>
              </a:rPr>
              <a:t>deep, comprehensive research that informs strategic decision-</a:t>
            </a:r>
            <a:endParaRPr lang="en-US">
              <a:solidFill>
                <a:srgbClr val="7F7F7F"/>
              </a:solidFill>
              <a:latin typeface="Aptos"/>
            </a:endParaRPr>
          </a:p>
          <a:p>
            <a:pPr algn="just">
              <a:buNone/>
              <a:defRPr/>
            </a:pPr>
            <a:r>
              <a:rPr lang="en-US">
                <a:solidFill>
                  <a:srgbClr val="7F7F7F"/>
                </a:solidFill>
                <a:latin typeface="Aptos"/>
                <a:cs typeface="Poppins"/>
              </a:rPr>
              <a:t>making. Traditional research workflows are time-consuming, </a:t>
            </a:r>
            <a:endParaRPr lang="en-US">
              <a:solidFill>
                <a:srgbClr val="7F7F7F"/>
              </a:solidFill>
              <a:latin typeface="Aptos"/>
            </a:endParaRPr>
          </a:p>
          <a:p>
            <a:pPr algn="just">
              <a:buNone/>
              <a:defRPr/>
            </a:pPr>
            <a:r>
              <a:rPr lang="en-US">
                <a:solidFill>
                  <a:srgbClr val="7F7F7F"/>
                </a:solidFill>
                <a:latin typeface="Aptos"/>
                <a:cs typeface="Poppins"/>
              </a:rPr>
              <a:t>fragmented, and heavily reliant on manual effort, which leads to </a:t>
            </a:r>
            <a:endParaRPr lang="en-US">
              <a:solidFill>
                <a:srgbClr val="7F7F7F"/>
              </a:solidFill>
              <a:latin typeface="Aptos"/>
            </a:endParaRPr>
          </a:p>
          <a:p>
            <a:pPr algn="just">
              <a:buNone/>
              <a:defRPr/>
            </a:pPr>
            <a:r>
              <a:rPr lang="en-US">
                <a:solidFill>
                  <a:srgbClr val="7F7F7F"/>
                </a:solidFill>
                <a:latin typeface="Aptos"/>
                <a:cs typeface="Poppins"/>
              </a:rPr>
              <a:t>inefficiencies, inconsistencies in insights, and slower turnaround </a:t>
            </a:r>
            <a:endParaRPr lang="en-US">
              <a:solidFill>
                <a:srgbClr val="7F7F7F"/>
              </a:solidFill>
              <a:latin typeface="Aptos"/>
            </a:endParaRPr>
          </a:p>
          <a:p>
            <a:pPr algn="just">
              <a:buNone/>
              <a:defRPr/>
            </a:pPr>
            <a:r>
              <a:rPr lang="en-US">
                <a:solidFill>
                  <a:srgbClr val="7F7F7F"/>
                </a:solidFill>
                <a:latin typeface="Aptos"/>
                <a:cs typeface="Poppins"/>
              </a:rPr>
              <a:t>times.</a:t>
            </a:r>
            <a:endParaRPr lang="en-US">
              <a:latin typeface="Aptos"/>
            </a:endParaRPr>
          </a:p>
          <a:p>
            <a:pPr marL="0" indent="0" algn="just">
              <a:buNone/>
              <a:defRPr/>
            </a:pPr>
            <a:endParaRPr lang="en-US">
              <a:solidFill>
                <a:srgbClr val="7F7F7F"/>
              </a:solidFill>
              <a:latin typeface="Apto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290F6-87C4-AC47-1690-B5EF4F77EC01}"/>
              </a:ext>
            </a:extLst>
          </p:cNvPr>
          <p:cNvSpPr txBox="1"/>
          <p:nvPr/>
        </p:nvSpPr>
        <p:spPr>
          <a:xfrm>
            <a:off x="5184322" y="4684475"/>
            <a:ext cx="1627410" cy="169277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1100" b="1">
                <a:solidFill>
                  <a:srgbClr val="6C1D5F"/>
                </a:solidFill>
                <a:latin typeface="Poppins"/>
                <a:cs typeface="Poppins"/>
              </a:rPr>
              <a:t>WRITING  AGENT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7DB4AD-42D4-52C4-3458-D7FC59E4A15D}"/>
              </a:ext>
            </a:extLst>
          </p:cNvPr>
          <p:cNvSpPr txBox="1"/>
          <p:nvPr/>
        </p:nvSpPr>
        <p:spPr>
          <a:xfrm>
            <a:off x="972065" y="4866981"/>
            <a:ext cx="2612702" cy="615553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 b="1">
                <a:solidFill>
                  <a:srgbClr val="595959"/>
                </a:solidFill>
                <a:latin typeface="Poppins"/>
                <a:cs typeface="Poppins"/>
              </a:rPr>
              <a:t>AZURE OPEN AI</a:t>
            </a:r>
            <a:endParaRPr lang="en-US"/>
          </a:p>
          <a:p>
            <a:pPr marL="0"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595959"/>
                </a:solidFill>
                <a:latin typeface="Aptos"/>
                <a:cs typeface="Poppins"/>
              </a:rPr>
              <a:t>GPT-4o mini model which is utilized by the agents to generate structured and formatted responses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FDB5ED-522D-30FA-BF77-76CDEF7B2A62}"/>
              </a:ext>
            </a:extLst>
          </p:cNvPr>
          <p:cNvSpPr txBox="1"/>
          <p:nvPr/>
        </p:nvSpPr>
        <p:spPr>
          <a:xfrm>
            <a:off x="976683" y="5651836"/>
            <a:ext cx="2612702" cy="707886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 b="1">
                <a:solidFill>
                  <a:srgbClr val="595959"/>
                </a:solidFill>
                <a:latin typeface="Poppins"/>
                <a:cs typeface="Poppins"/>
              </a:rPr>
              <a:t>INTERACTIVE UI</a:t>
            </a:r>
          </a:p>
          <a:p>
            <a:pPr marL="0"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>
                <a:solidFill>
                  <a:srgbClr val="595959"/>
                </a:solidFill>
                <a:latin typeface="Aptos"/>
                <a:cs typeface="Poppins"/>
              </a:rPr>
              <a:t>Utilized </a:t>
            </a:r>
            <a:r>
              <a:rPr lang="en-US" altLang="en-US" sz="1000" err="1">
                <a:solidFill>
                  <a:srgbClr val="595959"/>
                </a:solidFill>
                <a:latin typeface="Aptos"/>
                <a:cs typeface="Poppins"/>
              </a:rPr>
              <a:t>Streamlit</a:t>
            </a:r>
            <a:r>
              <a:rPr lang="en-US" altLang="en-US" sz="1000">
                <a:solidFill>
                  <a:srgbClr val="595959"/>
                </a:solidFill>
                <a:latin typeface="Aptos"/>
                <a:cs typeface="Poppins"/>
              </a:rPr>
              <a:t> library for demonstrating the working of the Agents</a:t>
            </a:r>
          </a:p>
          <a:p>
            <a:pPr marL="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800">
              <a:solidFill>
                <a:srgbClr val="595959"/>
              </a:solidFill>
              <a:latin typeface="Poppins"/>
              <a:cs typeface="Poppins"/>
            </a:endParaRPr>
          </a:p>
          <a:p>
            <a:pPr marL="0" lvl="1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800">
              <a:solidFill>
                <a:srgbClr val="595959">
                  <a:lumMod val="75000"/>
                  <a:lumOff val="25000"/>
                </a:srgbClr>
              </a:solidFill>
              <a:latin typeface="Poppins"/>
              <a:cs typeface="Poppins"/>
            </a:endParaRPr>
          </a:p>
        </p:txBody>
      </p:sp>
      <p:pic>
        <p:nvPicPr>
          <p:cNvPr id="1066" name="Picture 42" descr="Dashboard ">
            <a:extLst>
              <a:ext uri="{FF2B5EF4-FFF2-40B4-BE49-F238E27FC236}">
                <a16:creationId xmlns:a16="http://schemas.microsoft.com/office/drawing/2014/main" id="{525D63BB-4C38-9F64-30EE-DA6B44770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59" y="5600280"/>
            <a:ext cx="491026" cy="51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99B00D-8409-3A8C-498E-5858A2CC4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706" y="2066990"/>
            <a:ext cx="317019" cy="3865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B27FD5-23AE-D526-2FE3-FF286D8D18EC}"/>
              </a:ext>
            </a:extLst>
          </p:cNvPr>
          <p:cNvSpPr txBox="1"/>
          <p:nvPr/>
        </p:nvSpPr>
        <p:spPr>
          <a:xfrm>
            <a:off x="6466415" y="2278276"/>
            <a:ext cx="1691697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Break down queries into subtopic for research plan</a:t>
            </a:r>
          </a:p>
          <a:p>
            <a:endParaRPr 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E4ED1-2C03-E96D-4919-07EE0ABDB844}"/>
              </a:ext>
            </a:extLst>
          </p:cNvPr>
          <p:cNvSpPr txBox="1"/>
          <p:nvPr/>
        </p:nvSpPr>
        <p:spPr>
          <a:xfrm>
            <a:off x="8022576" y="2278276"/>
            <a:ext cx="16813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 Recommend sources (websites, papers, reports)</a:t>
            </a:r>
          </a:p>
          <a:p>
            <a:endParaRPr lang="en-US" sz="900"/>
          </a:p>
          <a:p>
            <a:endParaRPr lang="en-US" sz="9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B8916-EBCD-A638-9F1E-ACC4526539A6}"/>
              </a:ext>
            </a:extLst>
          </p:cNvPr>
          <p:cNvSpPr txBox="1"/>
          <p:nvPr/>
        </p:nvSpPr>
        <p:spPr>
          <a:xfrm>
            <a:off x="9793993" y="2278135"/>
            <a:ext cx="2381615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Suggest research methodologies (quantitative, qualitative, case studies).</a:t>
            </a:r>
            <a:endParaRPr lang="en-US">
              <a:ea typeface="+mn-lt"/>
              <a:cs typeface="+mn-lt"/>
            </a:endParaRPr>
          </a:p>
          <a:p>
            <a:endParaRPr lang="en-US" sz="900">
              <a:ea typeface="+mn-lt"/>
              <a:cs typeface="+mn-lt"/>
            </a:endParaRPr>
          </a:p>
          <a:p>
            <a:endParaRPr lang="en-US" sz="900"/>
          </a:p>
          <a:p>
            <a:endParaRPr lang="en-US" sz="9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34A296-9C1F-D17B-3B7F-BBD64164101A}"/>
              </a:ext>
            </a:extLst>
          </p:cNvPr>
          <p:cNvSpPr txBox="1"/>
          <p:nvPr/>
        </p:nvSpPr>
        <p:spPr>
          <a:xfrm>
            <a:off x="6467684" y="3246222"/>
            <a:ext cx="1928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Go through the Research Plan</a:t>
            </a:r>
          </a:p>
          <a:p>
            <a:endParaRPr lang="en-US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76DD00-A92F-67D2-CD57-148C798C44F2}"/>
              </a:ext>
            </a:extLst>
          </p:cNvPr>
          <p:cNvSpPr txBox="1"/>
          <p:nvPr/>
        </p:nvSpPr>
        <p:spPr>
          <a:xfrm>
            <a:off x="8166738" y="3266817"/>
            <a:ext cx="1928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Perform Web search</a:t>
            </a:r>
          </a:p>
          <a:p>
            <a:endParaRPr lang="en-US" sz="9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1C5BE5-E1C1-0DE8-35D7-B14403675A6B}"/>
              </a:ext>
            </a:extLst>
          </p:cNvPr>
          <p:cNvSpPr txBox="1"/>
          <p:nvPr/>
        </p:nvSpPr>
        <p:spPr>
          <a:xfrm>
            <a:off x="9937873" y="3194736"/>
            <a:ext cx="19285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Identify key stakeholders and perspectives</a:t>
            </a:r>
            <a:endParaRPr lang="en-US">
              <a:ea typeface="+mn-lt"/>
              <a:cs typeface="+mn-lt"/>
            </a:endParaRPr>
          </a:p>
          <a:p>
            <a:endParaRPr lang="en-US" sz="900"/>
          </a:p>
          <a:p>
            <a:endParaRPr lang="en-US" sz="900"/>
          </a:p>
        </p:txBody>
      </p:sp>
      <p:pic>
        <p:nvPicPr>
          <p:cNvPr id="30" name="Picture 29" descr="Trend - Free business icons">
            <a:extLst>
              <a:ext uri="{FF2B5EF4-FFF2-40B4-BE49-F238E27FC236}">
                <a16:creationId xmlns:a16="http://schemas.microsoft.com/office/drawing/2014/main" id="{4AE590BE-57AF-66C0-0075-3148591A0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318" y="3674075"/>
            <a:ext cx="385120" cy="3748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D679C4B-C572-F28A-D579-A5388D559C52}"/>
              </a:ext>
            </a:extLst>
          </p:cNvPr>
          <p:cNvSpPr txBox="1"/>
          <p:nvPr/>
        </p:nvSpPr>
        <p:spPr>
          <a:xfrm>
            <a:off x="6457388" y="4100898"/>
            <a:ext cx="1990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Analyze Trends and patterns </a:t>
            </a:r>
          </a:p>
          <a:p>
            <a:endParaRPr lang="en-US" sz="9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3177A8-33E3-B31A-B3E9-34D6090B03E4}"/>
              </a:ext>
            </a:extLst>
          </p:cNvPr>
          <p:cNvSpPr txBox="1"/>
          <p:nvPr/>
        </p:nvSpPr>
        <p:spPr>
          <a:xfrm>
            <a:off x="8039364" y="4111477"/>
            <a:ext cx="2324344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Format all sources as  Markdown links.</a:t>
            </a:r>
            <a:endParaRPr lang="en-US">
              <a:ea typeface="+mn-lt"/>
              <a:cs typeface="+mn-lt"/>
            </a:endParaRPr>
          </a:p>
          <a:p>
            <a:endParaRPr lang="en-US" sz="900"/>
          </a:p>
          <a:p>
            <a:endParaRPr lang="en-US" sz="9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4C94EF-3396-630C-08C3-1F90F8BEE14F}"/>
              </a:ext>
            </a:extLst>
          </p:cNvPr>
          <p:cNvSpPr txBox="1"/>
          <p:nvPr/>
        </p:nvSpPr>
        <p:spPr>
          <a:xfrm>
            <a:off x="10349625" y="4100335"/>
            <a:ext cx="19903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Generate key takeaways</a:t>
            </a:r>
          </a:p>
          <a:p>
            <a:endParaRPr lang="en-US" sz="900"/>
          </a:p>
          <a:p>
            <a:endParaRPr lang="en-US" sz="900"/>
          </a:p>
          <a:p>
            <a:endParaRPr lang="en-US" sz="9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3FCF29-2A89-8A0D-6D31-20B423A5FD1F}"/>
              </a:ext>
            </a:extLst>
          </p:cNvPr>
          <p:cNvSpPr txBox="1"/>
          <p:nvPr/>
        </p:nvSpPr>
        <p:spPr>
          <a:xfrm>
            <a:off x="8145863" y="5028924"/>
            <a:ext cx="1990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Generates an appealing report </a:t>
            </a:r>
          </a:p>
          <a:p>
            <a:endParaRPr lang="en-US" sz="9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E62FD7-BA2A-504C-D58D-0E7B614C4A9F}"/>
              </a:ext>
            </a:extLst>
          </p:cNvPr>
          <p:cNvSpPr txBox="1"/>
          <p:nvPr/>
        </p:nvSpPr>
        <p:spPr>
          <a:xfrm>
            <a:off x="7897034" y="5885715"/>
            <a:ext cx="33681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Manages and orchestrates all the agents</a:t>
            </a:r>
            <a:endParaRPr lang="en-US"/>
          </a:p>
          <a:p>
            <a:endParaRPr lang="en-US"/>
          </a:p>
          <a:p>
            <a:endParaRPr lang="en-US" sz="900"/>
          </a:p>
        </p:txBody>
      </p:sp>
      <p:pic>
        <p:nvPicPr>
          <p:cNvPr id="5" name="Picture 4" descr="Task ">
            <a:extLst>
              <a:ext uri="{FF2B5EF4-FFF2-40B4-BE49-F238E27FC236}">
                <a16:creationId xmlns:a16="http://schemas.microsoft.com/office/drawing/2014/main" id="{50FBEF29-532C-CFD9-413C-AC24B6FA4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613" y="1913237"/>
            <a:ext cx="364527" cy="364526"/>
          </a:xfrm>
          <a:prstGeom prst="rect">
            <a:avLst/>
          </a:prstGeom>
        </p:spPr>
      </p:pic>
      <p:pic>
        <p:nvPicPr>
          <p:cNvPr id="6" name="Picture 5" descr="Web ">
            <a:extLst>
              <a:ext uri="{FF2B5EF4-FFF2-40B4-BE49-F238E27FC236}">
                <a16:creationId xmlns:a16="http://schemas.microsoft.com/office/drawing/2014/main" id="{315158D4-FE56-D580-3EA6-23D9CECB3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3804" y="1851453"/>
            <a:ext cx="518986" cy="488093"/>
          </a:xfrm>
          <a:prstGeom prst="rect">
            <a:avLst/>
          </a:prstGeom>
        </p:spPr>
      </p:pic>
      <p:pic>
        <p:nvPicPr>
          <p:cNvPr id="8" name="Picture 7" descr="Web link ">
            <a:extLst>
              <a:ext uri="{FF2B5EF4-FFF2-40B4-BE49-F238E27FC236}">
                <a16:creationId xmlns:a16="http://schemas.microsoft.com/office/drawing/2014/main" id="{C4CB7C3A-4FF3-9323-4A46-AE08327634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5187" y="2767914"/>
            <a:ext cx="457200" cy="455996"/>
          </a:xfrm>
          <a:prstGeom prst="rect">
            <a:avLst/>
          </a:prstGeom>
        </p:spPr>
      </p:pic>
      <p:pic>
        <p:nvPicPr>
          <p:cNvPr id="10" name="Picture 9" descr="Money ">
            <a:extLst>
              <a:ext uri="{FF2B5EF4-FFF2-40B4-BE49-F238E27FC236}">
                <a16:creationId xmlns:a16="http://schemas.microsoft.com/office/drawing/2014/main" id="{1154945C-BF99-C038-9045-D1D90B84BF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39647" y="2772512"/>
            <a:ext cx="345030" cy="386219"/>
          </a:xfrm>
          <a:prstGeom prst="rect">
            <a:avLst/>
          </a:prstGeom>
        </p:spPr>
      </p:pic>
      <p:pic>
        <p:nvPicPr>
          <p:cNvPr id="2" name="Picture 1" descr="Key ">
            <a:extLst>
              <a:ext uri="{FF2B5EF4-FFF2-40B4-BE49-F238E27FC236}">
                <a16:creationId xmlns:a16="http://schemas.microsoft.com/office/drawing/2014/main" id="{98FB9A22-781F-1D2C-78BF-8F40D3A0FD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0627265" y="3723556"/>
            <a:ext cx="459258" cy="385121"/>
          </a:xfrm>
          <a:prstGeom prst="rect">
            <a:avLst/>
          </a:prstGeom>
        </p:spPr>
      </p:pic>
      <p:pic>
        <p:nvPicPr>
          <p:cNvPr id="4" name="Picture 3" descr="Intelligent ">
            <a:extLst>
              <a:ext uri="{FF2B5EF4-FFF2-40B4-BE49-F238E27FC236}">
                <a16:creationId xmlns:a16="http://schemas.microsoft.com/office/drawing/2014/main" id="{893A2995-728F-3CD9-747D-70360E204D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16778" y="5373129"/>
            <a:ext cx="560173" cy="488093"/>
          </a:xfrm>
          <a:prstGeom prst="rect">
            <a:avLst/>
          </a:prstGeom>
        </p:spPr>
      </p:pic>
      <p:pic>
        <p:nvPicPr>
          <p:cNvPr id="14" name="Picture 13" descr="Seo report ">
            <a:extLst>
              <a:ext uri="{FF2B5EF4-FFF2-40B4-BE49-F238E27FC236}">
                <a16:creationId xmlns:a16="http://schemas.microsoft.com/office/drawing/2014/main" id="{DD763262-4213-B81F-E289-42A432F35F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47669" y="4559642"/>
            <a:ext cx="426308" cy="385121"/>
          </a:xfrm>
          <a:prstGeom prst="rect">
            <a:avLst/>
          </a:prstGeom>
        </p:spPr>
      </p:pic>
      <p:pic>
        <p:nvPicPr>
          <p:cNvPr id="16" name="Picture 15" descr="Research ">
            <a:extLst>
              <a:ext uri="{FF2B5EF4-FFF2-40B4-BE49-F238E27FC236}">
                <a16:creationId xmlns:a16="http://schemas.microsoft.com/office/drawing/2014/main" id="{F79EF35D-FBAA-AAA2-15DA-BF096831B5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14453" y="1861752"/>
            <a:ext cx="395418" cy="477796"/>
          </a:xfrm>
          <a:prstGeom prst="rect">
            <a:avLst/>
          </a:prstGeom>
        </p:spPr>
      </p:pic>
      <p:pic>
        <p:nvPicPr>
          <p:cNvPr id="18" name="Picture 17" descr="A blue square with a black star&#10;&#10;AI-generated content may be incorrect.">
            <a:extLst>
              <a:ext uri="{FF2B5EF4-FFF2-40B4-BE49-F238E27FC236}">
                <a16:creationId xmlns:a16="http://schemas.microsoft.com/office/drawing/2014/main" id="{6F36524B-03B9-C488-02C8-BC476059F3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8403" y="4833765"/>
            <a:ext cx="505597" cy="525419"/>
          </a:xfrm>
          <a:prstGeom prst="rect">
            <a:avLst/>
          </a:prstGeom>
        </p:spPr>
      </p:pic>
      <p:pic>
        <p:nvPicPr>
          <p:cNvPr id="13" name="Picture 12" descr="Markdown ">
            <a:extLst>
              <a:ext uri="{FF2B5EF4-FFF2-40B4-BE49-F238E27FC236}">
                <a16:creationId xmlns:a16="http://schemas.microsoft.com/office/drawing/2014/main" id="{EDC92935-CAC8-515F-B621-67BA923699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02187" y="3695699"/>
            <a:ext cx="430201" cy="418985"/>
          </a:xfrm>
          <a:prstGeom prst="rect">
            <a:avLst/>
          </a:prstGeom>
        </p:spPr>
      </p:pic>
      <p:pic>
        <p:nvPicPr>
          <p:cNvPr id="21" name="Picture 20" descr="Intelligent ">
            <a:extLst>
              <a:ext uri="{FF2B5EF4-FFF2-40B4-BE49-F238E27FC236}">
                <a16:creationId xmlns:a16="http://schemas.microsoft.com/office/drawing/2014/main" id="{D25BDCCB-6973-4CA4-C687-C7F6B313B7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502" y="3960341"/>
            <a:ext cx="560173" cy="488093"/>
          </a:xfrm>
          <a:prstGeom prst="rect">
            <a:avLst/>
          </a:prstGeom>
        </p:spPr>
      </p:pic>
      <p:pic>
        <p:nvPicPr>
          <p:cNvPr id="31" name="Picture 30" descr="Analytics ">
            <a:extLst>
              <a:ext uri="{FF2B5EF4-FFF2-40B4-BE49-F238E27FC236}">
                <a16:creationId xmlns:a16="http://schemas.microsoft.com/office/drawing/2014/main" id="{919DCA7F-9CE3-B7F8-FF2E-46FD2560F1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17724" y="2788507"/>
            <a:ext cx="416012" cy="4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4C303-4783-61D7-F61B-635A61748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63026D-18B2-3AEF-8CC4-3BFACADEBEA6}"/>
              </a:ext>
            </a:extLst>
          </p:cNvPr>
          <p:cNvSpPr txBox="1"/>
          <p:nvPr/>
        </p:nvSpPr>
        <p:spPr>
          <a:xfrm>
            <a:off x="254322" y="124416"/>
            <a:ext cx="10108877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6C1D5F"/>
                </a:solidFill>
                <a:latin typeface="Poppins"/>
                <a:cs typeface="Poppins"/>
              </a:rPr>
              <a:t>Deep Research Agent Workflow</a:t>
            </a:r>
          </a:p>
        </p:txBody>
      </p:sp>
      <p:pic>
        <p:nvPicPr>
          <p:cNvPr id="8" name="Picture 7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FCB03A6E-4CDF-E1DF-C8F1-60A2A0B75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721" y="352026"/>
            <a:ext cx="525218" cy="429113"/>
          </a:xfrm>
          <a:prstGeom prst="rect">
            <a:avLst/>
          </a:prstGeom>
        </p:spPr>
      </p:pic>
      <p:sp>
        <p:nvSpPr>
          <p:cNvPr id="5" name="Google Shape;337;p25">
            <a:extLst>
              <a:ext uri="{FF2B5EF4-FFF2-40B4-BE49-F238E27FC236}">
                <a16:creationId xmlns:a16="http://schemas.microsoft.com/office/drawing/2014/main" id="{C2CDF162-673E-31A2-F6F2-BA1089E673B4}"/>
              </a:ext>
            </a:extLst>
          </p:cNvPr>
          <p:cNvSpPr/>
          <p:nvPr/>
        </p:nvSpPr>
        <p:spPr>
          <a:xfrm>
            <a:off x="35127" y="3024867"/>
            <a:ext cx="1381029" cy="1066177"/>
          </a:xfrm>
          <a:prstGeom prst="roundRect">
            <a:avLst>
              <a:gd name="adj" fmla="val 9377"/>
            </a:avLst>
          </a:prstGeom>
          <a:noFill/>
          <a:ln w="6350">
            <a:solidFill>
              <a:srgbClr val="6C1D5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  <a:sym typeface="Proxima Nova"/>
            </a:endParaRPr>
          </a:p>
        </p:txBody>
      </p:sp>
      <p:sp>
        <p:nvSpPr>
          <p:cNvPr id="7" name="Google Shape;366;p25">
            <a:extLst>
              <a:ext uri="{FF2B5EF4-FFF2-40B4-BE49-F238E27FC236}">
                <a16:creationId xmlns:a16="http://schemas.microsoft.com/office/drawing/2014/main" id="{06D014F0-5AB4-BF32-0621-22B83957C37B}"/>
              </a:ext>
            </a:extLst>
          </p:cNvPr>
          <p:cNvSpPr/>
          <p:nvPr/>
        </p:nvSpPr>
        <p:spPr>
          <a:xfrm>
            <a:off x="44271" y="2943411"/>
            <a:ext cx="944100" cy="162913"/>
          </a:xfrm>
          <a:prstGeom prst="roundRect">
            <a:avLst>
              <a:gd name="adj" fmla="val 26308"/>
            </a:avLst>
          </a:prstGeom>
          <a:solidFill>
            <a:srgbClr val="6C1D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cap="small">
                <a:solidFill>
                  <a:prstClr val="white"/>
                </a:solidFill>
                <a:latin typeface="Poppins"/>
                <a:ea typeface="Proxima Nova Rg"/>
                <a:cs typeface="Poppins"/>
              </a:rPr>
              <a:t>User</a:t>
            </a:r>
            <a:endParaRPr lang="en-US" sz="1000" b="0" i="0" u="none" strike="noStrike" kern="1200" cap="sm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Proxima Nova Rg"/>
              <a:cs typeface="Poppins" panose="00000500000000000000" pitchFamily="2" charset="0"/>
            </a:endParaRPr>
          </a:p>
        </p:txBody>
      </p:sp>
      <p:pic>
        <p:nvPicPr>
          <p:cNvPr id="2" name="Picture 1" descr="User">
            <a:extLst>
              <a:ext uri="{FF2B5EF4-FFF2-40B4-BE49-F238E27FC236}">
                <a16:creationId xmlns:a16="http://schemas.microsoft.com/office/drawing/2014/main" id="{B1109B52-1165-ADF5-2800-6B5047C3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97" y="3215244"/>
            <a:ext cx="496787" cy="54626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1F020F-1399-20BD-3746-43616906B676}"/>
              </a:ext>
            </a:extLst>
          </p:cNvPr>
          <p:cNvCxnSpPr>
            <a:cxnSpLocks/>
          </p:cNvCxnSpPr>
          <p:nvPr/>
        </p:nvCxnSpPr>
        <p:spPr>
          <a:xfrm flipV="1">
            <a:off x="1416156" y="3555167"/>
            <a:ext cx="757013" cy="2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ACAA8A6-6061-27C3-7EBD-295B1F4EBCBA}"/>
              </a:ext>
            </a:extLst>
          </p:cNvPr>
          <p:cNvSpPr/>
          <p:nvPr/>
        </p:nvSpPr>
        <p:spPr>
          <a:xfrm>
            <a:off x="1536970" y="3201629"/>
            <a:ext cx="274320" cy="274320"/>
          </a:xfrm>
          <a:prstGeom prst="ellipse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1</a:t>
            </a:r>
          </a:p>
        </p:txBody>
      </p:sp>
      <p:sp>
        <p:nvSpPr>
          <p:cNvPr id="10" name="Google Shape;337;p25">
            <a:extLst>
              <a:ext uri="{FF2B5EF4-FFF2-40B4-BE49-F238E27FC236}">
                <a16:creationId xmlns:a16="http://schemas.microsoft.com/office/drawing/2014/main" id="{83DDCC05-697C-797B-D579-F3AC9FE75C5A}"/>
              </a:ext>
            </a:extLst>
          </p:cNvPr>
          <p:cNvSpPr/>
          <p:nvPr/>
        </p:nvSpPr>
        <p:spPr>
          <a:xfrm>
            <a:off x="2185711" y="2971264"/>
            <a:ext cx="1424559" cy="1203355"/>
          </a:xfrm>
          <a:prstGeom prst="roundRect">
            <a:avLst>
              <a:gd name="adj" fmla="val 9377"/>
            </a:avLst>
          </a:prstGeom>
          <a:noFill/>
          <a:ln w="6350">
            <a:solidFill>
              <a:srgbClr val="6C1D5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  <a:sym typeface="Proxima Nova"/>
            </a:endParaRPr>
          </a:p>
        </p:txBody>
      </p:sp>
      <p:sp>
        <p:nvSpPr>
          <p:cNvPr id="11" name="Google Shape;366;p25">
            <a:extLst>
              <a:ext uri="{FF2B5EF4-FFF2-40B4-BE49-F238E27FC236}">
                <a16:creationId xmlns:a16="http://schemas.microsoft.com/office/drawing/2014/main" id="{83FFF793-6BF2-59BB-8B8C-E521538F789E}"/>
              </a:ext>
            </a:extLst>
          </p:cNvPr>
          <p:cNvSpPr/>
          <p:nvPr/>
        </p:nvSpPr>
        <p:spPr>
          <a:xfrm>
            <a:off x="2192962" y="2904803"/>
            <a:ext cx="944100" cy="162913"/>
          </a:xfrm>
          <a:prstGeom prst="roundRect">
            <a:avLst>
              <a:gd name="adj" fmla="val 26308"/>
            </a:avLst>
          </a:prstGeom>
          <a:solidFill>
            <a:srgbClr val="6C1D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cap="small" err="1">
                <a:solidFill>
                  <a:prstClr val="white"/>
                </a:solidFill>
                <a:latin typeface="Poppins"/>
                <a:ea typeface="Proxima Nova Rg"/>
                <a:cs typeface="Poppins"/>
                <a:sym typeface="Proxima Nova"/>
              </a:rPr>
              <a:t>Streamlit</a:t>
            </a:r>
            <a:r>
              <a:rPr lang="en-US" sz="1000" cap="small">
                <a:solidFill>
                  <a:prstClr val="white"/>
                </a:solidFill>
                <a:latin typeface="Poppins"/>
                <a:ea typeface="Proxima Nova Rg"/>
                <a:cs typeface="Poppins"/>
                <a:sym typeface="Proxima Nova"/>
              </a:rPr>
              <a:t> UI</a:t>
            </a:r>
            <a:endParaRPr kumimoji="0" sz="1000" b="0" i="0" u="none" strike="noStrike" kern="1200" cap="sm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Proxima Nova Rg"/>
              <a:cs typeface="Poppins" panose="00000500000000000000" pitchFamily="2" charset="0"/>
              <a:sym typeface="Proxima Nova"/>
            </a:endParaRPr>
          </a:p>
        </p:txBody>
      </p:sp>
      <p:pic>
        <p:nvPicPr>
          <p:cNvPr id="13" name="Picture 12" descr="Ux ">
            <a:extLst>
              <a:ext uri="{FF2B5EF4-FFF2-40B4-BE49-F238E27FC236}">
                <a16:creationId xmlns:a16="http://schemas.microsoft.com/office/drawing/2014/main" id="{49B4395F-CAE4-E381-07BC-E020F2DB5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046" y="3210295"/>
            <a:ext cx="527756" cy="471312"/>
          </a:xfrm>
          <a:prstGeom prst="rect">
            <a:avLst/>
          </a:prstGeom>
        </p:spPr>
      </p:pic>
      <p:sp>
        <p:nvSpPr>
          <p:cNvPr id="15" name="Google Shape;337;p25">
            <a:extLst>
              <a:ext uri="{FF2B5EF4-FFF2-40B4-BE49-F238E27FC236}">
                <a16:creationId xmlns:a16="http://schemas.microsoft.com/office/drawing/2014/main" id="{4AB7C9B6-6A95-4614-2915-08C74C5FD3D3}"/>
              </a:ext>
            </a:extLst>
          </p:cNvPr>
          <p:cNvSpPr/>
          <p:nvPr/>
        </p:nvSpPr>
        <p:spPr>
          <a:xfrm>
            <a:off x="4373398" y="2772281"/>
            <a:ext cx="1417670" cy="1208631"/>
          </a:xfrm>
          <a:prstGeom prst="roundRect">
            <a:avLst>
              <a:gd name="adj" fmla="val 9377"/>
            </a:avLst>
          </a:prstGeom>
          <a:noFill/>
          <a:ln w="6350">
            <a:solidFill>
              <a:srgbClr val="6C1D5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  <a:sym typeface="Proxima Nova"/>
            </a:endParaRPr>
          </a:p>
        </p:txBody>
      </p:sp>
      <p:sp>
        <p:nvSpPr>
          <p:cNvPr id="16" name="TextBox 4110">
            <a:extLst>
              <a:ext uri="{FF2B5EF4-FFF2-40B4-BE49-F238E27FC236}">
                <a16:creationId xmlns:a16="http://schemas.microsoft.com/office/drawing/2014/main" id="{6C636B7B-0401-7197-3D5D-D7160F76A8D6}"/>
              </a:ext>
            </a:extLst>
          </p:cNvPr>
          <p:cNvSpPr txBox="1"/>
          <p:nvPr/>
        </p:nvSpPr>
        <p:spPr>
          <a:xfrm>
            <a:off x="4440220" y="3686606"/>
            <a:ext cx="1284026" cy="243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i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prstClr val="black"/>
                </a:solidFill>
                <a:latin typeface="Segoe UI"/>
                <a:cs typeface="Segoe UI"/>
              </a:rPr>
              <a:t>Research Planner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Google Shape;366;p25">
            <a:extLst>
              <a:ext uri="{FF2B5EF4-FFF2-40B4-BE49-F238E27FC236}">
                <a16:creationId xmlns:a16="http://schemas.microsoft.com/office/drawing/2014/main" id="{E036BB7D-E893-6467-8D74-4BCB878C3D54}"/>
              </a:ext>
            </a:extLst>
          </p:cNvPr>
          <p:cNvSpPr/>
          <p:nvPr/>
        </p:nvSpPr>
        <p:spPr>
          <a:xfrm>
            <a:off x="4357571" y="2726476"/>
            <a:ext cx="944100" cy="162913"/>
          </a:xfrm>
          <a:prstGeom prst="roundRect">
            <a:avLst>
              <a:gd name="adj" fmla="val 26308"/>
            </a:avLst>
          </a:prstGeom>
          <a:solidFill>
            <a:srgbClr val="6C1D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cap="small" dirty="0">
                <a:solidFill>
                  <a:prstClr val="white"/>
                </a:solidFill>
                <a:latin typeface="Poppins"/>
                <a:ea typeface="Proxima Nova Rg"/>
                <a:cs typeface="Poppins"/>
              </a:rPr>
              <a:t>AGENT 1</a:t>
            </a:r>
            <a:endParaRPr lang="en-US" sz="10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Proxima Nova Rg"/>
              <a:cs typeface="Poppins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D44F3D-A258-9F7F-6BF6-FE8D3D5BF491}"/>
              </a:ext>
            </a:extLst>
          </p:cNvPr>
          <p:cNvSpPr/>
          <p:nvPr/>
        </p:nvSpPr>
        <p:spPr>
          <a:xfrm>
            <a:off x="3598919" y="3134980"/>
            <a:ext cx="274320" cy="274320"/>
          </a:xfrm>
          <a:prstGeom prst="ellipse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20" name="Google Shape;337;p25">
            <a:extLst>
              <a:ext uri="{FF2B5EF4-FFF2-40B4-BE49-F238E27FC236}">
                <a16:creationId xmlns:a16="http://schemas.microsoft.com/office/drawing/2014/main" id="{0FD6A2F6-C12B-53EE-D020-C797B72D2EB0}"/>
              </a:ext>
            </a:extLst>
          </p:cNvPr>
          <p:cNvSpPr/>
          <p:nvPr/>
        </p:nvSpPr>
        <p:spPr>
          <a:xfrm>
            <a:off x="3940168" y="928307"/>
            <a:ext cx="7697114" cy="5343186"/>
          </a:xfrm>
          <a:prstGeom prst="roundRect">
            <a:avLst>
              <a:gd name="adj" fmla="val 9377"/>
            </a:avLst>
          </a:prstGeom>
          <a:noFill/>
          <a:ln w="6350">
            <a:solidFill>
              <a:srgbClr val="6C1D5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  <a:sym typeface="Proxima Nova"/>
            </a:endParaRPr>
          </a:p>
        </p:txBody>
      </p:sp>
      <p:pic>
        <p:nvPicPr>
          <p:cNvPr id="21" name="Picture 20" descr="Research and development ">
            <a:extLst>
              <a:ext uri="{FF2B5EF4-FFF2-40B4-BE49-F238E27FC236}">
                <a16:creationId xmlns:a16="http://schemas.microsoft.com/office/drawing/2014/main" id="{5A8CC534-58C8-7A5C-9792-B4331FE23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591" y="3030699"/>
            <a:ext cx="485423" cy="485423"/>
          </a:xfrm>
          <a:prstGeom prst="rect">
            <a:avLst/>
          </a:prstGeom>
        </p:spPr>
      </p:pic>
      <p:pic>
        <p:nvPicPr>
          <p:cNvPr id="23" name="Picture 22" descr="A blue and white circle with white circles&#10;&#10;AI-generated content may be incorrect.">
            <a:extLst>
              <a:ext uri="{FF2B5EF4-FFF2-40B4-BE49-F238E27FC236}">
                <a16:creationId xmlns:a16="http://schemas.microsoft.com/office/drawing/2014/main" id="{F8307453-1388-68EC-7A5F-7B51EA434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597" y="2686068"/>
            <a:ext cx="588434" cy="602545"/>
          </a:xfrm>
          <a:prstGeom prst="rect">
            <a:avLst/>
          </a:prstGeom>
        </p:spPr>
      </p:pic>
      <p:sp>
        <p:nvSpPr>
          <p:cNvPr id="24" name="Google Shape;337;p25">
            <a:extLst>
              <a:ext uri="{FF2B5EF4-FFF2-40B4-BE49-F238E27FC236}">
                <a16:creationId xmlns:a16="http://schemas.microsoft.com/office/drawing/2014/main" id="{D9339A36-1231-5AFA-03F6-D93CB0953EB6}"/>
              </a:ext>
            </a:extLst>
          </p:cNvPr>
          <p:cNvSpPr/>
          <p:nvPr/>
        </p:nvSpPr>
        <p:spPr>
          <a:xfrm>
            <a:off x="7129278" y="1295195"/>
            <a:ext cx="1417670" cy="1208631"/>
          </a:xfrm>
          <a:prstGeom prst="roundRect">
            <a:avLst>
              <a:gd name="adj" fmla="val 9377"/>
            </a:avLst>
          </a:prstGeom>
          <a:noFill/>
          <a:ln w="6350">
            <a:solidFill>
              <a:srgbClr val="6C1D5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  <a:sym typeface="Proxima Nova"/>
            </a:endParaRPr>
          </a:p>
        </p:txBody>
      </p:sp>
      <p:sp>
        <p:nvSpPr>
          <p:cNvPr id="25" name="TextBox 4110">
            <a:extLst>
              <a:ext uri="{FF2B5EF4-FFF2-40B4-BE49-F238E27FC236}">
                <a16:creationId xmlns:a16="http://schemas.microsoft.com/office/drawing/2014/main" id="{1EF6583A-54E0-DD7A-D3CA-5EE74C19266F}"/>
              </a:ext>
            </a:extLst>
          </p:cNvPr>
          <p:cNvSpPr txBox="1"/>
          <p:nvPr/>
        </p:nvSpPr>
        <p:spPr>
          <a:xfrm>
            <a:off x="7196101" y="2209520"/>
            <a:ext cx="1284026" cy="243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i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prstClr val="black"/>
                </a:solidFill>
                <a:latin typeface="Segoe UI"/>
                <a:cs typeface="Segoe UI"/>
              </a:rPr>
              <a:t>Research Agent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Google Shape;366;p25">
            <a:extLst>
              <a:ext uri="{FF2B5EF4-FFF2-40B4-BE49-F238E27FC236}">
                <a16:creationId xmlns:a16="http://schemas.microsoft.com/office/drawing/2014/main" id="{F93E4723-9F9E-3E87-F18C-5ADA1BB4088A}"/>
              </a:ext>
            </a:extLst>
          </p:cNvPr>
          <p:cNvSpPr/>
          <p:nvPr/>
        </p:nvSpPr>
        <p:spPr>
          <a:xfrm>
            <a:off x="7113451" y="1249391"/>
            <a:ext cx="944100" cy="162913"/>
          </a:xfrm>
          <a:prstGeom prst="roundRect">
            <a:avLst>
              <a:gd name="adj" fmla="val 26308"/>
            </a:avLst>
          </a:prstGeom>
          <a:solidFill>
            <a:srgbClr val="6C1D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cap="small" dirty="0">
                <a:solidFill>
                  <a:prstClr val="white"/>
                </a:solidFill>
                <a:latin typeface="Poppins"/>
                <a:ea typeface="Proxima Nova Rg"/>
                <a:cs typeface="Poppins"/>
              </a:rPr>
              <a:t>AGENT 2</a:t>
            </a:r>
            <a:endParaRPr lang="en-US" sz="10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Proxima Nova Rg"/>
              <a:cs typeface="Poppins" panose="00000500000000000000" pitchFamily="2" charset="0"/>
            </a:endParaRPr>
          </a:p>
        </p:txBody>
      </p:sp>
      <p:sp>
        <p:nvSpPr>
          <p:cNvPr id="27" name="Google Shape;337;p25">
            <a:extLst>
              <a:ext uri="{FF2B5EF4-FFF2-40B4-BE49-F238E27FC236}">
                <a16:creationId xmlns:a16="http://schemas.microsoft.com/office/drawing/2014/main" id="{4BF560D6-4067-B37C-FDB9-45F34FFC0F18}"/>
              </a:ext>
            </a:extLst>
          </p:cNvPr>
          <p:cNvSpPr/>
          <p:nvPr/>
        </p:nvSpPr>
        <p:spPr>
          <a:xfrm>
            <a:off x="9471724" y="2932084"/>
            <a:ext cx="1417670" cy="1208631"/>
          </a:xfrm>
          <a:prstGeom prst="roundRect">
            <a:avLst>
              <a:gd name="adj" fmla="val 9377"/>
            </a:avLst>
          </a:prstGeom>
          <a:noFill/>
          <a:ln w="6350">
            <a:solidFill>
              <a:srgbClr val="6C1D5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  <a:sym typeface="Proxima Nova"/>
            </a:endParaRPr>
          </a:p>
        </p:txBody>
      </p:sp>
      <p:sp>
        <p:nvSpPr>
          <p:cNvPr id="28" name="TextBox 4110">
            <a:extLst>
              <a:ext uri="{FF2B5EF4-FFF2-40B4-BE49-F238E27FC236}">
                <a16:creationId xmlns:a16="http://schemas.microsoft.com/office/drawing/2014/main" id="{D959D337-FC5B-1466-974E-AE38E02E2A4A}"/>
              </a:ext>
            </a:extLst>
          </p:cNvPr>
          <p:cNvSpPr txBox="1"/>
          <p:nvPr/>
        </p:nvSpPr>
        <p:spPr>
          <a:xfrm>
            <a:off x="9538546" y="3846409"/>
            <a:ext cx="1284026" cy="243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i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prstClr val="black"/>
                </a:solidFill>
                <a:latin typeface="Segoe UI"/>
                <a:cs typeface="Segoe UI"/>
              </a:rPr>
              <a:t>Analysis Agent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Google Shape;366;p25">
            <a:extLst>
              <a:ext uri="{FF2B5EF4-FFF2-40B4-BE49-F238E27FC236}">
                <a16:creationId xmlns:a16="http://schemas.microsoft.com/office/drawing/2014/main" id="{F534B1CF-5A37-A918-4C11-3A7E5582EB55}"/>
              </a:ext>
            </a:extLst>
          </p:cNvPr>
          <p:cNvSpPr/>
          <p:nvPr/>
        </p:nvSpPr>
        <p:spPr>
          <a:xfrm>
            <a:off x="9455897" y="2886279"/>
            <a:ext cx="944100" cy="162913"/>
          </a:xfrm>
          <a:prstGeom prst="roundRect">
            <a:avLst>
              <a:gd name="adj" fmla="val 26308"/>
            </a:avLst>
          </a:prstGeom>
          <a:solidFill>
            <a:srgbClr val="6C1D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cap="small" dirty="0">
                <a:solidFill>
                  <a:prstClr val="white"/>
                </a:solidFill>
                <a:latin typeface="Poppins"/>
                <a:ea typeface="Proxima Nova Rg"/>
                <a:cs typeface="Poppins"/>
              </a:rPr>
              <a:t>AGENT 3</a:t>
            </a:r>
            <a:endParaRPr lang="en-US" sz="10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Proxima Nova Rg"/>
              <a:cs typeface="Poppins" panose="00000500000000000000" pitchFamily="2" charset="0"/>
            </a:endParaRPr>
          </a:p>
        </p:txBody>
      </p:sp>
      <p:sp>
        <p:nvSpPr>
          <p:cNvPr id="30" name="Google Shape;337;p25">
            <a:extLst>
              <a:ext uri="{FF2B5EF4-FFF2-40B4-BE49-F238E27FC236}">
                <a16:creationId xmlns:a16="http://schemas.microsoft.com/office/drawing/2014/main" id="{F582416F-5BFB-E80B-DBE3-8173CD8A36CC}"/>
              </a:ext>
            </a:extLst>
          </p:cNvPr>
          <p:cNvSpPr/>
          <p:nvPr/>
        </p:nvSpPr>
        <p:spPr>
          <a:xfrm>
            <a:off x="7086946" y="4695973"/>
            <a:ext cx="1417670" cy="1208631"/>
          </a:xfrm>
          <a:prstGeom prst="roundRect">
            <a:avLst>
              <a:gd name="adj" fmla="val 9377"/>
            </a:avLst>
          </a:prstGeom>
          <a:noFill/>
          <a:ln w="6350">
            <a:solidFill>
              <a:srgbClr val="6C1D5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  <a:sym typeface="Proxima Nova"/>
            </a:endParaRPr>
          </a:p>
        </p:txBody>
      </p:sp>
      <p:sp>
        <p:nvSpPr>
          <p:cNvPr id="31" name="TextBox 4110">
            <a:extLst>
              <a:ext uri="{FF2B5EF4-FFF2-40B4-BE49-F238E27FC236}">
                <a16:creationId xmlns:a16="http://schemas.microsoft.com/office/drawing/2014/main" id="{2682E55D-E5F2-659E-420D-0351CA3A9D9B}"/>
              </a:ext>
            </a:extLst>
          </p:cNvPr>
          <p:cNvSpPr txBox="1"/>
          <p:nvPr/>
        </p:nvSpPr>
        <p:spPr>
          <a:xfrm>
            <a:off x="7153768" y="5610298"/>
            <a:ext cx="1284026" cy="243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i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prstClr val="black"/>
                </a:solidFill>
                <a:latin typeface="Segoe UI"/>
                <a:cs typeface="Segoe UI"/>
              </a:rPr>
              <a:t>Writing Agent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32" name="Google Shape;366;p25">
            <a:extLst>
              <a:ext uri="{FF2B5EF4-FFF2-40B4-BE49-F238E27FC236}">
                <a16:creationId xmlns:a16="http://schemas.microsoft.com/office/drawing/2014/main" id="{5A226784-9E9E-A553-A13F-3F59F451AD4C}"/>
              </a:ext>
            </a:extLst>
          </p:cNvPr>
          <p:cNvSpPr/>
          <p:nvPr/>
        </p:nvSpPr>
        <p:spPr>
          <a:xfrm>
            <a:off x="7071119" y="4650168"/>
            <a:ext cx="944100" cy="162913"/>
          </a:xfrm>
          <a:prstGeom prst="roundRect">
            <a:avLst>
              <a:gd name="adj" fmla="val 26308"/>
            </a:avLst>
          </a:prstGeom>
          <a:solidFill>
            <a:srgbClr val="6C1D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cap="small">
                <a:solidFill>
                  <a:prstClr val="white"/>
                </a:solidFill>
                <a:latin typeface="Poppins"/>
                <a:ea typeface="Proxima Nova Rg"/>
                <a:cs typeface="Poppins"/>
              </a:rPr>
              <a:t>AGENT 4</a:t>
            </a:r>
            <a:endParaRPr lang="en-US" sz="1000" b="0" i="0" u="none" strike="noStrike" kern="1200" cap="sm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Proxima Nova Rg"/>
              <a:cs typeface="Poppins" panose="00000500000000000000" pitchFamily="2" charset="0"/>
            </a:endParaRP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D79C01C-6D6D-2293-A3F7-129EAF62C17C}"/>
              </a:ext>
            </a:extLst>
          </p:cNvPr>
          <p:cNvCxnSpPr>
            <a:cxnSpLocks/>
          </p:cNvCxnSpPr>
          <p:nvPr/>
        </p:nvCxnSpPr>
        <p:spPr>
          <a:xfrm flipV="1">
            <a:off x="5784880" y="1816293"/>
            <a:ext cx="1338245" cy="18084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192AE2D-0D20-DAF0-2349-FC72238353E8}"/>
              </a:ext>
            </a:extLst>
          </p:cNvPr>
          <p:cNvSpPr/>
          <p:nvPr/>
        </p:nvSpPr>
        <p:spPr>
          <a:xfrm>
            <a:off x="6099289" y="2438205"/>
            <a:ext cx="274320" cy="274320"/>
          </a:xfrm>
          <a:prstGeom prst="ellipse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3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A6C164E-C2DA-A1A9-942F-D53B83E1E12C}"/>
              </a:ext>
            </a:extLst>
          </p:cNvPr>
          <p:cNvCxnSpPr>
            <a:cxnSpLocks/>
          </p:cNvCxnSpPr>
          <p:nvPr/>
        </p:nvCxnSpPr>
        <p:spPr>
          <a:xfrm>
            <a:off x="8548762" y="1895419"/>
            <a:ext cx="902696" cy="1600095"/>
          </a:xfrm>
          <a:prstGeom prst="curvedConnector3">
            <a:avLst>
              <a:gd name="adj1" fmla="val 351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F43589E-49A3-42E9-5029-F100E8F3B95A}"/>
              </a:ext>
            </a:extLst>
          </p:cNvPr>
          <p:cNvSpPr/>
          <p:nvPr/>
        </p:nvSpPr>
        <p:spPr>
          <a:xfrm>
            <a:off x="8934440" y="2528263"/>
            <a:ext cx="274320" cy="274320"/>
          </a:xfrm>
          <a:prstGeom prst="ellipse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D79C01C-6D6D-2293-A3F7-129EAF62C17C}"/>
              </a:ext>
            </a:extLst>
          </p:cNvPr>
          <p:cNvCxnSpPr>
            <a:cxnSpLocks/>
          </p:cNvCxnSpPr>
          <p:nvPr/>
        </p:nvCxnSpPr>
        <p:spPr>
          <a:xfrm flipH="1">
            <a:off x="8548348" y="4146872"/>
            <a:ext cx="1596865" cy="12677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4E02E42-E591-12CB-B629-2858B215D516}"/>
              </a:ext>
            </a:extLst>
          </p:cNvPr>
          <p:cNvSpPr/>
          <p:nvPr/>
        </p:nvSpPr>
        <p:spPr>
          <a:xfrm>
            <a:off x="9407443" y="4783841"/>
            <a:ext cx="274320" cy="274320"/>
          </a:xfrm>
          <a:prstGeom prst="ellipse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BB5AA73-3B36-1C3B-BA50-C9F10E3F7260}"/>
              </a:ext>
            </a:extLst>
          </p:cNvPr>
          <p:cNvCxnSpPr>
            <a:cxnSpLocks/>
          </p:cNvCxnSpPr>
          <p:nvPr/>
        </p:nvCxnSpPr>
        <p:spPr>
          <a:xfrm flipH="1" flipV="1">
            <a:off x="3632548" y="4010113"/>
            <a:ext cx="3412005" cy="1457799"/>
          </a:xfrm>
          <a:prstGeom prst="curvedConnector3">
            <a:avLst>
              <a:gd name="adj1" fmla="val 351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75D304-B1A2-281C-ED6F-CCDD8E099166}"/>
              </a:ext>
            </a:extLst>
          </p:cNvPr>
          <p:cNvSpPr/>
          <p:nvPr/>
        </p:nvSpPr>
        <p:spPr>
          <a:xfrm>
            <a:off x="5283757" y="4779611"/>
            <a:ext cx="274320" cy="274320"/>
          </a:xfrm>
          <a:prstGeom prst="ellipse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FFFFFF"/>
                </a:solidFill>
                <a:latin typeface="Segoe UI"/>
                <a:cs typeface="Segoe UI"/>
              </a:rPr>
              <a:t>6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45" name="TextBox 4110">
            <a:extLst>
              <a:ext uri="{FF2B5EF4-FFF2-40B4-BE49-F238E27FC236}">
                <a16:creationId xmlns:a16="http://schemas.microsoft.com/office/drawing/2014/main" id="{38EF3E72-2DB5-240D-6F5A-5D1E58E7D340}"/>
              </a:ext>
            </a:extLst>
          </p:cNvPr>
          <p:cNvSpPr txBox="1"/>
          <p:nvPr/>
        </p:nvSpPr>
        <p:spPr>
          <a:xfrm>
            <a:off x="2263077" y="3815255"/>
            <a:ext cx="1284026" cy="243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i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prstClr val="black"/>
                </a:solidFill>
                <a:latin typeface="Segoe UI"/>
                <a:cs typeface="Segoe UI"/>
              </a:rPr>
              <a:t>Captures user query</a:t>
            </a:r>
            <a:endParaRPr lang="en-US">
              <a:solidFill>
                <a:prstClr val="black"/>
              </a:solidFill>
            </a:endParaRPr>
          </a:p>
        </p:txBody>
      </p:sp>
      <p:pic>
        <p:nvPicPr>
          <p:cNvPr id="47" name="Picture 46" descr="Analytics ">
            <a:extLst>
              <a:ext uri="{FF2B5EF4-FFF2-40B4-BE49-F238E27FC236}">
                <a16:creationId xmlns:a16="http://schemas.microsoft.com/office/drawing/2014/main" id="{E1E9188E-DD02-BD7B-48BA-37AD490BC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0763" y="1600975"/>
            <a:ext cx="416012" cy="436606"/>
          </a:xfrm>
          <a:prstGeom prst="rect">
            <a:avLst/>
          </a:prstGeom>
        </p:spPr>
      </p:pic>
      <p:pic>
        <p:nvPicPr>
          <p:cNvPr id="49" name="Picture 48" descr="Trend - Free business icons">
            <a:extLst>
              <a:ext uri="{FF2B5EF4-FFF2-40B4-BE49-F238E27FC236}">
                <a16:creationId xmlns:a16="http://schemas.microsoft.com/office/drawing/2014/main" id="{09A592EC-DEEF-DFFF-B5EC-975B4A9249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7357" y="3218854"/>
            <a:ext cx="474184" cy="424302"/>
          </a:xfrm>
          <a:prstGeom prst="rect">
            <a:avLst/>
          </a:prstGeom>
        </p:spPr>
      </p:pic>
      <p:pic>
        <p:nvPicPr>
          <p:cNvPr id="51" name="Picture 50" descr="Seo report ">
            <a:extLst>
              <a:ext uri="{FF2B5EF4-FFF2-40B4-BE49-F238E27FC236}">
                <a16:creationId xmlns:a16="http://schemas.microsoft.com/office/drawing/2014/main" id="{31704B1E-CA16-8C92-8075-FA306A95DC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9513" y="5004967"/>
            <a:ext cx="545061" cy="484082"/>
          </a:xfrm>
          <a:prstGeom prst="rect">
            <a:avLst/>
          </a:prstGeom>
        </p:spPr>
      </p:pic>
      <p:sp>
        <p:nvSpPr>
          <p:cNvPr id="52" name="TextBox 72">
            <a:extLst>
              <a:ext uri="{FF2B5EF4-FFF2-40B4-BE49-F238E27FC236}">
                <a16:creationId xmlns:a16="http://schemas.microsoft.com/office/drawing/2014/main" id="{DEAED553-A737-573A-6786-DB4DAC232268}"/>
              </a:ext>
            </a:extLst>
          </p:cNvPr>
          <p:cNvSpPr txBox="1"/>
          <p:nvPr/>
        </p:nvSpPr>
        <p:spPr>
          <a:xfrm>
            <a:off x="5286282" y="4507294"/>
            <a:ext cx="873024" cy="2438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1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egoe UI"/>
                <a:cs typeface="Segoe UI"/>
              </a:rPr>
              <a:t>Final Report</a:t>
            </a:r>
            <a:endParaRPr lang="en-US"/>
          </a:p>
        </p:txBody>
      </p:sp>
      <p:pic>
        <p:nvPicPr>
          <p:cNvPr id="53" name="Picture 52" descr="Chat gpt">
            <a:extLst>
              <a:ext uri="{FF2B5EF4-FFF2-40B4-BE49-F238E27FC236}">
                <a16:creationId xmlns:a16="http://schemas.microsoft.com/office/drawing/2014/main" id="{A1021299-9236-3E40-701F-E05F6A51C9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419106" y="2532412"/>
            <a:ext cx="492826" cy="496785"/>
          </a:xfrm>
          <a:prstGeom prst="rect">
            <a:avLst/>
          </a:prstGeom>
        </p:spPr>
      </p:pic>
      <p:pic>
        <p:nvPicPr>
          <p:cNvPr id="54" name="Picture 53" descr="Chat gpt">
            <a:extLst>
              <a:ext uri="{FF2B5EF4-FFF2-40B4-BE49-F238E27FC236}">
                <a16:creationId xmlns:a16="http://schemas.microsoft.com/office/drawing/2014/main" id="{0E172C05-9C80-3CEC-4B8B-F0DAB69D8F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8239495" y="1087580"/>
            <a:ext cx="492826" cy="496785"/>
          </a:xfrm>
          <a:prstGeom prst="rect">
            <a:avLst/>
          </a:prstGeom>
        </p:spPr>
      </p:pic>
      <p:pic>
        <p:nvPicPr>
          <p:cNvPr id="55" name="Picture 54" descr="Chat gpt">
            <a:extLst>
              <a:ext uri="{FF2B5EF4-FFF2-40B4-BE49-F238E27FC236}">
                <a16:creationId xmlns:a16="http://schemas.microsoft.com/office/drawing/2014/main" id="{670AD5E4-271D-9633-AAE4-9D5F12E562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0584871" y="2720437"/>
            <a:ext cx="492826" cy="496785"/>
          </a:xfrm>
          <a:prstGeom prst="rect">
            <a:avLst/>
          </a:prstGeom>
        </p:spPr>
      </p:pic>
      <p:pic>
        <p:nvPicPr>
          <p:cNvPr id="56" name="Picture 55" descr="Chat gpt">
            <a:extLst>
              <a:ext uri="{FF2B5EF4-FFF2-40B4-BE49-F238E27FC236}">
                <a16:creationId xmlns:a16="http://schemas.microsoft.com/office/drawing/2014/main" id="{6AD287BB-4478-B078-AD7B-1AC7543966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8239495" y="4452256"/>
            <a:ext cx="492826" cy="496785"/>
          </a:xfrm>
          <a:prstGeom prst="rect">
            <a:avLst/>
          </a:prstGeom>
        </p:spPr>
      </p:pic>
      <p:sp>
        <p:nvSpPr>
          <p:cNvPr id="57" name="Google Shape;337;p25">
            <a:extLst>
              <a:ext uri="{FF2B5EF4-FFF2-40B4-BE49-F238E27FC236}">
                <a16:creationId xmlns:a16="http://schemas.microsoft.com/office/drawing/2014/main" id="{FB27EAE2-99BE-5910-6CDC-BD9AFFA57821}"/>
              </a:ext>
            </a:extLst>
          </p:cNvPr>
          <p:cNvSpPr/>
          <p:nvPr/>
        </p:nvSpPr>
        <p:spPr>
          <a:xfrm>
            <a:off x="3257153" y="5190777"/>
            <a:ext cx="1417670" cy="1208631"/>
          </a:xfrm>
          <a:prstGeom prst="roundRect">
            <a:avLst>
              <a:gd name="adj" fmla="val 9377"/>
            </a:avLst>
          </a:prstGeom>
          <a:noFill/>
          <a:ln w="6350">
            <a:solidFill>
              <a:srgbClr val="6C1D5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  <a:sym typeface="Proxima Nova"/>
            </a:endParaRPr>
          </a:p>
        </p:txBody>
      </p:sp>
      <p:sp>
        <p:nvSpPr>
          <p:cNvPr id="58" name="TextBox 4110">
            <a:extLst>
              <a:ext uri="{FF2B5EF4-FFF2-40B4-BE49-F238E27FC236}">
                <a16:creationId xmlns:a16="http://schemas.microsoft.com/office/drawing/2014/main" id="{38436019-7C3F-9E7B-29F7-150C5EFA78BC}"/>
              </a:ext>
            </a:extLst>
          </p:cNvPr>
          <p:cNvSpPr txBox="1"/>
          <p:nvPr/>
        </p:nvSpPr>
        <p:spPr>
          <a:xfrm>
            <a:off x="3323976" y="6105102"/>
            <a:ext cx="1284026" cy="243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i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prstClr val="black"/>
                </a:solidFill>
                <a:latin typeface="Segoe UI"/>
                <a:cs typeface="Segoe UI"/>
              </a:rPr>
              <a:t>Research Team Lead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9" name="Google Shape;366;p25">
            <a:extLst>
              <a:ext uri="{FF2B5EF4-FFF2-40B4-BE49-F238E27FC236}">
                <a16:creationId xmlns:a16="http://schemas.microsoft.com/office/drawing/2014/main" id="{207F52AC-A2C6-51D4-3B48-5CAB2B15AD3B}"/>
              </a:ext>
            </a:extLst>
          </p:cNvPr>
          <p:cNvSpPr/>
          <p:nvPr/>
        </p:nvSpPr>
        <p:spPr>
          <a:xfrm>
            <a:off x="3241327" y="5144972"/>
            <a:ext cx="944100" cy="162913"/>
          </a:xfrm>
          <a:prstGeom prst="roundRect">
            <a:avLst>
              <a:gd name="adj" fmla="val 26308"/>
            </a:avLst>
          </a:prstGeom>
          <a:solidFill>
            <a:srgbClr val="6C1D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cap="small">
                <a:solidFill>
                  <a:prstClr val="white"/>
                </a:solidFill>
                <a:latin typeface="Poppins"/>
                <a:ea typeface="Proxima Nova Rg"/>
                <a:cs typeface="Poppins"/>
              </a:rPr>
              <a:t>AGENT 5</a:t>
            </a:r>
            <a:endParaRPr lang="en-US" sz="1000" b="0" i="0" u="none" strike="noStrike" kern="1200" cap="sm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Proxima Nova Rg"/>
              <a:cs typeface="Poppins" panose="00000500000000000000" pitchFamily="2" charset="0"/>
            </a:endParaRPr>
          </a:p>
        </p:txBody>
      </p:sp>
      <p:pic>
        <p:nvPicPr>
          <p:cNvPr id="60" name="Picture 59" descr="Chat gpt">
            <a:extLst>
              <a:ext uri="{FF2B5EF4-FFF2-40B4-BE49-F238E27FC236}">
                <a16:creationId xmlns:a16="http://schemas.microsoft.com/office/drawing/2014/main" id="{79753FFC-E4D3-A19F-369A-9B017CF95C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409703" y="4947060"/>
            <a:ext cx="492826" cy="496785"/>
          </a:xfrm>
          <a:prstGeom prst="rect">
            <a:avLst/>
          </a:prstGeom>
        </p:spPr>
      </p:pic>
      <p:pic>
        <p:nvPicPr>
          <p:cNvPr id="61" name="Picture 60" descr="Team management ">
            <a:extLst>
              <a:ext uri="{FF2B5EF4-FFF2-40B4-BE49-F238E27FC236}">
                <a16:creationId xmlns:a16="http://schemas.microsoft.com/office/drawing/2014/main" id="{1BD63E73-5631-DEDC-28D4-D9755E4FE4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6035" y="5372595"/>
            <a:ext cx="665019" cy="704603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DDE3632-4F45-FA2E-73E7-1297B0DF2F6F}"/>
              </a:ext>
            </a:extLst>
          </p:cNvPr>
          <p:cNvCxnSpPr>
            <a:cxnSpLocks/>
          </p:cNvCxnSpPr>
          <p:nvPr/>
        </p:nvCxnSpPr>
        <p:spPr>
          <a:xfrm flipV="1">
            <a:off x="3613091" y="3555167"/>
            <a:ext cx="757013" cy="2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4110">
            <a:extLst>
              <a:ext uri="{FF2B5EF4-FFF2-40B4-BE49-F238E27FC236}">
                <a16:creationId xmlns:a16="http://schemas.microsoft.com/office/drawing/2014/main" id="{65E5F885-8D51-0AAA-9BCF-9C817E41BB27}"/>
              </a:ext>
            </a:extLst>
          </p:cNvPr>
          <p:cNvSpPr txBox="1"/>
          <p:nvPr/>
        </p:nvSpPr>
        <p:spPr>
          <a:xfrm>
            <a:off x="76037" y="3815255"/>
            <a:ext cx="1284026" cy="243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i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prstClr val="black"/>
                </a:solidFill>
                <a:latin typeface="Segoe UI"/>
                <a:cs typeface="Segoe UI"/>
              </a:rPr>
              <a:t> user sends query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8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5A9B0F57-2AFA-4BDD-7C14-7CF22037D763}"/>
              </a:ext>
            </a:extLst>
          </p:cNvPr>
          <p:cNvSpPr txBox="1">
            <a:spLocks/>
          </p:cNvSpPr>
          <p:nvPr/>
        </p:nvSpPr>
        <p:spPr>
          <a:xfrm>
            <a:off x="1194266" y="-47559"/>
            <a:ext cx="9603658" cy="14815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b="1">
                <a:solidFill>
                  <a:srgbClr val="6C1D5F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</a:br>
            <a:r>
              <a:rPr lang="en-US" sz="2800" b="1">
                <a:solidFill>
                  <a:srgbClr val="6C1D5F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Let’s Understand it Visually Working of Agents</a:t>
            </a:r>
            <a:br>
              <a:rPr lang="en-US" sz="2800" b="1">
                <a:solidFill>
                  <a:srgbClr val="6C1D5F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</a:br>
            <a:endParaRPr lang="en-US" sz="2800" dirty="0"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55019A03-AE4B-E664-D1AE-30D38A7F8C00}"/>
              </a:ext>
            </a:extLst>
          </p:cNvPr>
          <p:cNvCxnSpPr>
            <a:cxnSpLocks/>
          </p:cNvCxnSpPr>
          <p:nvPr/>
        </p:nvCxnSpPr>
        <p:spPr>
          <a:xfrm>
            <a:off x="6489811" y="1899485"/>
            <a:ext cx="3758269" cy="2524832"/>
          </a:xfrm>
          <a:prstGeom prst="curvedConnector3">
            <a:avLst>
              <a:gd name="adj1" fmla="val 351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02C3369-9B7E-2766-AB3F-79AEB98074F5}"/>
              </a:ext>
            </a:extLst>
          </p:cNvPr>
          <p:cNvCxnSpPr>
            <a:cxnSpLocks/>
          </p:cNvCxnSpPr>
          <p:nvPr/>
        </p:nvCxnSpPr>
        <p:spPr>
          <a:xfrm flipH="1" flipV="1">
            <a:off x="6485439" y="1652012"/>
            <a:ext cx="3715731" cy="2185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0484A50-F682-7619-7468-B0DC53122FC8}"/>
              </a:ext>
            </a:extLst>
          </p:cNvPr>
          <p:cNvCxnSpPr>
            <a:cxnSpLocks/>
          </p:cNvCxnSpPr>
          <p:nvPr/>
        </p:nvCxnSpPr>
        <p:spPr>
          <a:xfrm flipV="1">
            <a:off x="2031936" y="1868078"/>
            <a:ext cx="2995292" cy="11850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86A440F-22EB-7C82-3E52-292C75B017A8}"/>
              </a:ext>
            </a:extLst>
          </p:cNvPr>
          <p:cNvCxnSpPr>
            <a:cxnSpLocks/>
          </p:cNvCxnSpPr>
          <p:nvPr/>
        </p:nvCxnSpPr>
        <p:spPr>
          <a:xfrm flipH="1">
            <a:off x="2000720" y="2434314"/>
            <a:ext cx="2996367" cy="1596797"/>
          </a:xfrm>
          <a:prstGeom prst="curvedConnector3">
            <a:avLst>
              <a:gd name="adj1" fmla="val 351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63EA721-314C-B9E2-B353-4E9DAC3387A1}"/>
              </a:ext>
            </a:extLst>
          </p:cNvPr>
          <p:cNvCxnSpPr>
            <a:cxnSpLocks/>
          </p:cNvCxnSpPr>
          <p:nvPr/>
        </p:nvCxnSpPr>
        <p:spPr>
          <a:xfrm flipV="1">
            <a:off x="4570407" y="2766606"/>
            <a:ext cx="833425" cy="2512288"/>
          </a:xfrm>
          <a:prstGeom prst="curvedConnector3">
            <a:avLst>
              <a:gd name="adj1" fmla="val 351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Google Shape;337;p25">
            <a:extLst>
              <a:ext uri="{FF2B5EF4-FFF2-40B4-BE49-F238E27FC236}">
                <a16:creationId xmlns:a16="http://schemas.microsoft.com/office/drawing/2014/main" id="{377A35A7-FAA2-EB4E-3A53-D34ADDD20B8F}"/>
              </a:ext>
            </a:extLst>
          </p:cNvPr>
          <p:cNvSpPr/>
          <p:nvPr/>
        </p:nvSpPr>
        <p:spPr>
          <a:xfrm>
            <a:off x="5042728" y="1545819"/>
            <a:ext cx="1417670" cy="1208631"/>
          </a:xfrm>
          <a:prstGeom prst="roundRect">
            <a:avLst>
              <a:gd name="adj" fmla="val 9377"/>
            </a:avLst>
          </a:prstGeom>
          <a:noFill/>
          <a:ln w="6350">
            <a:solidFill>
              <a:srgbClr val="6C1D5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  <a:sym typeface="Proxima Nova"/>
            </a:endParaRPr>
          </a:p>
        </p:txBody>
      </p:sp>
      <p:sp>
        <p:nvSpPr>
          <p:cNvPr id="45" name="TextBox 4110">
            <a:extLst>
              <a:ext uri="{FF2B5EF4-FFF2-40B4-BE49-F238E27FC236}">
                <a16:creationId xmlns:a16="http://schemas.microsoft.com/office/drawing/2014/main" id="{65C61117-7BBE-9194-BD4F-87CC54D0A7B6}"/>
              </a:ext>
            </a:extLst>
          </p:cNvPr>
          <p:cNvSpPr txBox="1"/>
          <p:nvPr/>
        </p:nvSpPr>
        <p:spPr>
          <a:xfrm>
            <a:off x="5109551" y="2460144"/>
            <a:ext cx="1284026" cy="243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i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prstClr val="black"/>
                </a:solidFill>
                <a:latin typeface="Segoe UI"/>
                <a:cs typeface="Segoe UI"/>
              </a:rPr>
              <a:t>Research Team Lead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Google Shape;366;p25">
            <a:extLst>
              <a:ext uri="{FF2B5EF4-FFF2-40B4-BE49-F238E27FC236}">
                <a16:creationId xmlns:a16="http://schemas.microsoft.com/office/drawing/2014/main" id="{54295169-527E-9558-656B-1D49E77C5154}"/>
              </a:ext>
            </a:extLst>
          </p:cNvPr>
          <p:cNvSpPr/>
          <p:nvPr/>
        </p:nvSpPr>
        <p:spPr>
          <a:xfrm>
            <a:off x="5026902" y="1500014"/>
            <a:ext cx="944100" cy="162913"/>
          </a:xfrm>
          <a:prstGeom prst="roundRect">
            <a:avLst>
              <a:gd name="adj" fmla="val 26308"/>
            </a:avLst>
          </a:prstGeom>
          <a:solidFill>
            <a:srgbClr val="6C1D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cap="small" dirty="0">
                <a:solidFill>
                  <a:prstClr val="white"/>
                </a:solidFill>
                <a:latin typeface="Poppins"/>
                <a:ea typeface="Proxima Nova Rg"/>
                <a:cs typeface="Poppins"/>
              </a:rPr>
              <a:t>MAIN AGENT</a:t>
            </a:r>
            <a:endParaRPr lang="en-US" sz="10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Proxima Nova Rg"/>
              <a:cs typeface="Poppins"/>
            </a:endParaRPr>
          </a:p>
        </p:txBody>
      </p:sp>
      <p:pic>
        <p:nvPicPr>
          <p:cNvPr id="47" name="Picture 46" descr="Team management ">
            <a:extLst>
              <a:ext uri="{FF2B5EF4-FFF2-40B4-BE49-F238E27FC236}">
                <a16:creationId xmlns:a16="http://schemas.microsoft.com/office/drawing/2014/main" id="{F0F73D23-FE83-A0F5-D9B1-7CA905DCA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610" y="1727637"/>
            <a:ext cx="665019" cy="704603"/>
          </a:xfrm>
          <a:prstGeom prst="rect">
            <a:avLst/>
          </a:prstGeom>
        </p:spPr>
      </p:pic>
      <p:sp>
        <p:nvSpPr>
          <p:cNvPr id="48" name="Google Shape;337;p25">
            <a:extLst>
              <a:ext uri="{FF2B5EF4-FFF2-40B4-BE49-F238E27FC236}">
                <a16:creationId xmlns:a16="http://schemas.microsoft.com/office/drawing/2014/main" id="{D5151517-DF50-3613-1113-EEF0C2A58C80}"/>
              </a:ext>
            </a:extLst>
          </p:cNvPr>
          <p:cNvSpPr/>
          <p:nvPr/>
        </p:nvSpPr>
        <p:spPr>
          <a:xfrm>
            <a:off x="620454" y="2973608"/>
            <a:ext cx="1417670" cy="1208631"/>
          </a:xfrm>
          <a:prstGeom prst="roundRect">
            <a:avLst>
              <a:gd name="adj" fmla="val 9377"/>
            </a:avLst>
          </a:prstGeom>
          <a:noFill/>
          <a:ln w="6350">
            <a:solidFill>
              <a:srgbClr val="6C1D5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  <a:sym typeface="Proxima Nova"/>
            </a:endParaRPr>
          </a:p>
        </p:txBody>
      </p:sp>
      <p:sp>
        <p:nvSpPr>
          <p:cNvPr id="49" name="TextBox 4110">
            <a:extLst>
              <a:ext uri="{FF2B5EF4-FFF2-40B4-BE49-F238E27FC236}">
                <a16:creationId xmlns:a16="http://schemas.microsoft.com/office/drawing/2014/main" id="{9EB585CA-5467-A7F1-0911-916D93AF2B80}"/>
              </a:ext>
            </a:extLst>
          </p:cNvPr>
          <p:cNvSpPr txBox="1"/>
          <p:nvPr/>
        </p:nvSpPr>
        <p:spPr>
          <a:xfrm>
            <a:off x="687276" y="3887933"/>
            <a:ext cx="1284026" cy="243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i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prstClr val="black"/>
                </a:solidFill>
                <a:latin typeface="Segoe UI"/>
                <a:cs typeface="Segoe UI"/>
              </a:rPr>
              <a:t>Research Planner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0" name="Google Shape;366;p25">
            <a:extLst>
              <a:ext uri="{FF2B5EF4-FFF2-40B4-BE49-F238E27FC236}">
                <a16:creationId xmlns:a16="http://schemas.microsoft.com/office/drawing/2014/main" id="{45B2345A-2CF0-96E6-7204-FF31931DDF88}"/>
              </a:ext>
            </a:extLst>
          </p:cNvPr>
          <p:cNvSpPr/>
          <p:nvPr/>
        </p:nvSpPr>
        <p:spPr>
          <a:xfrm>
            <a:off x="604627" y="2927803"/>
            <a:ext cx="944100" cy="162913"/>
          </a:xfrm>
          <a:prstGeom prst="roundRect">
            <a:avLst>
              <a:gd name="adj" fmla="val 26308"/>
            </a:avLst>
          </a:prstGeom>
          <a:solidFill>
            <a:srgbClr val="6C1D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cap="small" dirty="0">
                <a:solidFill>
                  <a:prstClr val="white"/>
                </a:solidFill>
                <a:latin typeface="Poppins"/>
                <a:ea typeface="Proxima Nova Rg"/>
                <a:cs typeface="Poppins"/>
              </a:rPr>
              <a:t>AGENT 1</a:t>
            </a:r>
            <a:endParaRPr lang="en-US" sz="10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Proxima Nova Rg"/>
              <a:cs typeface="Poppins" panose="00000500000000000000" pitchFamily="2" charset="0"/>
            </a:endParaRPr>
          </a:p>
        </p:txBody>
      </p:sp>
      <p:pic>
        <p:nvPicPr>
          <p:cNvPr id="51" name="Picture 50" descr="Research and development ">
            <a:extLst>
              <a:ext uri="{FF2B5EF4-FFF2-40B4-BE49-F238E27FC236}">
                <a16:creationId xmlns:a16="http://schemas.microsoft.com/office/drawing/2014/main" id="{E57F9279-9A49-96D2-7DF3-C597AA69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47" y="3232026"/>
            <a:ext cx="485423" cy="485423"/>
          </a:xfrm>
          <a:prstGeom prst="rect">
            <a:avLst/>
          </a:prstGeom>
        </p:spPr>
      </p:pic>
      <p:sp>
        <p:nvSpPr>
          <p:cNvPr id="52" name="TextBox 72">
            <a:extLst>
              <a:ext uri="{FF2B5EF4-FFF2-40B4-BE49-F238E27FC236}">
                <a16:creationId xmlns:a16="http://schemas.microsoft.com/office/drawing/2014/main" id="{15F21105-38D2-2C8B-863D-1E8F8C8BFA5F}"/>
              </a:ext>
            </a:extLst>
          </p:cNvPr>
          <p:cNvSpPr txBox="1"/>
          <p:nvPr/>
        </p:nvSpPr>
        <p:spPr>
          <a:xfrm>
            <a:off x="3372914" y="3492501"/>
            <a:ext cx="615726" cy="2438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1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/>
                <a:cs typeface="Segoe UI"/>
              </a:rPr>
              <a:t>Query</a:t>
            </a:r>
            <a:endParaRPr lang="en-US" dirty="0"/>
          </a:p>
        </p:txBody>
      </p:sp>
      <p:sp>
        <p:nvSpPr>
          <p:cNvPr id="53" name="TextBox 72">
            <a:extLst>
              <a:ext uri="{FF2B5EF4-FFF2-40B4-BE49-F238E27FC236}">
                <a16:creationId xmlns:a16="http://schemas.microsoft.com/office/drawing/2014/main" id="{841E7009-AE32-8BC0-F755-5DF0B812A69B}"/>
              </a:ext>
            </a:extLst>
          </p:cNvPr>
          <p:cNvSpPr txBox="1"/>
          <p:nvPr/>
        </p:nvSpPr>
        <p:spPr>
          <a:xfrm>
            <a:off x="3067896" y="1903187"/>
            <a:ext cx="615726" cy="2438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1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/>
                <a:cs typeface="Segoe UI"/>
              </a:rPr>
              <a:t>Sub topics</a:t>
            </a:r>
            <a:endParaRPr lang="en-US" dirty="0"/>
          </a:p>
        </p:txBody>
      </p:sp>
      <p:sp>
        <p:nvSpPr>
          <p:cNvPr id="54" name="Google Shape;337;p25">
            <a:extLst>
              <a:ext uri="{FF2B5EF4-FFF2-40B4-BE49-F238E27FC236}">
                <a16:creationId xmlns:a16="http://schemas.microsoft.com/office/drawing/2014/main" id="{2BE921E5-517B-E01C-9C7A-A54168EC3A5F}"/>
              </a:ext>
            </a:extLst>
          </p:cNvPr>
          <p:cNvSpPr/>
          <p:nvPr/>
        </p:nvSpPr>
        <p:spPr>
          <a:xfrm>
            <a:off x="3143226" y="5015137"/>
            <a:ext cx="1417670" cy="1208631"/>
          </a:xfrm>
          <a:prstGeom prst="roundRect">
            <a:avLst>
              <a:gd name="adj" fmla="val 9377"/>
            </a:avLst>
          </a:prstGeom>
          <a:noFill/>
          <a:ln w="6350">
            <a:solidFill>
              <a:srgbClr val="6C1D5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  <a:sym typeface="Proxima Nova"/>
            </a:endParaRPr>
          </a:p>
        </p:txBody>
      </p:sp>
      <p:sp>
        <p:nvSpPr>
          <p:cNvPr id="55" name="TextBox 4110">
            <a:extLst>
              <a:ext uri="{FF2B5EF4-FFF2-40B4-BE49-F238E27FC236}">
                <a16:creationId xmlns:a16="http://schemas.microsoft.com/office/drawing/2014/main" id="{9E7FA5B7-DB16-2160-11DF-83113BD03F04}"/>
              </a:ext>
            </a:extLst>
          </p:cNvPr>
          <p:cNvSpPr txBox="1"/>
          <p:nvPr/>
        </p:nvSpPr>
        <p:spPr>
          <a:xfrm>
            <a:off x="3210049" y="5929462"/>
            <a:ext cx="1284026" cy="243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i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prstClr val="black"/>
                </a:solidFill>
                <a:latin typeface="Segoe UI"/>
                <a:cs typeface="Segoe UI"/>
              </a:rPr>
              <a:t>Research Agent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Google Shape;366;p25">
            <a:extLst>
              <a:ext uri="{FF2B5EF4-FFF2-40B4-BE49-F238E27FC236}">
                <a16:creationId xmlns:a16="http://schemas.microsoft.com/office/drawing/2014/main" id="{4C50CD8B-CF90-9D83-E307-E0E43307B834}"/>
              </a:ext>
            </a:extLst>
          </p:cNvPr>
          <p:cNvSpPr/>
          <p:nvPr/>
        </p:nvSpPr>
        <p:spPr>
          <a:xfrm>
            <a:off x="3127399" y="4969333"/>
            <a:ext cx="944100" cy="162913"/>
          </a:xfrm>
          <a:prstGeom prst="roundRect">
            <a:avLst>
              <a:gd name="adj" fmla="val 26308"/>
            </a:avLst>
          </a:prstGeom>
          <a:solidFill>
            <a:srgbClr val="6C1D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cap="small" dirty="0">
                <a:solidFill>
                  <a:prstClr val="white"/>
                </a:solidFill>
                <a:latin typeface="Poppins"/>
                <a:ea typeface="Proxima Nova Rg"/>
                <a:cs typeface="Poppins"/>
              </a:rPr>
              <a:t>AGENT 2</a:t>
            </a:r>
            <a:endParaRPr lang="en-US" sz="10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Proxima Nova Rg"/>
              <a:cs typeface="Poppins" panose="00000500000000000000" pitchFamily="2" charset="0"/>
            </a:endParaRPr>
          </a:p>
        </p:txBody>
      </p:sp>
      <p:pic>
        <p:nvPicPr>
          <p:cNvPr id="57" name="Picture 56" descr="Analytics ">
            <a:extLst>
              <a:ext uri="{FF2B5EF4-FFF2-40B4-BE49-F238E27FC236}">
                <a16:creationId xmlns:a16="http://schemas.microsoft.com/office/drawing/2014/main" id="{4D93CDC8-C115-9635-2DBD-C362D3A08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711" y="5320917"/>
            <a:ext cx="416012" cy="436606"/>
          </a:xfrm>
          <a:prstGeom prst="rect">
            <a:avLst/>
          </a:prstGeom>
        </p:spPr>
      </p:pic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A94B39E-6074-87B2-87E4-CE015F83F495}"/>
              </a:ext>
            </a:extLst>
          </p:cNvPr>
          <p:cNvCxnSpPr>
            <a:cxnSpLocks/>
          </p:cNvCxnSpPr>
          <p:nvPr/>
        </p:nvCxnSpPr>
        <p:spPr>
          <a:xfrm flipH="1">
            <a:off x="4526011" y="2780216"/>
            <a:ext cx="1648545" cy="31579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72">
            <a:extLst>
              <a:ext uri="{FF2B5EF4-FFF2-40B4-BE49-F238E27FC236}">
                <a16:creationId xmlns:a16="http://schemas.microsoft.com/office/drawing/2014/main" id="{37B7B480-89A5-7A7E-1C85-7EA4FF6F7133}"/>
              </a:ext>
            </a:extLst>
          </p:cNvPr>
          <p:cNvSpPr txBox="1"/>
          <p:nvPr/>
        </p:nvSpPr>
        <p:spPr>
          <a:xfrm>
            <a:off x="4491395" y="3682948"/>
            <a:ext cx="655310" cy="3527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1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/>
                <a:cs typeface="Segoe UI"/>
              </a:rPr>
              <a:t>Detailed Research</a:t>
            </a:r>
          </a:p>
          <a:p>
            <a:endParaRPr lang="en-US" dirty="0"/>
          </a:p>
        </p:txBody>
      </p:sp>
      <p:sp>
        <p:nvSpPr>
          <p:cNvPr id="60" name="TextBox 72">
            <a:extLst>
              <a:ext uri="{FF2B5EF4-FFF2-40B4-BE49-F238E27FC236}">
                <a16:creationId xmlns:a16="http://schemas.microsoft.com/office/drawing/2014/main" id="{A03A68D0-27CA-B473-3C1B-260E435ABBFB}"/>
              </a:ext>
            </a:extLst>
          </p:cNvPr>
          <p:cNvSpPr txBox="1"/>
          <p:nvPr/>
        </p:nvSpPr>
        <p:spPr>
          <a:xfrm>
            <a:off x="4983341" y="5319542"/>
            <a:ext cx="615726" cy="24385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1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/>
                <a:cs typeface="Segoe UI"/>
              </a:rPr>
              <a:t>Sub topics</a:t>
            </a:r>
            <a:endParaRPr lang="en-US" dirty="0"/>
          </a:p>
        </p:txBody>
      </p:sp>
      <p:sp>
        <p:nvSpPr>
          <p:cNvPr id="61" name="Google Shape;337;p25">
            <a:extLst>
              <a:ext uri="{FF2B5EF4-FFF2-40B4-BE49-F238E27FC236}">
                <a16:creationId xmlns:a16="http://schemas.microsoft.com/office/drawing/2014/main" id="{DA93136D-BF79-3565-4BD1-35B2EC5DD921}"/>
              </a:ext>
            </a:extLst>
          </p:cNvPr>
          <p:cNvSpPr/>
          <p:nvPr/>
        </p:nvSpPr>
        <p:spPr>
          <a:xfrm>
            <a:off x="7892625" y="5240181"/>
            <a:ext cx="1417670" cy="1208631"/>
          </a:xfrm>
          <a:prstGeom prst="roundRect">
            <a:avLst>
              <a:gd name="adj" fmla="val 9377"/>
            </a:avLst>
          </a:prstGeom>
          <a:noFill/>
          <a:ln w="6350">
            <a:solidFill>
              <a:srgbClr val="6C1D5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  <a:sym typeface="Proxima Nova"/>
            </a:endParaRPr>
          </a:p>
        </p:txBody>
      </p:sp>
      <p:sp>
        <p:nvSpPr>
          <p:cNvPr id="62" name="TextBox 4110">
            <a:extLst>
              <a:ext uri="{FF2B5EF4-FFF2-40B4-BE49-F238E27FC236}">
                <a16:creationId xmlns:a16="http://schemas.microsoft.com/office/drawing/2014/main" id="{C3A4C360-BC86-FFE8-784A-3A63938D317E}"/>
              </a:ext>
            </a:extLst>
          </p:cNvPr>
          <p:cNvSpPr txBox="1"/>
          <p:nvPr/>
        </p:nvSpPr>
        <p:spPr>
          <a:xfrm>
            <a:off x="7959447" y="6154506"/>
            <a:ext cx="1284026" cy="243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i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latin typeface="Segoe UI"/>
                <a:cs typeface="Segoe UI"/>
              </a:rPr>
              <a:t>Analysis Agent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3" name="Google Shape;366;p25">
            <a:extLst>
              <a:ext uri="{FF2B5EF4-FFF2-40B4-BE49-F238E27FC236}">
                <a16:creationId xmlns:a16="http://schemas.microsoft.com/office/drawing/2014/main" id="{CD4321C1-313F-01A1-B86C-95680BE40C2C}"/>
              </a:ext>
            </a:extLst>
          </p:cNvPr>
          <p:cNvSpPr/>
          <p:nvPr/>
        </p:nvSpPr>
        <p:spPr>
          <a:xfrm>
            <a:off x="7876798" y="5194376"/>
            <a:ext cx="944100" cy="162913"/>
          </a:xfrm>
          <a:prstGeom prst="roundRect">
            <a:avLst>
              <a:gd name="adj" fmla="val 26308"/>
            </a:avLst>
          </a:prstGeom>
          <a:solidFill>
            <a:srgbClr val="6C1D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cap="small" dirty="0">
                <a:solidFill>
                  <a:prstClr val="white"/>
                </a:solidFill>
                <a:latin typeface="Poppins"/>
                <a:ea typeface="Proxima Nova Rg"/>
                <a:cs typeface="Poppins"/>
              </a:rPr>
              <a:t>AGENT 3</a:t>
            </a:r>
            <a:endParaRPr lang="en-US" sz="10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Proxima Nova Rg"/>
              <a:cs typeface="Poppins" panose="00000500000000000000" pitchFamily="2" charset="0"/>
            </a:endParaRPr>
          </a:p>
        </p:txBody>
      </p:sp>
      <p:pic>
        <p:nvPicPr>
          <p:cNvPr id="64" name="Picture 63" descr="Trend - Free business icons">
            <a:extLst>
              <a:ext uri="{FF2B5EF4-FFF2-40B4-BE49-F238E27FC236}">
                <a16:creationId xmlns:a16="http://schemas.microsoft.com/office/drawing/2014/main" id="{D837E8BB-EC8F-1F47-7B1B-52972B22C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258" y="5526951"/>
            <a:ext cx="474184" cy="424302"/>
          </a:xfrm>
          <a:prstGeom prst="rect">
            <a:avLst/>
          </a:prstGeom>
        </p:spPr>
      </p:pic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A4C2E703-4C18-B087-10F7-F108DD742660}"/>
              </a:ext>
            </a:extLst>
          </p:cNvPr>
          <p:cNvCxnSpPr>
            <a:cxnSpLocks/>
          </p:cNvCxnSpPr>
          <p:nvPr/>
        </p:nvCxnSpPr>
        <p:spPr>
          <a:xfrm>
            <a:off x="6470459" y="2460704"/>
            <a:ext cx="1411794" cy="3153783"/>
          </a:xfrm>
          <a:prstGeom prst="curvedConnector3">
            <a:avLst>
              <a:gd name="adj1" fmla="val 351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72">
            <a:extLst>
              <a:ext uri="{FF2B5EF4-FFF2-40B4-BE49-F238E27FC236}">
                <a16:creationId xmlns:a16="http://schemas.microsoft.com/office/drawing/2014/main" id="{A1377691-2EA8-4C41-449B-1C6B3FE7B815}"/>
              </a:ext>
            </a:extLst>
          </p:cNvPr>
          <p:cNvSpPr txBox="1"/>
          <p:nvPr/>
        </p:nvSpPr>
        <p:spPr>
          <a:xfrm>
            <a:off x="6450383" y="3318551"/>
            <a:ext cx="655310" cy="3527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1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/>
                <a:cs typeface="Segoe UI"/>
              </a:rPr>
              <a:t>Detailed Research</a:t>
            </a:r>
          </a:p>
          <a:p>
            <a:endParaRPr lang="en-US" dirty="0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2322939E-84E1-89A5-0E1F-C82B59C864AB}"/>
              </a:ext>
            </a:extLst>
          </p:cNvPr>
          <p:cNvCxnSpPr>
            <a:cxnSpLocks/>
          </p:cNvCxnSpPr>
          <p:nvPr/>
        </p:nvCxnSpPr>
        <p:spPr>
          <a:xfrm flipH="1" flipV="1">
            <a:off x="6478658" y="2183655"/>
            <a:ext cx="1798820" cy="29718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Google Shape;337;p25">
            <a:extLst>
              <a:ext uri="{FF2B5EF4-FFF2-40B4-BE49-F238E27FC236}">
                <a16:creationId xmlns:a16="http://schemas.microsoft.com/office/drawing/2014/main" id="{BA0E1D51-77A3-C269-77B4-77BC8728C152}"/>
              </a:ext>
            </a:extLst>
          </p:cNvPr>
          <p:cNvSpPr/>
          <p:nvPr/>
        </p:nvSpPr>
        <p:spPr>
          <a:xfrm>
            <a:off x="10248081" y="3830720"/>
            <a:ext cx="1417670" cy="1208631"/>
          </a:xfrm>
          <a:prstGeom prst="roundRect">
            <a:avLst>
              <a:gd name="adj" fmla="val 9377"/>
            </a:avLst>
          </a:prstGeom>
          <a:noFill/>
          <a:ln w="6350">
            <a:solidFill>
              <a:srgbClr val="6C1D5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prstClr val="white"/>
              </a:solidFill>
              <a:latin typeface="Poppins" panose="00000500000000000000" pitchFamily="2" charset="0"/>
              <a:cs typeface="Poppins" panose="00000500000000000000" pitchFamily="2" charset="0"/>
              <a:sym typeface="Proxima Nova"/>
            </a:endParaRPr>
          </a:p>
        </p:txBody>
      </p:sp>
      <p:sp>
        <p:nvSpPr>
          <p:cNvPr id="69" name="TextBox 72">
            <a:extLst>
              <a:ext uri="{FF2B5EF4-FFF2-40B4-BE49-F238E27FC236}">
                <a16:creationId xmlns:a16="http://schemas.microsoft.com/office/drawing/2014/main" id="{99A6F8AB-5283-C518-198E-61D63BF8ED89}"/>
              </a:ext>
            </a:extLst>
          </p:cNvPr>
          <p:cNvSpPr txBox="1"/>
          <p:nvPr/>
        </p:nvSpPr>
        <p:spPr>
          <a:xfrm>
            <a:off x="8788501" y="4009518"/>
            <a:ext cx="655310" cy="3527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1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/>
                <a:cs typeface="Segoe UI"/>
              </a:rPr>
              <a:t>Analyzed</a:t>
            </a:r>
            <a:br>
              <a:rPr lang="en-US" dirty="0">
                <a:latin typeface="Segoe UI"/>
                <a:cs typeface="Segoe UI"/>
              </a:rPr>
            </a:br>
            <a:r>
              <a:rPr lang="en-US" dirty="0">
                <a:latin typeface="Segoe UI"/>
                <a:cs typeface="Segoe UI"/>
              </a:rPr>
              <a:t>Patterns</a:t>
            </a:r>
          </a:p>
          <a:p>
            <a:endParaRPr lang="en-US" dirty="0"/>
          </a:p>
        </p:txBody>
      </p:sp>
      <p:sp>
        <p:nvSpPr>
          <p:cNvPr id="70" name="TextBox 4110">
            <a:extLst>
              <a:ext uri="{FF2B5EF4-FFF2-40B4-BE49-F238E27FC236}">
                <a16:creationId xmlns:a16="http://schemas.microsoft.com/office/drawing/2014/main" id="{7825E0FD-CE59-0880-87D8-FB40997E6355}"/>
              </a:ext>
            </a:extLst>
          </p:cNvPr>
          <p:cNvSpPr txBox="1"/>
          <p:nvPr/>
        </p:nvSpPr>
        <p:spPr>
          <a:xfrm>
            <a:off x="10314903" y="4745045"/>
            <a:ext cx="1284026" cy="243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i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>
                <a:solidFill>
                  <a:prstClr val="black"/>
                </a:solidFill>
                <a:latin typeface="Segoe UI"/>
                <a:cs typeface="Segoe UI"/>
              </a:rPr>
              <a:t>Writing Agent</a:t>
            </a:r>
            <a:endParaRPr lang="en-US">
              <a:solidFill>
                <a:prstClr val="black"/>
              </a:solidFill>
            </a:endParaRPr>
          </a:p>
        </p:txBody>
      </p:sp>
      <p:pic>
        <p:nvPicPr>
          <p:cNvPr id="71" name="Picture 70" descr="Seo report ">
            <a:extLst>
              <a:ext uri="{FF2B5EF4-FFF2-40B4-BE49-F238E27FC236}">
                <a16:creationId xmlns:a16="http://schemas.microsoft.com/office/drawing/2014/main" id="{2952F430-8CF0-609F-E44C-BD7A6FD2C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0648" y="4139714"/>
            <a:ext cx="545061" cy="484082"/>
          </a:xfrm>
          <a:prstGeom prst="rect">
            <a:avLst/>
          </a:prstGeom>
        </p:spPr>
      </p:pic>
      <p:sp>
        <p:nvSpPr>
          <p:cNvPr id="72" name="Google Shape;366;p25">
            <a:extLst>
              <a:ext uri="{FF2B5EF4-FFF2-40B4-BE49-F238E27FC236}">
                <a16:creationId xmlns:a16="http://schemas.microsoft.com/office/drawing/2014/main" id="{8FB766B1-B66B-543F-4F72-66196AC1778E}"/>
              </a:ext>
            </a:extLst>
          </p:cNvPr>
          <p:cNvSpPr/>
          <p:nvPr/>
        </p:nvSpPr>
        <p:spPr>
          <a:xfrm>
            <a:off x="10232254" y="3784915"/>
            <a:ext cx="944100" cy="162913"/>
          </a:xfrm>
          <a:prstGeom prst="roundRect">
            <a:avLst>
              <a:gd name="adj" fmla="val 26308"/>
            </a:avLst>
          </a:prstGeom>
          <a:solidFill>
            <a:srgbClr val="6C1D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00" cap="small">
                <a:solidFill>
                  <a:prstClr val="white"/>
                </a:solidFill>
                <a:latin typeface="Poppins"/>
                <a:ea typeface="Proxima Nova Rg"/>
                <a:cs typeface="Poppins"/>
              </a:rPr>
              <a:t>AGENT 4</a:t>
            </a:r>
            <a:endParaRPr lang="en-US" sz="1000" b="0" i="0" u="none" strike="noStrike" kern="1200" cap="sm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Proxima Nova Rg"/>
              <a:cs typeface="Poppins" panose="00000500000000000000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767C55-B13E-47BA-72E6-1D4C63075CF1}"/>
              </a:ext>
            </a:extLst>
          </p:cNvPr>
          <p:cNvSpPr txBox="1"/>
          <p:nvPr/>
        </p:nvSpPr>
        <p:spPr>
          <a:xfrm>
            <a:off x="8150581" y="2656550"/>
            <a:ext cx="655310" cy="3527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1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/>
                <a:cs typeface="Segoe UI"/>
              </a:rPr>
              <a:t>Final Report</a:t>
            </a:r>
            <a:endParaRPr lang="en-US" dirty="0"/>
          </a:p>
        </p:txBody>
      </p:sp>
      <p:sp>
        <p:nvSpPr>
          <p:cNvPr id="74" name="TextBox 72">
            <a:extLst>
              <a:ext uri="{FF2B5EF4-FFF2-40B4-BE49-F238E27FC236}">
                <a16:creationId xmlns:a16="http://schemas.microsoft.com/office/drawing/2014/main" id="{6251EA23-739E-8705-BF75-9B1583BEA9CD}"/>
              </a:ext>
            </a:extLst>
          </p:cNvPr>
          <p:cNvSpPr txBox="1"/>
          <p:nvPr/>
        </p:nvSpPr>
        <p:spPr>
          <a:xfrm>
            <a:off x="7308044" y="4198204"/>
            <a:ext cx="655310" cy="3527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1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/>
                <a:cs typeface="Segoe UI"/>
              </a:rPr>
              <a:t>Analyzed</a:t>
            </a:r>
            <a:br>
              <a:rPr lang="en-US" dirty="0">
                <a:latin typeface="Segoe UI"/>
                <a:cs typeface="Segoe UI"/>
              </a:rPr>
            </a:br>
            <a:r>
              <a:rPr lang="en-US" dirty="0">
                <a:latin typeface="Segoe UI"/>
                <a:cs typeface="Segoe UI"/>
              </a:rPr>
              <a:t>Patterns</a:t>
            </a:r>
          </a:p>
          <a:p>
            <a:endParaRPr lang="en-US" dirty="0"/>
          </a:p>
        </p:txBody>
      </p:sp>
      <p:sp>
        <p:nvSpPr>
          <p:cNvPr id="75" name="Google Shape;337;p25">
            <a:extLst>
              <a:ext uri="{FF2B5EF4-FFF2-40B4-BE49-F238E27FC236}">
                <a16:creationId xmlns:a16="http://schemas.microsoft.com/office/drawing/2014/main" id="{46DE0FE6-822E-D066-BDCE-45EC74907325}"/>
              </a:ext>
            </a:extLst>
          </p:cNvPr>
          <p:cNvSpPr/>
          <p:nvPr/>
        </p:nvSpPr>
        <p:spPr>
          <a:xfrm>
            <a:off x="9844680" y="1315746"/>
            <a:ext cx="1381029" cy="1066177"/>
          </a:xfrm>
          <a:prstGeom prst="roundRect">
            <a:avLst>
              <a:gd name="adj" fmla="val 9377"/>
            </a:avLst>
          </a:prstGeom>
          <a:noFill/>
          <a:ln w="6350">
            <a:solidFill>
              <a:srgbClr val="6C1D5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  <a:sym typeface="Proxima Nova"/>
            </a:endParaRPr>
          </a:p>
        </p:txBody>
      </p:sp>
      <p:sp>
        <p:nvSpPr>
          <p:cNvPr id="76" name="Google Shape;366;p25">
            <a:extLst>
              <a:ext uri="{FF2B5EF4-FFF2-40B4-BE49-F238E27FC236}">
                <a16:creationId xmlns:a16="http://schemas.microsoft.com/office/drawing/2014/main" id="{7D414456-0FD1-B70A-C7E7-CAEDE5C4FC01}"/>
              </a:ext>
            </a:extLst>
          </p:cNvPr>
          <p:cNvSpPr/>
          <p:nvPr/>
        </p:nvSpPr>
        <p:spPr>
          <a:xfrm>
            <a:off x="9853824" y="1234290"/>
            <a:ext cx="944100" cy="162913"/>
          </a:xfrm>
          <a:prstGeom prst="roundRect">
            <a:avLst>
              <a:gd name="adj" fmla="val 26308"/>
            </a:avLst>
          </a:prstGeom>
          <a:solidFill>
            <a:srgbClr val="6C1D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cap="small" dirty="0">
                <a:solidFill>
                  <a:prstClr val="white"/>
                </a:solidFill>
                <a:latin typeface="Poppins"/>
                <a:ea typeface="Proxima Nova Rg"/>
                <a:cs typeface="Poppins"/>
              </a:rPr>
              <a:t>User</a:t>
            </a:r>
            <a:endParaRPr lang="en-US" sz="1000" b="0" i="0" u="none" strike="noStrike" kern="1200" cap="sm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Proxima Nova Rg"/>
              <a:cs typeface="Poppins" panose="00000500000000000000" pitchFamily="2" charset="0"/>
            </a:endParaRPr>
          </a:p>
        </p:txBody>
      </p:sp>
      <p:pic>
        <p:nvPicPr>
          <p:cNvPr id="77" name="Picture 76" descr="User">
            <a:extLst>
              <a:ext uri="{FF2B5EF4-FFF2-40B4-BE49-F238E27FC236}">
                <a16:creationId xmlns:a16="http://schemas.microsoft.com/office/drawing/2014/main" id="{51B34621-ABE1-CD3A-3C92-D90259D88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8080" y="1539292"/>
            <a:ext cx="496787" cy="546266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8F502CE-2DF5-B4E8-0CE0-F9BADFF72DAF}"/>
              </a:ext>
            </a:extLst>
          </p:cNvPr>
          <p:cNvCxnSpPr>
            <a:cxnSpLocks/>
          </p:cNvCxnSpPr>
          <p:nvPr/>
        </p:nvCxnSpPr>
        <p:spPr>
          <a:xfrm flipV="1">
            <a:off x="6460398" y="1581470"/>
            <a:ext cx="3425192" cy="1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2">
            <a:extLst>
              <a:ext uri="{FF2B5EF4-FFF2-40B4-BE49-F238E27FC236}">
                <a16:creationId xmlns:a16="http://schemas.microsoft.com/office/drawing/2014/main" id="{E455ECD3-F468-8DBE-8C1C-70BF5A3D8F49}"/>
              </a:ext>
            </a:extLst>
          </p:cNvPr>
          <p:cNvSpPr txBox="1"/>
          <p:nvPr/>
        </p:nvSpPr>
        <p:spPr>
          <a:xfrm>
            <a:off x="8273805" y="1380972"/>
            <a:ext cx="655310" cy="35270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lIns="0" tIns="45720" rIns="0" bIns="45720" rtlCol="0" anchor="t">
            <a:noAutofit/>
          </a:bodyPr>
          <a:lstStyle>
            <a:defPPr>
              <a:defRPr lang="en-US"/>
            </a:defPPr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1" u="none" strike="noStrike" kern="1200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/>
                <a:cs typeface="Segoe UI"/>
              </a:rPr>
              <a:t>Final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9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294</Words>
  <Application>Microsoft Office PowerPoint</Application>
  <PresentationFormat>Widescreen</PresentationFormat>
  <Paragraphs>79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Poppins</vt:lpstr>
      <vt:lpstr>Poppins Black</vt:lpstr>
      <vt:lpstr>Poppins ExtraBold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Sangarsh S</dc:creator>
  <cp:lastModifiedBy>Ashish Pal</cp:lastModifiedBy>
  <cp:revision>5</cp:revision>
  <dcterms:created xsi:type="dcterms:W3CDTF">2025-04-02T04:49:34Z</dcterms:created>
  <dcterms:modified xsi:type="dcterms:W3CDTF">2025-08-12T14:19:44Z</dcterms:modified>
</cp:coreProperties>
</file>