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66" r:id="rId6"/>
    <p:sldId id="273" r:id="rId7"/>
    <p:sldId id="274" r:id="rId8"/>
    <p:sldId id="275" r:id="rId9"/>
    <p:sldId id="27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chin Koli" initials="SK" lastIdx="1" clrIdx="0">
    <p:extLst>
      <p:ext uri="{19B8F6BF-5375-455C-9EA6-DF929625EA0E}">
        <p15:presenceInfo xmlns:p15="http://schemas.microsoft.com/office/powerpoint/2012/main" userId="ee16b96ce9a433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A05"/>
    <a:srgbClr val="000066"/>
    <a:srgbClr val="003366"/>
    <a:srgbClr val="003300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484C9-0677-4E17-9AB5-2A76E2F6EEB3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6C9795-F94E-44E3-ABAA-242E1CD0EF9B}">
      <dgm:prSet phldrT="[Text]"/>
      <dgm:spPr/>
      <dgm:t>
        <a:bodyPr/>
        <a:lstStyle/>
        <a:p>
          <a:r>
            <a:rPr lang="en-IN" dirty="0"/>
            <a:t>Laptop</a:t>
          </a:r>
        </a:p>
      </dgm:t>
    </dgm:pt>
    <dgm:pt modelId="{9FC39B14-BC03-4AF8-8ADE-98A6AFF0FDAA}" type="parTrans" cxnId="{915C2DEE-846E-4FCA-AB5E-88340B0838BE}">
      <dgm:prSet/>
      <dgm:spPr/>
      <dgm:t>
        <a:bodyPr/>
        <a:lstStyle/>
        <a:p>
          <a:endParaRPr lang="en-IN"/>
        </a:p>
      </dgm:t>
    </dgm:pt>
    <dgm:pt modelId="{B5070486-AAB8-4C10-9539-AA7E4BFEDEDA}" type="sibTrans" cxnId="{915C2DEE-846E-4FCA-AB5E-88340B0838BE}">
      <dgm:prSet/>
      <dgm:spPr/>
      <dgm:t>
        <a:bodyPr/>
        <a:lstStyle/>
        <a:p>
          <a:endParaRPr lang="en-IN"/>
        </a:p>
      </dgm:t>
    </dgm:pt>
    <dgm:pt modelId="{641FFEB3-E698-45FF-B81A-DA0D8EA6546E}">
      <dgm:prSet phldrT="[Text]"/>
      <dgm:spPr/>
      <dgm:t>
        <a:bodyPr/>
        <a:lstStyle/>
        <a:p>
          <a:r>
            <a:rPr lang="en-IN" dirty="0" err="1"/>
            <a:t>Numpy</a:t>
          </a:r>
          <a:endParaRPr lang="en-IN" dirty="0"/>
        </a:p>
        <a:p>
          <a:r>
            <a:rPr lang="en-IN" dirty="0"/>
            <a:t>Pandas</a:t>
          </a:r>
        </a:p>
      </dgm:t>
    </dgm:pt>
    <dgm:pt modelId="{E561EC99-72C8-4D27-9CDC-95FAA5438699}" type="parTrans" cxnId="{580BF150-3E9B-4BA7-B39E-EFF54C34627C}">
      <dgm:prSet/>
      <dgm:spPr/>
      <dgm:t>
        <a:bodyPr/>
        <a:lstStyle/>
        <a:p>
          <a:endParaRPr lang="en-IN"/>
        </a:p>
      </dgm:t>
    </dgm:pt>
    <dgm:pt modelId="{E248FB52-A455-43F2-ADA0-3DA023929B94}" type="sibTrans" cxnId="{580BF150-3E9B-4BA7-B39E-EFF54C34627C}">
      <dgm:prSet/>
      <dgm:spPr/>
      <dgm:t>
        <a:bodyPr/>
        <a:lstStyle/>
        <a:p>
          <a:endParaRPr lang="en-IN"/>
        </a:p>
      </dgm:t>
    </dgm:pt>
    <dgm:pt modelId="{BFD70835-D5FC-40FF-9D80-2FF6E4929FFB}">
      <dgm:prSet phldrT="[Text]"/>
      <dgm:spPr/>
      <dgm:t>
        <a:bodyPr/>
        <a:lstStyle/>
        <a:p>
          <a:r>
            <a:rPr lang="en-IN" dirty="0"/>
            <a:t>Imblearn</a:t>
          </a:r>
        </a:p>
      </dgm:t>
    </dgm:pt>
    <dgm:pt modelId="{D42FCF98-99FC-4FD4-9390-6B133185A28E}" type="parTrans" cxnId="{0AC231E4-6484-443B-9515-5DA283A6E05D}">
      <dgm:prSet/>
      <dgm:spPr/>
      <dgm:t>
        <a:bodyPr/>
        <a:lstStyle/>
        <a:p>
          <a:endParaRPr lang="en-IN"/>
        </a:p>
      </dgm:t>
    </dgm:pt>
    <dgm:pt modelId="{0E50CF1A-3BBC-454D-8AEA-4A9BE875200B}" type="sibTrans" cxnId="{0AC231E4-6484-443B-9515-5DA283A6E05D}">
      <dgm:prSet/>
      <dgm:spPr/>
      <dgm:t>
        <a:bodyPr/>
        <a:lstStyle/>
        <a:p>
          <a:endParaRPr lang="en-IN"/>
        </a:p>
      </dgm:t>
    </dgm:pt>
    <dgm:pt modelId="{3537D30D-49E1-4C8C-88C1-EE7C947DFBAE}">
      <dgm:prSet phldrT="[Text]"/>
      <dgm:spPr/>
      <dgm:t>
        <a:bodyPr/>
        <a:lstStyle/>
        <a:p>
          <a:r>
            <a:rPr lang="en-IN" dirty="0"/>
            <a:t>Seaborn</a:t>
          </a:r>
        </a:p>
        <a:p>
          <a:r>
            <a:rPr lang="en-IN" dirty="0"/>
            <a:t>Matplotlib</a:t>
          </a:r>
        </a:p>
      </dgm:t>
    </dgm:pt>
    <dgm:pt modelId="{E872C1AD-07F2-4DB4-8CC9-E8EB350DA279}" type="parTrans" cxnId="{024DC841-E81B-4E8D-9D93-6A8674983C15}">
      <dgm:prSet/>
      <dgm:spPr/>
      <dgm:t>
        <a:bodyPr/>
        <a:lstStyle/>
        <a:p>
          <a:endParaRPr lang="en-IN"/>
        </a:p>
      </dgm:t>
    </dgm:pt>
    <dgm:pt modelId="{0390EF9F-B4AF-4AB2-9D65-50253D8310CE}" type="sibTrans" cxnId="{024DC841-E81B-4E8D-9D93-6A8674983C15}">
      <dgm:prSet/>
      <dgm:spPr/>
      <dgm:t>
        <a:bodyPr/>
        <a:lstStyle/>
        <a:p>
          <a:endParaRPr lang="en-IN"/>
        </a:p>
      </dgm:t>
    </dgm:pt>
    <dgm:pt modelId="{741D11CD-BDDB-446F-9BF1-7E65B21E22DD}">
      <dgm:prSet phldrT="[Text]"/>
      <dgm:spPr/>
      <dgm:t>
        <a:bodyPr/>
        <a:lstStyle/>
        <a:p>
          <a:r>
            <a:rPr lang="en-IN" dirty="0"/>
            <a:t>Sklearn</a:t>
          </a:r>
        </a:p>
      </dgm:t>
    </dgm:pt>
    <dgm:pt modelId="{29E037BC-981F-49A6-AB26-81280A810A6E}" type="parTrans" cxnId="{3E45FB21-4D4C-4D54-8774-B48BFB46C19C}">
      <dgm:prSet/>
      <dgm:spPr/>
      <dgm:t>
        <a:bodyPr/>
        <a:lstStyle/>
        <a:p>
          <a:endParaRPr lang="en-IN"/>
        </a:p>
      </dgm:t>
    </dgm:pt>
    <dgm:pt modelId="{AD6115CD-660A-4396-8BF3-86E613F720B1}" type="sibTrans" cxnId="{3E45FB21-4D4C-4D54-8774-B48BFB46C19C}">
      <dgm:prSet/>
      <dgm:spPr/>
      <dgm:t>
        <a:bodyPr/>
        <a:lstStyle/>
        <a:p>
          <a:endParaRPr lang="en-IN"/>
        </a:p>
      </dgm:t>
    </dgm:pt>
    <dgm:pt modelId="{3357E4BE-8A8B-43A3-94E7-BB57FED8D302}">
      <dgm:prSet phldrT="[Text]"/>
      <dgm:spPr/>
      <dgm:t>
        <a:bodyPr/>
        <a:lstStyle/>
        <a:p>
          <a:r>
            <a:rPr lang="en-IN" dirty="0"/>
            <a:t>Phone</a:t>
          </a:r>
        </a:p>
      </dgm:t>
    </dgm:pt>
    <dgm:pt modelId="{068AFDA5-B12B-4038-820D-9AF717A54076}" type="parTrans" cxnId="{A998D847-33ED-43DF-8F4B-834F6023E654}">
      <dgm:prSet/>
      <dgm:spPr/>
      <dgm:t>
        <a:bodyPr/>
        <a:lstStyle/>
        <a:p>
          <a:endParaRPr lang="en-IN"/>
        </a:p>
      </dgm:t>
    </dgm:pt>
    <dgm:pt modelId="{71BDC9FB-6A5A-48AF-B5B8-BDBCEFFE1630}" type="sibTrans" cxnId="{A998D847-33ED-43DF-8F4B-834F6023E654}">
      <dgm:prSet/>
      <dgm:spPr/>
      <dgm:t>
        <a:bodyPr/>
        <a:lstStyle/>
        <a:p>
          <a:endParaRPr lang="en-IN"/>
        </a:p>
      </dgm:t>
    </dgm:pt>
    <dgm:pt modelId="{A7AC707C-8ECC-428A-B6F5-2E809219E4E9}">
      <dgm:prSet phldrT="[Text]"/>
      <dgm:spPr/>
      <dgm:t>
        <a:bodyPr/>
        <a:lstStyle/>
        <a:p>
          <a:r>
            <a:rPr lang="en-IN" dirty="0" err="1"/>
            <a:t>Jupyter</a:t>
          </a:r>
          <a:endParaRPr lang="en-IN" dirty="0"/>
        </a:p>
      </dgm:t>
    </dgm:pt>
    <dgm:pt modelId="{59C4EC75-39D9-4E5C-8611-1886A4DF619D}" type="parTrans" cxnId="{ACAB615A-4E12-477D-A35B-82AFF3AD9DA7}">
      <dgm:prSet/>
      <dgm:spPr/>
      <dgm:t>
        <a:bodyPr/>
        <a:lstStyle/>
        <a:p>
          <a:endParaRPr lang="en-IN"/>
        </a:p>
      </dgm:t>
    </dgm:pt>
    <dgm:pt modelId="{CDDC7343-ACA0-4720-8C0E-E5B992F6D6C4}" type="sibTrans" cxnId="{ACAB615A-4E12-477D-A35B-82AFF3AD9DA7}">
      <dgm:prSet/>
      <dgm:spPr/>
      <dgm:t>
        <a:bodyPr/>
        <a:lstStyle/>
        <a:p>
          <a:endParaRPr lang="en-IN"/>
        </a:p>
      </dgm:t>
    </dgm:pt>
    <dgm:pt modelId="{9B206636-EE3E-4D5E-8619-B6FCBA4AC73F}">
      <dgm:prSet phldrT="[Text]"/>
      <dgm:spPr/>
      <dgm:t>
        <a:bodyPr/>
        <a:lstStyle/>
        <a:p>
          <a:r>
            <a:rPr lang="en-IN" dirty="0" err="1"/>
            <a:t>Youtube</a:t>
          </a:r>
          <a:endParaRPr lang="en-IN" dirty="0"/>
        </a:p>
      </dgm:t>
    </dgm:pt>
    <dgm:pt modelId="{ACA01EAA-1443-437E-97AE-7EDAF15514A4}" type="parTrans" cxnId="{1E76584C-8D53-4C74-88E3-6DEC9B61E002}">
      <dgm:prSet/>
      <dgm:spPr/>
      <dgm:t>
        <a:bodyPr/>
        <a:lstStyle/>
        <a:p>
          <a:endParaRPr lang="en-IN"/>
        </a:p>
      </dgm:t>
    </dgm:pt>
    <dgm:pt modelId="{5DE80FE1-7F2D-46B6-8055-BC295839274C}" type="sibTrans" cxnId="{1E76584C-8D53-4C74-88E3-6DEC9B61E002}">
      <dgm:prSet/>
      <dgm:spPr/>
      <dgm:t>
        <a:bodyPr/>
        <a:lstStyle/>
        <a:p>
          <a:endParaRPr lang="en-IN"/>
        </a:p>
      </dgm:t>
    </dgm:pt>
    <dgm:pt modelId="{280F4A19-6F8B-4097-9E1F-FB68F8559257}">
      <dgm:prSet/>
      <dgm:spPr/>
      <dgm:t>
        <a:bodyPr/>
        <a:lstStyle/>
        <a:p>
          <a:r>
            <a:rPr lang="en-IN" dirty="0" err="1"/>
            <a:t>Github</a:t>
          </a:r>
          <a:endParaRPr lang="en-IN" dirty="0"/>
        </a:p>
      </dgm:t>
    </dgm:pt>
    <dgm:pt modelId="{0BF739D1-3312-45BF-89C5-8BAFB0C5ACEF}" type="parTrans" cxnId="{39273D04-2F30-4EEA-A302-8AB306153369}">
      <dgm:prSet/>
      <dgm:spPr/>
      <dgm:t>
        <a:bodyPr/>
        <a:lstStyle/>
        <a:p>
          <a:endParaRPr lang="en-IN"/>
        </a:p>
      </dgm:t>
    </dgm:pt>
    <dgm:pt modelId="{CE532569-07F9-42BF-8A58-6753F66E963B}" type="sibTrans" cxnId="{39273D04-2F30-4EEA-A302-8AB306153369}">
      <dgm:prSet/>
      <dgm:spPr/>
      <dgm:t>
        <a:bodyPr/>
        <a:lstStyle/>
        <a:p>
          <a:endParaRPr lang="en-IN"/>
        </a:p>
      </dgm:t>
    </dgm:pt>
    <dgm:pt modelId="{0F26B7C1-5D1C-4D2D-9F17-13F4AA719D94}" type="pres">
      <dgm:prSet presAssocID="{75A484C9-0677-4E17-9AB5-2A76E2F6EEB3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9AA6A0EC-F247-43AE-AFE5-2E547ADA3DF8}" type="pres">
      <dgm:prSet presAssocID="{1F6C9795-F94E-44E3-ABAA-242E1CD0EF9B}" presName="compNode" presStyleCnt="0"/>
      <dgm:spPr/>
    </dgm:pt>
    <dgm:pt modelId="{215398BE-4D97-4114-B5C7-A3750342D2A0}" type="pres">
      <dgm:prSet presAssocID="{1F6C9795-F94E-44E3-ABAA-242E1CD0EF9B}" presName="dummyConnPt" presStyleCnt="0"/>
      <dgm:spPr/>
    </dgm:pt>
    <dgm:pt modelId="{EC58BC4A-6A51-4B95-A4D0-CB08D8174B44}" type="pres">
      <dgm:prSet presAssocID="{1F6C9795-F94E-44E3-ABAA-242E1CD0EF9B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4BD327-5876-4510-988D-F2C9BDFD04D3}" type="pres">
      <dgm:prSet presAssocID="{B5070486-AAB8-4C10-9539-AA7E4BFEDEDA}" presName="sibTrans" presStyleLbl="bgSibTrans2D1" presStyleIdx="0" presStyleCnt="8"/>
      <dgm:spPr/>
      <dgm:t>
        <a:bodyPr/>
        <a:lstStyle/>
        <a:p>
          <a:endParaRPr lang="en-IN"/>
        </a:p>
      </dgm:t>
    </dgm:pt>
    <dgm:pt modelId="{9884055B-54B6-4B9D-B6C8-D1DBFC491463}" type="pres">
      <dgm:prSet presAssocID="{641FFEB3-E698-45FF-B81A-DA0D8EA6546E}" presName="compNode" presStyleCnt="0"/>
      <dgm:spPr/>
    </dgm:pt>
    <dgm:pt modelId="{0E591F98-C773-47C0-B1C6-B187240F229A}" type="pres">
      <dgm:prSet presAssocID="{641FFEB3-E698-45FF-B81A-DA0D8EA6546E}" presName="dummyConnPt" presStyleCnt="0"/>
      <dgm:spPr/>
    </dgm:pt>
    <dgm:pt modelId="{55BBE3C8-B641-4D76-A8DE-93DF5BF40C82}" type="pres">
      <dgm:prSet presAssocID="{641FFEB3-E698-45FF-B81A-DA0D8EA6546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2830E9-C787-47D6-884D-C18D358D2E96}" type="pres">
      <dgm:prSet presAssocID="{E248FB52-A455-43F2-ADA0-3DA023929B94}" presName="sibTrans" presStyleLbl="bgSibTrans2D1" presStyleIdx="1" presStyleCnt="8"/>
      <dgm:spPr/>
      <dgm:t>
        <a:bodyPr/>
        <a:lstStyle/>
        <a:p>
          <a:endParaRPr lang="en-IN"/>
        </a:p>
      </dgm:t>
    </dgm:pt>
    <dgm:pt modelId="{04BEC56C-15C7-4D42-9056-D6E4E9A09F6D}" type="pres">
      <dgm:prSet presAssocID="{BFD70835-D5FC-40FF-9D80-2FF6E4929FFB}" presName="compNode" presStyleCnt="0"/>
      <dgm:spPr/>
    </dgm:pt>
    <dgm:pt modelId="{929DAF6C-E060-4429-AC1E-A99A32903EC0}" type="pres">
      <dgm:prSet presAssocID="{BFD70835-D5FC-40FF-9D80-2FF6E4929FFB}" presName="dummyConnPt" presStyleCnt="0"/>
      <dgm:spPr/>
    </dgm:pt>
    <dgm:pt modelId="{33D4A253-7420-435E-BE4C-0E3CECD9E9B0}" type="pres">
      <dgm:prSet presAssocID="{BFD70835-D5FC-40FF-9D80-2FF6E4929FF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36B4FC-6647-4877-BFB5-A05C99EFEB4B}" type="pres">
      <dgm:prSet presAssocID="{0E50CF1A-3BBC-454D-8AEA-4A9BE875200B}" presName="sibTrans" presStyleLbl="bgSibTrans2D1" presStyleIdx="2" presStyleCnt="8"/>
      <dgm:spPr/>
      <dgm:t>
        <a:bodyPr/>
        <a:lstStyle/>
        <a:p>
          <a:endParaRPr lang="en-IN"/>
        </a:p>
      </dgm:t>
    </dgm:pt>
    <dgm:pt modelId="{5B307BCA-FD8C-40BC-9C5B-9534E860753A}" type="pres">
      <dgm:prSet presAssocID="{3537D30D-49E1-4C8C-88C1-EE7C947DFBAE}" presName="compNode" presStyleCnt="0"/>
      <dgm:spPr/>
    </dgm:pt>
    <dgm:pt modelId="{76CA70BC-B9F2-4664-ACE7-F62B443B84D7}" type="pres">
      <dgm:prSet presAssocID="{3537D30D-49E1-4C8C-88C1-EE7C947DFBAE}" presName="dummyConnPt" presStyleCnt="0"/>
      <dgm:spPr/>
    </dgm:pt>
    <dgm:pt modelId="{43CAB8DC-95E6-443C-A50E-77C7F9754DF0}" type="pres">
      <dgm:prSet presAssocID="{3537D30D-49E1-4C8C-88C1-EE7C947DFBAE}" presName="node" presStyleLbl="node1" presStyleIdx="3" presStyleCnt="9" custLinFactNeighborY="70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D98764-DC80-4564-9B32-F84D03607ADD}" type="pres">
      <dgm:prSet presAssocID="{0390EF9F-B4AF-4AB2-9D65-50253D8310CE}" presName="sibTrans" presStyleLbl="bgSibTrans2D1" presStyleIdx="3" presStyleCnt="8"/>
      <dgm:spPr/>
      <dgm:t>
        <a:bodyPr/>
        <a:lstStyle/>
        <a:p>
          <a:endParaRPr lang="en-IN"/>
        </a:p>
      </dgm:t>
    </dgm:pt>
    <dgm:pt modelId="{58CB549F-95E2-4497-B8BA-BD02D9CA7E88}" type="pres">
      <dgm:prSet presAssocID="{741D11CD-BDDB-446F-9BF1-7E65B21E22DD}" presName="compNode" presStyleCnt="0"/>
      <dgm:spPr/>
    </dgm:pt>
    <dgm:pt modelId="{F8DB726F-2E7E-4C24-BCCC-49E0F970374A}" type="pres">
      <dgm:prSet presAssocID="{741D11CD-BDDB-446F-9BF1-7E65B21E22DD}" presName="dummyConnPt" presStyleCnt="0"/>
      <dgm:spPr/>
    </dgm:pt>
    <dgm:pt modelId="{8843EE76-8703-44E7-9CD9-03C2E059F9DD}" type="pres">
      <dgm:prSet presAssocID="{741D11CD-BDDB-446F-9BF1-7E65B21E22D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F23214-8E7E-4134-976B-9E015F2F61D2}" type="pres">
      <dgm:prSet presAssocID="{AD6115CD-660A-4396-8BF3-86E613F720B1}" presName="sibTrans" presStyleLbl="bgSibTrans2D1" presStyleIdx="4" presStyleCnt="8"/>
      <dgm:spPr/>
      <dgm:t>
        <a:bodyPr/>
        <a:lstStyle/>
        <a:p>
          <a:endParaRPr lang="en-IN"/>
        </a:p>
      </dgm:t>
    </dgm:pt>
    <dgm:pt modelId="{F75120AD-F1F8-48A0-AE80-FE00A192D65C}" type="pres">
      <dgm:prSet presAssocID="{3357E4BE-8A8B-43A3-94E7-BB57FED8D302}" presName="compNode" presStyleCnt="0"/>
      <dgm:spPr/>
    </dgm:pt>
    <dgm:pt modelId="{BB901825-6D70-4FB6-9DA2-E0D3250B8446}" type="pres">
      <dgm:prSet presAssocID="{3357E4BE-8A8B-43A3-94E7-BB57FED8D302}" presName="dummyConnPt" presStyleCnt="0"/>
      <dgm:spPr/>
    </dgm:pt>
    <dgm:pt modelId="{89B7AC79-40EC-4794-9219-F84F431F06A5}" type="pres">
      <dgm:prSet presAssocID="{3357E4BE-8A8B-43A3-94E7-BB57FED8D302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70AC53-8A15-44DA-91AA-EA8771F40A44}" type="pres">
      <dgm:prSet presAssocID="{71BDC9FB-6A5A-48AF-B5B8-BDBCEFFE1630}" presName="sibTrans" presStyleLbl="bgSibTrans2D1" presStyleIdx="5" presStyleCnt="8"/>
      <dgm:spPr/>
      <dgm:t>
        <a:bodyPr/>
        <a:lstStyle/>
        <a:p>
          <a:endParaRPr lang="en-IN"/>
        </a:p>
      </dgm:t>
    </dgm:pt>
    <dgm:pt modelId="{11F068A0-C00E-4671-99F2-4E8C998A246F}" type="pres">
      <dgm:prSet presAssocID="{A7AC707C-8ECC-428A-B6F5-2E809219E4E9}" presName="compNode" presStyleCnt="0"/>
      <dgm:spPr/>
    </dgm:pt>
    <dgm:pt modelId="{7ADCD458-7E30-49A8-B233-D17B6E4914A0}" type="pres">
      <dgm:prSet presAssocID="{A7AC707C-8ECC-428A-B6F5-2E809219E4E9}" presName="dummyConnPt" presStyleCnt="0"/>
      <dgm:spPr/>
    </dgm:pt>
    <dgm:pt modelId="{4100453B-2CF1-4234-83A7-9E42EE36ECAD}" type="pres">
      <dgm:prSet presAssocID="{A7AC707C-8ECC-428A-B6F5-2E809219E4E9}" presName="node" presStyleLbl="node1" presStyleIdx="6" presStyleCnt="9" custScaleY="108065" custLinFactNeighborX="-9166" custLinFactNeighborY="33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6C570A-8244-4EB8-B60C-E749ACFB776D}" type="pres">
      <dgm:prSet presAssocID="{CDDC7343-ACA0-4720-8C0E-E5B992F6D6C4}" presName="sibTrans" presStyleLbl="bgSibTrans2D1" presStyleIdx="6" presStyleCnt="8"/>
      <dgm:spPr/>
      <dgm:t>
        <a:bodyPr/>
        <a:lstStyle/>
        <a:p>
          <a:endParaRPr lang="en-IN"/>
        </a:p>
      </dgm:t>
    </dgm:pt>
    <dgm:pt modelId="{4C08C934-B33B-4666-B273-33D855FF5F9D}" type="pres">
      <dgm:prSet presAssocID="{9B206636-EE3E-4D5E-8619-B6FCBA4AC73F}" presName="compNode" presStyleCnt="0"/>
      <dgm:spPr/>
    </dgm:pt>
    <dgm:pt modelId="{C81105E4-894D-4F37-B5A1-0CB884AD491D}" type="pres">
      <dgm:prSet presAssocID="{9B206636-EE3E-4D5E-8619-B6FCBA4AC73F}" presName="dummyConnPt" presStyleCnt="0"/>
      <dgm:spPr/>
    </dgm:pt>
    <dgm:pt modelId="{01153D11-C07B-4677-A2CA-9A4E28BD3934}" type="pres">
      <dgm:prSet presAssocID="{9B206636-EE3E-4D5E-8619-B6FCBA4AC73F}" presName="node" presStyleLbl="node1" presStyleIdx="7" presStyleCnt="9" custScaleY="92286" custLinFactNeighborX="-9166" custLinFactNeighborY="333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64441E-CF70-49F4-8B7D-79D16C8B6B18}" type="pres">
      <dgm:prSet presAssocID="{5DE80FE1-7F2D-46B6-8055-BC295839274C}" presName="sibTrans" presStyleLbl="bgSibTrans2D1" presStyleIdx="7" presStyleCnt="8"/>
      <dgm:spPr/>
      <dgm:t>
        <a:bodyPr/>
        <a:lstStyle/>
        <a:p>
          <a:endParaRPr lang="en-IN"/>
        </a:p>
      </dgm:t>
    </dgm:pt>
    <dgm:pt modelId="{40139179-C9D2-4AC3-8D37-AB1724BE837C}" type="pres">
      <dgm:prSet presAssocID="{280F4A19-6F8B-4097-9E1F-FB68F8559257}" presName="compNode" presStyleCnt="0"/>
      <dgm:spPr/>
    </dgm:pt>
    <dgm:pt modelId="{9EE9F149-C23C-422E-92F6-A8499B4A4FAF}" type="pres">
      <dgm:prSet presAssocID="{280F4A19-6F8B-4097-9E1F-FB68F8559257}" presName="dummyConnPt" presStyleCnt="0"/>
      <dgm:spPr/>
    </dgm:pt>
    <dgm:pt modelId="{8909A90E-EF9C-4895-845F-C05B3CD01F8B}" type="pres">
      <dgm:prSet presAssocID="{280F4A19-6F8B-4097-9E1F-FB68F8559257}" presName="node" presStyleLbl="node1" presStyleIdx="8" presStyleCnt="9" custLinFactNeighborX="-10458" custLinFactNeighborY="-929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206A7E-32DF-4E9B-8396-2E7B6627B963}" type="presOf" srcId="{741D11CD-BDDB-446F-9BF1-7E65B21E22DD}" destId="{8843EE76-8703-44E7-9CD9-03C2E059F9DD}" srcOrd="0" destOrd="0" presId="urn:microsoft.com/office/officeart/2005/8/layout/bProcess4"/>
    <dgm:cxn modelId="{42C78EFC-AD5A-4FDC-BB50-05E6EBC84D35}" type="presOf" srcId="{75A484C9-0677-4E17-9AB5-2A76E2F6EEB3}" destId="{0F26B7C1-5D1C-4D2D-9F17-13F4AA719D94}" srcOrd="0" destOrd="0" presId="urn:microsoft.com/office/officeart/2005/8/layout/bProcess4"/>
    <dgm:cxn modelId="{1E76584C-8D53-4C74-88E3-6DEC9B61E002}" srcId="{75A484C9-0677-4E17-9AB5-2A76E2F6EEB3}" destId="{9B206636-EE3E-4D5E-8619-B6FCBA4AC73F}" srcOrd="7" destOrd="0" parTransId="{ACA01EAA-1443-437E-97AE-7EDAF15514A4}" sibTransId="{5DE80FE1-7F2D-46B6-8055-BC295839274C}"/>
    <dgm:cxn modelId="{3E45FB21-4D4C-4D54-8774-B48BFB46C19C}" srcId="{75A484C9-0677-4E17-9AB5-2A76E2F6EEB3}" destId="{741D11CD-BDDB-446F-9BF1-7E65B21E22DD}" srcOrd="4" destOrd="0" parTransId="{29E037BC-981F-49A6-AB26-81280A810A6E}" sibTransId="{AD6115CD-660A-4396-8BF3-86E613F720B1}"/>
    <dgm:cxn modelId="{0E6F1835-8FC7-42D8-A2F3-7A7FF6274076}" type="presOf" srcId="{280F4A19-6F8B-4097-9E1F-FB68F8559257}" destId="{8909A90E-EF9C-4895-845F-C05B3CD01F8B}" srcOrd="0" destOrd="0" presId="urn:microsoft.com/office/officeart/2005/8/layout/bProcess4"/>
    <dgm:cxn modelId="{860ACE86-38E8-44BC-A030-854FEAE227ED}" type="presOf" srcId="{9B206636-EE3E-4D5E-8619-B6FCBA4AC73F}" destId="{01153D11-C07B-4677-A2CA-9A4E28BD3934}" srcOrd="0" destOrd="0" presId="urn:microsoft.com/office/officeart/2005/8/layout/bProcess4"/>
    <dgm:cxn modelId="{DE8D8426-33BA-4DF6-A0CB-1E459EF4AC3F}" type="presOf" srcId="{0390EF9F-B4AF-4AB2-9D65-50253D8310CE}" destId="{9CD98764-DC80-4564-9B32-F84D03607ADD}" srcOrd="0" destOrd="0" presId="urn:microsoft.com/office/officeart/2005/8/layout/bProcess4"/>
    <dgm:cxn modelId="{90FEB6B4-F68B-4B84-9613-AF46CD3CB25B}" type="presOf" srcId="{AD6115CD-660A-4396-8BF3-86E613F720B1}" destId="{9DF23214-8E7E-4134-976B-9E015F2F61D2}" srcOrd="0" destOrd="0" presId="urn:microsoft.com/office/officeart/2005/8/layout/bProcess4"/>
    <dgm:cxn modelId="{3AFCD3B5-9470-4ABA-B6B7-01C75B53D4CF}" type="presOf" srcId="{0E50CF1A-3BBC-454D-8AEA-4A9BE875200B}" destId="{BB36B4FC-6647-4877-BFB5-A05C99EFEB4B}" srcOrd="0" destOrd="0" presId="urn:microsoft.com/office/officeart/2005/8/layout/bProcess4"/>
    <dgm:cxn modelId="{1F07C88D-15C5-4BD7-9559-37CBF9C5DEBA}" type="presOf" srcId="{641FFEB3-E698-45FF-B81A-DA0D8EA6546E}" destId="{55BBE3C8-B641-4D76-A8DE-93DF5BF40C82}" srcOrd="0" destOrd="0" presId="urn:microsoft.com/office/officeart/2005/8/layout/bProcess4"/>
    <dgm:cxn modelId="{97017E15-06C1-405C-9179-00DE70167D7A}" type="presOf" srcId="{71BDC9FB-6A5A-48AF-B5B8-BDBCEFFE1630}" destId="{1C70AC53-8A15-44DA-91AA-EA8771F40A44}" srcOrd="0" destOrd="0" presId="urn:microsoft.com/office/officeart/2005/8/layout/bProcess4"/>
    <dgm:cxn modelId="{9535F6C0-5FD4-4533-B0CB-0674208B6500}" type="presOf" srcId="{1F6C9795-F94E-44E3-ABAA-242E1CD0EF9B}" destId="{EC58BC4A-6A51-4B95-A4D0-CB08D8174B44}" srcOrd="0" destOrd="0" presId="urn:microsoft.com/office/officeart/2005/8/layout/bProcess4"/>
    <dgm:cxn modelId="{ACAB615A-4E12-477D-A35B-82AFF3AD9DA7}" srcId="{75A484C9-0677-4E17-9AB5-2A76E2F6EEB3}" destId="{A7AC707C-8ECC-428A-B6F5-2E809219E4E9}" srcOrd="6" destOrd="0" parTransId="{59C4EC75-39D9-4E5C-8611-1886A4DF619D}" sibTransId="{CDDC7343-ACA0-4720-8C0E-E5B992F6D6C4}"/>
    <dgm:cxn modelId="{4A566BDD-5A37-4495-9006-0CC8D30936D5}" type="presOf" srcId="{E248FB52-A455-43F2-ADA0-3DA023929B94}" destId="{BC2830E9-C787-47D6-884D-C18D358D2E96}" srcOrd="0" destOrd="0" presId="urn:microsoft.com/office/officeart/2005/8/layout/bProcess4"/>
    <dgm:cxn modelId="{0AC231E4-6484-443B-9515-5DA283A6E05D}" srcId="{75A484C9-0677-4E17-9AB5-2A76E2F6EEB3}" destId="{BFD70835-D5FC-40FF-9D80-2FF6E4929FFB}" srcOrd="2" destOrd="0" parTransId="{D42FCF98-99FC-4FD4-9390-6B133185A28E}" sibTransId="{0E50CF1A-3BBC-454D-8AEA-4A9BE875200B}"/>
    <dgm:cxn modelId="{024DC841-E81B-4E8D-9D93-6A8674983C15}" srcId="{75A484C9-0677-4E17-9AB5-2A76E2F6EEB3}" destId="{3537D30D-49E1-4C8C-88C1-EE7C947DFBAE}" srcOrd="3" destOrd="0" parTransId="{E872C1AD-07F2-4DB4-8CC9-E8EB350DA279}" sibTransId="{0390EF9F-B4AF-4AB2-9D65-50253D8310CE}"/>
    <dgm:cxn modelId="{A998D847-33ED-43DF-8F4B-834F6023E654}" srcId="{75A484C9-0677-4E17-9AB5-2A76E2F6EEB3}" destId="{3357E4BE-8A8B-43A3-94E7-BB57FED8D302}" srcOrd="5" destOrd="0" parTransId="{068AFDA5-B12B-4038-820D-9AF717A54076}" sibTransId="{71BDC9FB-6A5A-48AF-B5B8-BDBCEFFE1630}"/>
    <dgm:cxn modelId="{AC3F4FA5-7C82-4892-B5EC-F67CCFED498D}" type="presOf" srcId="{BFD70835-D5FC-40FF-9D80-2FF6E4929FFB}" destId="{33D4A253-7420-435E-BE4C-0E3CECD9E9B0}" srcOrd="0" destOrd="0" presId="urn:microsoft.com/office/officeart/2005/8/layout/bProcess4"/>
    <dgm:cxn modelId="{AEE7A9A8-B22A-4745-9C96-0E1D1CF009D4}" type="presOf" srcId="{CDDC7343-ACA0-4720-8C0E-E5B992F6D6C4}" destId="{266C570A-8244-4EB8-B60C-E749ACFB776D}" srcOrd="0" destOrd="0" presId="urn:microsoft.com/office/officeart/2005/8/layout/bProcess4"/>
    <dgm:cxn modelId="{915C2DEE-846E-4FCA-AB5E-88340B0838BE}" srcId="{75A484C9-0677-4E17-9AB5-2A76E2F6EEB3}" destId="{1F6C9795-F94E-44E3-ABAA-242E1CD0EF9B}" srcOrd="0" destOrd="0" parTransId="{9FC39B14-BC03-4AF8-8ADE-98A6AFF0FDAA}" sibTransId="{B5070486-AAB8-4C10-9539-AA7E4BFEDEDA}"/>
    <dgm:cxn modelId="{1CF89574-BE07-43F7-AE48-86A55D42F52B}" type="presOf" srcId="{3537D30D-49E1-4C8C-88C1-EE7C947DFBAE}" destId="{43CAB8DC-95E6-443C-A50E-77C7F9754DF0}" srcOrd="0" destOrd="0" presId="urn:microsoft.com/office/officeart/2005/8/layout/bProcess4"/>
    <dgm:cxn modelId="{580BF150-3E9B-4BA7-B39E-EFF54C34627C}" srcId="{75A484C9-0677-4E17-9AB5-2A76E2F6EEB3}" destId="{641FFEB3-E698-45FF-B81A-DA0D8EA6546E}" srcOrd="1" destOrd="0" parTransId="{E561EC99-72C8-4D27-9CDC-95FAA5438699}" sibTransId="{E248FB52-A455-43F2-ADA0-3DA023929B94}"/>
    <dgm:cxn modelId="{FCCAE021-9E64-4E50-A1A6-D3B26228BD62}" type="presOf" srcId="{B5070486-AAB8-4C10-9539-AA7E4BFEDEDA}" destId="{EA4BD327-5876-4510-988D-F2C9BDFD04D3}" srcOrd="0" destOrd="0" presId="urn:microsoft.com/office/officeart/2005/8/layout/bProcess4"/>
    <dgm:cxn modelId="{2C43B807-4CBC-4271-AD5C-765E386B70E2}" type="presOf" srcId="{3357E4BE-8A8B-43A3-94E7-BB57FED8D302}" destId="{89B7AC79-40EC-4794-9219-F84F431F06A5}" srcOrd="0" destOrd="0" presId="urn:microsoft.com/office/officeart/2005/8/layout/bProcess4"/>
    <dgm:cxn modelId="{39273D04-2F30-4EEA-A302-8AB306153369}" srcId="{75A484C9-0677-4E17-9AB5-2A76E2F6EEB3}" destId="{280F4A19-6F8B-4097-9E1F-FB68F8559257}" srcOrd="8" destOrd="0" parTransId="{0BF739D1-3312-45BF-89C5-8BAFB0C5ACEF}" sibTransId="{CE532569-07F9-42BF-8A58-6753F66E963B}"/>
    <dgm:cxn modelId="{CE67CEFC-6738-4DB1-9653-68B545333469}" type="presOf" srcId="{5DE80FE1-7F2D-46B6-8055-BC295839274C}" destId="{3164441E-CF70-49F4-8B7D-79D16C8B6B18}" srcOrd="0" destOrd="0" presId="urn:microsoft.com/office/officeart/2005/8/layout/bProcess4"/>
    <dgm:cxn modelId="{5D82856A-8ED6-4CF1-A361-D5C7DBF7BD50}" type="presOf" srcId="{A7AC707C-8ECC-428A-B6F5-2E809219E4E9}" destId="{4100453B-2CF1-4234-83A7-9E42EE36ECAD}" srcOrd="0" destOrd="0" presId="urn:microsoft.com/office/officeart/2005/8/layout/bProcess4"/>
    <dgm:cxn modelId="{43293C49-9206-4972-9447-E2699852AE96}" type="presParOf" srcId="{0F26B7C1-5D1C-4D2D-9F17-13F4AA719D94}" destId="{9AA6A0EC-F247-43AE-AFE5-2E547ADA3DF8}" srcOrd="0" destOrd="0" presId="urn:microsoft.com/office/officeart/2005/8/layout/bProcess4"/>
    <dgm:cxn modelId="{4A48E4A3-5AED-4633-8E46-88EA6263988E}" type="presParOf" srcId="{9AA6A0EC-F247-43AE-AFE5-2E547ADA3DF8}" destId="{215398BE-4D97-4114-B5C7-A3750342D2A0}" srcOrd="0" destOrd="0" presId="urn:microsoft.com/office/officeart/2005/8/layout/bProcess4"/>
    <dgm:cxn modelId="{577D27CE-08A8-49C8-A821-955563F822D9}" type="presParOf" srcId="{9AA6A0EC-F247-43AE-AFE5-2E547ADA3DF8}" destId="{EC58BC4A-6A51-4B95-A4D0-CB08D8174B44}" srcOrd="1" destOrd="0" presId="urn:microsoft.com/office/officeart/2005/8/layout/bProcess4"/>
    <dgm:cxn modelId="{A34521BA-B3B1-4840-BA07-6A816BD965CD}" type="presParOf" srcId="{0F26B7C1-5D1C-4D2D-9F17-13F4AA719D94}" destId="{EA4BD327-5876-4510-988D-F2C9BDFD04D3}" srcOrd="1" destOrd="0" presId="urn:microsoft.com/office/officeart/2005/8/layout/bProcess4"/>
    <dgm:cxn modelId="{72AF4939-4977-4456-B83D-4996110BE224}" type="presParOf" srcId="{0F26B7C1-5D1C-4D2D-9F17-13F4AA719D94}" destId="{9884055B-54B6-4B9D-B6C8-D1DBFC491463}" srcOrd="2" destOrd="0" presId="urn:microsoft.com/office/officeart/2005/8/layout/bProcess4"/>
    <dgm:cxn modelId="{BC83A7C5-CD35-4FFC-BA8E-F93286DCCC53}" type="presParOf" srcId="{9884055B-54B6-4B9D-B6C8-D1DBFC491463}" destId="{0E591F98-C773-47C0-B1C6-B187240F229A}" srcOrd="0" destOrd="0" presId="urn:microsoft.com/office/officeart/2005/8/layout/bProcess4"/>
    <dgm:cxn modelId="{767D9062-5C07-404F-AA6D-E68A7406E5F6}" type="presParOf" srcId="{9884055B-54B6-4B9D-B6C8-D1DBFC491463}" destId="{55BBE3C8-B641-4D76-A8DE-93DF5BF40C82}" srcOrd="1" destOrd="0" presId="urn:microsoft.com/office/officeart/2005/8/layout/bProcess4"/>
    <dgm:cxn modelId="{6541D46D-44F1-4BE6-9E9F-691939CEEE26}" type="presParOf" srcId="{0F26B7C1-5D1C-4D2D-9F17-13F4AA719D94}" destId="{BC2830E9-C787-47D6-884D-C18D358D2E96}" srcOrd="3" destOrd="0" presId="urn:microsoft.com/office/officeart/2005/8/layout/bProcess4"/>
    <dgm:cxn modelId="{4F889789-F768-41F5-82A1-A96515DC1F55}" type="presParOf" srcId="{0F26B7C1-5D1C-4D2D-9F17-13F4AA719D94}" destId="{04BEC56C-15C7-4D42-9056-D6E4E9A09F6D}" srcOrd="4" destOrd="0" presId="urn:microsoft.com/office/officeart/2005/8/layout/bProcess4"/>
    <dgm:cxn modelId="{0AC4ADC8-F69B-418A-AE36-41D6BECB3BFD}" type="presParOf" srcId="{04BEC56C-15C7-4D42-9056-D6E4E9A09F6D}" destId="{929DAF6C-E060-4429-AC1E-A99A32903EC0}" srcOrd="0" destOrd="0" presId="urn:microsoft.com/office/officeart/2005/8/layout/bProcess4"/>
    <dgm:cxn modelId="{466093E7-BB28-438F-9013-02FB97E1E14C}" type="presParOf" srcId="{04BEC56C-15C7-4D42-9056-D6E4E9A09F6D}" destId="{33D4A253-7420-435E-BE4C-0E3CECD9E9B0}" srcOrd="1" destOrd="0" presId="urn:microsoft.com/office/officeart/2005/8/layout/bProcess4"/>
    <dgm:cxn modelId="{D2B5D477-2610-4D15-A019-8289050D9D11}" type="presParOf" srcId="{0F26B7C1-5D1C-4D2D-9F17-13F4AA719D94}" destId="{BB36B4FC-6647-4877-BFB5-A05C99EFEB4B}" srcOrd="5" destOrd="0" presId="urn:microsoft.com/office/officeart/2005/8/layout/bProcess4"/>
    <dgm:cxn modelId="{B81FA54C-D1DA-45B9-BE39-AF948068DBE2}" type="presParOf" srcId="{0F26B7C1-5D1C-4D2D-9F17-13F4AA719D94}" destId="{5B307BCA-FD8C-40BC-9C5B-9534E860753A}" srcOrd="6" destOrd="0" presId="urn:microsoft.com/office/officeart/2005/8/layout/bProcess4"/>
    <dgm:cxn modelId="{1F671006-616B-4C28-B00F-32D7397CD1E8}" type="presParOf" srcId="{5B307BCA-FD8C-40BC-9C5B-9534E860753A}" destId="{76CA70BC-B9F2-4664-ACE7-F62B443B84D7}" srcOrd="0" destOrd="0" presId="urn:microsoft.com/office/officeart/2005/8/layout/bProcess4"/>
    <dgm:cxn modelId="{A71DD892-32EC-4C5B-B856-78A518C188C4}" type="presParOf" srcId="{5B307BCA-FD8C-40BC-9C5B-9534E860753A}" destId="{43CAB8DC-95E6-443C-A50E-77C7F9754DF0}" srcOrd="1" destOrd="0" presId="urn:microsoft.com/office/officeart/2005/8/layout/bProcess4"/>
    <dgm:cxn modelId="{17E994D3-B91D-42C5-816B-1CAB78D8652E}" type="presParOf" srcId="{0F26B7C1-5D1C-4D2D-9F17-13F4AA719D94}" destId="{9CD98764-DC80-4564-9B32-F84D03607ADD}" srcOrd="7" destOrd="0" presId="urn:microsoft.com/office/officeart/2005/8/layout/bProcess4"/>
    <dgm:cxn modelId="{6E30215B-4053-4B22-8214-31690C59232A}" type="presParOf" srcId="{0F26B7C1-5D1C-4D2D-9F17-13F4AA719D94}" destId="{58CB549F-95E2-4497-B8BA-BD02D9CA7E88}" srcOrd="8" destOrd="0" presId="urn:microsoft.com/office/officeart/2005/8/layout/bProcess4"/>
    <dgm:cxn modelId="{C632665D-8D70-4FB9-9D21-DB97433D200C}" type="presParOf" srcId="{58CB549F-95E2-4497-B8BA-BD02D9CA7E88}" destId="{F8DB726F-2E7E-4C24-BCCC-49E0F970374A}" srcOrd="0" destOrd="0" presId="urn:microsoft.com/office/officeart/2005/8/layout/bProcess4"/>
    <dgm:cxn modelId="{A6A0E81C-9C60-4DF4-B92C-81854E90C66D}" type="presParOf" srcId="{58CB549F-95E2-4497-B8BA-BD02D9CA7E88}" destId="{8843EE76-8703-44E7-9CD9-03C2E059F9DD}" srcOrd="1" destOrd="0" presId="urn:microsoft.com/office/officeart/2005/8/layout/bProcess4"/>
    <dgm:cxn modelId="{F9784ECD-99B2-45DF-BF39-3A8831612CAC}" type="presParOf" srcId="{0F26B7C1-5D1C-4D2D-9F17-13F4AA719D94}" destId="{9DF23214-8E7E-4134-976B-9E015F2F61D2}" srcOrd="9" destOrd="0" presId="urn:microsoft.com/office/officeart/2005/8/layout/bProcess4"/>
    <dgm:cxn modelId="{53684DFA-A198-4032-AA3B-A6CC8FE78E88}" type="presParOf" srcId="{0F26B7C1-5D1C-4D2D-9F17-13F4AA719D94}" destId="{F75120AD-F1F8-48A0-AE80-FE00A192D65C}" srcOrd="10" destOrd="0" presId="urn:microsoft.com/office/officeart/2005/8/layout/bProcess4"/>
    <dgm:cxn modelId="{3A4C1E6C-5D40-4E27-BAA5-F7ABE87142AF}" type="presParOf" srcId="{F75120AD-F1F8-48A0-AE80-FE00A192D65C}" destId="{BB901825-6D70-4FB6-9DA2-E0D3250B8446}" srcOrd="0" destOrd="0" presId="urn:microsoft.com/office/officeart/2005/8/layout/bProcess4"/>
    <dgm:cxn modelId="{11547503-6FD5-49F8-BE9A-1E309AB342AD}" type="presParOf" srcId="{F75120AD-F1F8-48A0-AE80-FE00A192D65C}" destId="{89B7AC79-40EC-4794-9219-F84F431F06A5}" srcOrd="1" destOrd="0" presId="urn:microsoft.com/office/officeart/2005/8/layout/bProcess4"/>
    <dgm:cxn modelId="{C379B465-CFCA-430B-A359-47422868DB75}" type="presParOf" srcId="{0F26B7C1-5D1C-4D2D-9F17-13F4AA719D94}" destId="{1C70AC53-8A15-44DA-91AA-EA8771F40A44}" srcOrd="11" destOrd="0" presId="urn:microsoft.com/office/officeart/2005/8/layout/bProcess4"/>
    <dgm:cxn modelId="{F6C77690-9E6A-40AB-AD23-49DF6D22573B}" type="presParOf" srcId="{0F26B7C1-5D1C-4D2D-9F17-13F4AA719D94}" destId="{11F068A0-C00E-4671-99F2-4E8C998A246F}" srcOrd="12" destOrd="0" presId="urn:microsoft.com/office/officeart/2005/8/layout/bProcess4"/>
    <dgm:cxn modelId="{697A1498-32D4-4016-84D8-AA0178F85149}" type="presParOf" srcId="{11F068A0-C00E-4671-99F2-4E8C998A246F}" destId="{7ADCD458-7E30-49A8-B233-D17B6E4914A0}" srcOrd="0" destOrd="0" presId="urn:microsoft.com/office/officeart/2005/8/layout/bProcess4"/>
    <dgm:cxn modelId="{BA329843-33F5-449C-8FAA-41082E428DAF}" type="presParOf" srcId="{11F068A0-C00E-4671-99F2-4E8C998A246F}" destId="{4100453B-2CF1-4234-83A7-9E42EE36ECAD}" srcOrd="1" destOrd="0" presId="urn:microsoft.com/office/officeart/2005/8/layout/bProcess4"/>
    <dgm:cxn modelId="{39BA7F9A-807C-49F2-BF7F-1C1F4FC769C9}" type="presParOf" srcId="{0F26B7C1-5D1C-4D2D-9F17-13F4AA719D94}" destId="{266C570A-8244-4EB8-B60C-E749ACFB776D}" srcOrd="13" destOrd="0" presId="urn:microsoft.com/office/officeart/2005/8/layout/bProcess4"/>
    <dgm:cxn modelId="{2805CCB3-84E0-440D-8FCC-A8EC127A3BBE}" type="presParOf" srcId="{0F26B7C1-5D1C-4D2D-9F17-13F4AA719D94}" destId="{4C08C934-B33B-4666-B273-33D855FF5F9D}" srcOrd="14" destOrd="0" presId="urn:microsoft.com/office/officeart/2005/8/layout/bProcess4"/>
    <dgm:cxn modelId="{02D9E110-50CE-4C0A-AF0B-551D26D8CDAD}" type="presParOf" srcId="{4C08C934-B33B-4666-B273-33D855FF5F9D}" destId="{C81105E4-894D-4F37-B5A1-0CB884AD491D}" srcOrd="0" destOrd="0" presId="urn:microsoft.com/office/officeart/2005/8/layout/bProcess4"/>
    <dgm:cxn modelId="{DE509144-DAB6-486B-B3B7-EFDAD7E1A33B}" type="presParOf" srcId="{4C08C934-B33B-4666-B273-33D855FF5F9D}" destId="{01153D11-C07B-4677-A2CA-9A4E28BD3934}" srcOrd="1" destOrd="0" presId="urn:microsoft.com/office/officeart/2005/8/layout/bProcess4"/>
    <dgm:cxn modelId="{A3D7E7FB-CE81-469E-A987-29B6C848B72B}" type="presParOf" srcId="{0F26B7C1-5D1C-4D2D-9F17-13F4AA719D94}" destId="{3164441E-CF70-49F4-8B7D-79D16C8B6B18}" srcOrd="15" destOrd="0" presId="urn:microsoft.com/office/officeart/2005/8/layout/bProcess4"/>
    <dgm:cxn modelId="{97A0A09D-A583-4311-9754-47F8C9D5F6F6}" type="presParOf" srcId="{0F26B7C1-5D1C-4D2D-9F17-13F4AA719D94}" destId="{40139179-C9D2-4AC3-8D37-AB1724BE837C}" srcOrd="16" destOrd="0" presId="urn:microsoft.com/office/officeart/2005/8/layout/bProcess4"/>
    <dgm:cxn modelId="{7CDE43EE-EC5D-44C0-9A00-B73466785BEE}" type="presParOf" srcId="{40139179-C9D2-4AC3-8D37-AB1724BE837C}" destId="{9EE9F149-C23C-422E-92F6-A8499B4A4FAF}" srcOrd="0" destOrd="0" presId="urn:microsoft.com/office/officeart/2005/8/layout/bProcess4"/>
    <dgm:cxn modelId="{5C5D1A14-A31D-4EE0-ACD9-74F069AFA098}" type="presParOf" srcId="{40139179-C9D2-4AC3-8D37-AB1724BE837C}" destId="{8909A90E-EF9C-4895-845F-C05B3CD01F8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BD327-5876-4510-988D-F2C9BDFD04D3}">
      <dsp:nvSpPr>
        <dsp:cNvPr id="0" name=""/>
        <dsp:cNvSpPr/>
      </dsp:nvSpPr>
      <dsp:spPr>
        <a:xfrm rot="5400000">
          <a:off x="-297832" y="939922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8BC4A-6A51-4B95-A4D0-CB08D8174B44}">
      <dsp:nvSpPr>
        <dsp:cNvPr id="0" name=""/>
        <dsp:cNvSpPr/>
      </dsp:nvSpPr>
      <dsp:spPr>
        <a:xfrm>
          <a:off x="36084" y="227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Laptop</a:t>
          </a:r>
        </a:p>
      </dsp:txBody>
      <dsp:txXfrm>
        <a:off x="70594" y="36783"/>
        <a:ext cx="1894727" cy="1109228"/>
      </dsp:txXfrm>
    </dsp:sp>
    <dsp:sp modelId="{BC2830E9-C787-47D6-884D-C18D358D2E96}">
      <dsp:nvSpPr>
        <dsp:cNvPr id="0" name=""/>
        <dsp:cNvSpPr/>
      </dsp:nvSpPr>
      <dsp:spPr>
        <a:xfrm rot="5400000">
          <a:off x="-297832" y="2412733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BE3C8-B641-4D76-A8DE-93DF5BF40C82}">
      <dsp:nvSpPr>
        <dsp:cNvPr id="0" name=""/>
        <dsp:cNvSpPr/>
      </dsp:nvSpPr>
      <dsp:spPr>
        <a:xfrm>
          <a:off x="36084" y="147508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Numpy</a:t>
          </a:r>
          <a:endParaRPr lang="en-IN" sz="2600" kern="1200" dirty="0"/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Pandas</a:t>
          </a:r>
        </a:p>
      </dsp:txBody>
      <dsp:txXfrm>
        <a:off x="70594" y="1509594"/>
        <a:ext cx="1894727" cy="1109228"/>
      </dsp:txXfrm>
    </dsp:sp>
    <dsp:sp modelId="{BB36B4FC-6647-4877-BFB5-A05C99EFEB4B}">
      <dsp:nvSpPr>
        <dsp:cNvPr id="0" name=""/>
        <dsp:cNvSpPr/>
      </dsp:nvSpPr>
      <dsp:spPr>
        <a:xfrm rot="2031">
          <a:off x="433703" y="3154777"/>
          <a:ext cx="2606915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4A253-7420-435E-BE4C-0E3CECD9E9B0}">
      <dsp:nvSpPr>
        <dsp:cNvPr id="0" name=""/>
        <dsp:cNvSpPr/>
      </dsp:nvSpPr>
      <dsp:spPr>
        <a:xfrm>
          <a:off x="36084" y="294789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Imblearn</a:t>
          </a:r>
        </a:p>
      </dsp:txBody>
      <dsp:txXfrm>
        <a:off x="70594" y="2982404"/>
        <a:ext cx="1894727" cy="1109228"/>
      </dsp:txXfrm>
    </dsp:sp>
    <dsp:sp modelId="{9CD98764-DC80-4564-9B32-F84D03607ADD}">
      <dsp:nvSpPr>
        <dsp:cNvPr id="0" name=""/>
        <dsp:cNvSpPr/>
      </dsp:nvSpPr>
      <dsp:spPr>
        <a:xfrm rot="16200000">
          <a:off x="2310746" y="2415937"/>
          <a:ext cx="1469481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B8DC-95E6-443C-A50E-77C7F9754DF0}">
      <dsp:nvSpPr>
        <dsp:cNvPr id="0" name=""/>
        <dsp:cNvSpPr/>
      </dsp:nvSpPr>
      <dsp:spPr>
        <a:xfrm>
          <a:off x="2647868" y="295430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Seaborn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Matplotlib</a:t>
          </a:r>
        </a:p>
      </dsp:txBody>
      <dsp:txXfrm>
        <a:off x="2682378" y="2988813"/>
        <a:ext cx="1894727" cy="1109228"/>
      </dsp:txXfrm>
    </dsp:sp>
    <dsp:sp modelId="{9DF23214-8E7E-4134-976B-9E015F2F61D2}">
      <dsp:nvSpPr>
        <dsp:cNvPr id="0" name=""/>
        <dsp:cNvSpPr/>
      </dsp:nvSpPr>
      <dsp:spPr>
        <a:xfrm rot="16200000">
          <a:off x="2313950" y="939922"/>
          <a:ext cx="146307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3EE76-8703-44E7-9CD9-03C2E059F9DD}">
      <dsp:nvSpPr>
        <dsp:cNvPr id="0" name=""/>
        <dsp:cNvSpPr/>
      </dsp:nvSpPr>
      <dsp:spPr>
        <a:xfrm>
          <a:off x="2647868" y="1475084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Sklearn</a:t>
          </a:r>
        </a:p>
      </dsp:txBody>
      <dsp:txXfrm>
        <a:off x="2682378" y="1509594"/>
        <a:ext cx="1894727" cy="1109228"/>
      </dsp:txXfrm>
    </dsp:sp>
    <dsp:sp modelId="{1C70AC53-8A15-44DA-91AA-EA8771F40A44}">
      <dsp:nvSpPr>
        <dsp:cNvPr id="0" name=""/>
        <dsp:cNvSpPr/>
      </dsp:nvSpPr>
      <dsp:spPr>
        <a:xfrm rot="108376">
          <a:off x="3044882" y="246730"/>
          <a:ext cx="2432995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7AC79-40EC-4794-9219-F84F431F06A5}">
      <dsp:nvSpPr>
        <dsp:cNvPr id="0" name=""/>
        <dsp:cNvSpPr/>
      </dsp:nvSpPr>
      <dsp:spPr>
        <a:xfrm>
          <a:off x="2647868" y="2273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/>
            <a:t>Phone</a:t>
          </a:r>
        </a:p>
      </dsp:txBody>
      <dsp:txXfrm>
        <a:off x="2682378" y="36783"/>
        <a:ext cx="1894727" cy="1109228"/>
      </dsp:txXfrm>
    </dsp:sp>
    <dsp:sp modelId="{266C570A-8244-4EB8-B60C-E749ACFB776D}">
      <dsp:nvSpPr>
        <dsp:cNvPr id="0" name=""/>
        <dsp:cNvSpPr/>
      </dsp:nvSpPr>
      <dsp:spPr>
        <a:xfrm rot="5400000">
          <a:off x="4744712" y="1028159"/>
          <a:ext cx="1465122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0453B-2CF1-4234-83A7-9E42EE36ECAD}">
      <dsp:nvSpPr>
        <dsp:cNvPr id="0" name=""/>
        <dsp:cNvSpPr/>
      </dsp:nvSpPr>
      <dsp:spPr>
        <a:xfrm>
          <a:off x="5079655" y="41580"/>
          <a:ext cx="1963747" cy="1273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Jupyter</a:t>
          </a:r>
          <a:endParaRPr lang="en-IN" sz="2600" kern="1200" dirty="0"/>
        </a:p>
      </dsp:txBody>
      <dsp:txXfrm>
        <a:off x="5116948" y="78873"/>
        <a:ext cx="1889161" cy="1198688"/>
      </dsp:txXfrm>
    </dsp:sp>
    <dsp:sp modelId="{3164441E-CF70-49F4-8B7D-79D16C8B6B18}">
      <dsp:nvSpPr>
        <dsp:cNvPr id="0" name=""/>
        <dsp:cNvSpPr/>
      </dsp:nvSpPr>
      <dsp:spPr>
        <a:xfrm rot="5468714">
          <a:off x="4829877" y="2404291"/>
          <a:ext cx="1269419" cy="176737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53D11-C07B-4677-A2CA-9A4E28BD3934}">
      <dsp:nvSpPr>
        <dsp:cNvPr id="0" name=""/>
        <dsp:cNvSpPr/>
      </dsp:nvSpPr>
      <dsp:spPr>
        <a:xfrm>
          <a:off x="5079655" y="1609416"/>
          <a:ext cx="1963747" cy="1087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Youtube</a:t>
          </a:r>
          <a:endParaRPr lang="en-IN" sz="2600" kern="1200" dirty="0"/>
        </a:p>
      </dsp:txBody>
      <dsp:txXfrm>
        <a:off x="5111503" y="1641264"/>
        <a:ext cx="1900051" cy="1023662"/>
      </dsp:txXfrm>
    </dsp:sp>
    <dsp:sp modelId="{8909A90E-EF9C-4895-845F-C05B3CD01F8B}">
      <dsp:nvSpPr>
        <dsp:cNvPr id="0" name=""/>
        <dsp:cNvSpPr/>
      </dsp:nvSpPr>
      <dsp:spPr>
        <a:xfrm>
          <a:off x="5054283" y="2842500"/>
          <a:ext cx="1963747" cy="1178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600" kern="1200" dirty="0" err="1"/>
            <a:t>Github</a:t>
          </a:r>
          <a:endParaRPr lang="en-IN" sz="2600" kern="1200" dirty="0"/>
        </a:p>
      </dsp:txBody>
      <dsp:txXfrm>
        <a:off x="5088793" y="2877010"/>
        <a:ext cx="1894727" cy="1109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A27B2-68BD-42EC-9520-D5AF0B6F7B63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CA1B2-4BBE-4B28-9ACD-251BB2F66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8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0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9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2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10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74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42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9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48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74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27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2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24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9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20A631-AC63-45F6-89CD-9A599958F6DD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A84EB5-7C64-432F-B23F-248EB09EF6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41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1EB0FE-230B-4A11-B4BD-1060EB734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37228" cy="2971801"/>
          </a:xfrm>
        </p:spPr>
        <p:txBody>
          <a:bodyPr/>
          <a:lstStyle/>
          <a:p>
            <a:pPr algn="just"/>
            <a:r>
              <a:rPr lang="en-IN" dirty="0" smtClean="0">
                <a:solidFill>
                  <a:srgbClr val="00FF00"/>
                </a:solidFill>
              </a:rPr>
              <a:t>Project-</a:t>
            </a:r>
            <a:br>
              <a:rPr lang="en-IN" dirty="0" smtClean="0">
                <a:solidFill>
                  <a:srgbClr val="00FF00"/>
                </a:solidFill>
              </a:rPr>
            </a:br>
            <a:r>
              <a:rPr lang="en-IN" dirty="0" smtClean="0">
                <a:solidFill>
                  <a:srgbClr val="00FF00"/>
                </a:solidFill>
              </a:rPr>
              <a:t>     </a:t>
            </a:r>
            <a:r>
              <a:rPr lang="en-IN" dirty="0" smtClean="0">
                <a:solidFill>
                  <a:srgbClr val="00FF00"/>
                </a:solidFill>
              </a:rPr>
              <a:t>    </a:t>
            </a:r>
            <a:r>
              <a:rPr lang="en-IN" dirty="0" smtClean="0">
                <a:solidFill>
                  <a:srgbClr val="00FF00"/>
                </a:solidFill>
              </a:rPr>
              <a:t>Flight price prediction</a:t>
            </a:r>
            <a:endParaRPr lang="en-IN" dirty="0">
              <a:solidFill>
                <a:srgbClr val="00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5E4465E-2539-418C-BE69-2178796E5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9412" y="5134187"/>
            <a:ext cx="6400800" cy="1947333"/>
          </a:xfrm>
        </p:spPr>
        <p:txBody>
          <a:bodyPr/>
          <a:lstStyle/>
          <a:p>
            <a:r>
              <a:rPr lang="en-US" dirty="0" smtClean="0"/>
              <a:t>By-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ASHISH KUMAR SAMAL</a:t>
            </a:r>
          </a:p>
        </p:txBody>
      </p:sp>
    </p:spTree>
    <p:extLst>
      <p:ext uri="{BB962C8B-B14F-4D97-AF65-F5344CB8AC3E}">
        <p14:creationId xmlns:p14="http://schemas.microsoft.com/office/powerpoint/2010/main" val="375055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CF04D07-62CF-43B8-9328-CE59AAEA4AE7}"/>
              </a:ext>
            </a:extLst>
          </p:cNvPr>
          <p:cNvSpPr txBox="1"/>
          <p:nvPr/>
        </p:nvSpPr>
        <p:spPr>
          <a:xfrm>
            <a:off x="575187" y="2580968"/>
            <a:ext cx="11073581" cy="1200329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Link-https://</a:t>
            </a:r>
            <a:r>
              <a:rPr lang="en-IN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github.com/Ashsam2310/</a:t>
            </a:r>
            <a:r>
              <a:rPr lang="en-IN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Practice_Projects</a:t>
            </a:r>
            <a:r>
              <a:rPr lang="en-IN" sz="360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3ADE50-950C-4410-AF99-713F0B1BEF10}"/>
              </a:ext>
            </a:extLst>
          </p:cNvPr>
          <p:cNvSpPr txBox="1"/>
          <p:nvPr/>
        </p:nvSpPr>
        <p:spPr>
          <a:xfrm>
            <a:off x="3642852" y="560439"/>
            <a:ext cx="6651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4724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CDC1545-8AA4-4358-A9E5-A160B1A6D3AD}"/>
              </a:ext>
            </a:extLst>
          </p:cNvPr>
          <p:cNvSpPr txBox="1"/>
          <p:nvPr/>
        </p:nvSpPr>
        <p:spPr>
          <a:xfrm>
            <a:off x="939554" y="459172"/>
            <a:ext cx="947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FRAMING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A6400B-C281-4D87-8E6F-90B0E0B07E43}"/>
              </a:ext>
            </a:extLst>
          </p:cNvPr>
          <p:cNvSpPr txBox="1"/>
          <p:nvPr/>
        </p:nvSpPr>
        <p:spPr>
          <a:xfrm>
            <a:off x="411661" y="1105503"/>
            <a:ext cx="11274641" cy="57861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00006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flights and there prices in websites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yatra.com,</a:t>
            </a:r>
            <a:r>
              <a:rPr lang="en-US" dirty="0"/>
              <a:t> </a:t>
            </a:r>
            <a:r>
              <a:rPr lang="en-US" sz="1600" dirty="0"/>
              <a:t>skyscanner.com, official websites of airlines, </a:t>
            </a:r>
            <a:r>
              <a:rPr lang="en-US" sz="1600" dirty="0" err="1"/>
              <a:t>etc</a:t>
            </a:r>
            <a:r>
              <a:rPr lang="en-US" sz="1600" dirty="0" smtClean="0"/>
              <a:t>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flight price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using given features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insights about customer need and satisfaction as well as reviews regarding different E-Retail.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 smtClean="0"/>
              <a:t> </a:t>
            </a:r>
            <a:r>
              <a:rPr lang="en-US" sz="1600" dirty="0"/>
              <a:t>T</a:t>
            </a:r>
            <a:r>
              <a:rPr lang="en-US" sz="1600" dirty="0" smtClean="0"/>
              <a:t>hese </a:t>
            </a:r>
            <a:r>
              <a:rPr lang="en-US" sz="1600" dirty="0"/>
              <a:t>columns </a:t>
            </a:r>
            <a:r>
              <a:rPr lang="en-US" sz="1600" dirty="0" err="1"/>
              <a:t>areairline</a:t>
            </a:r>
            <a:r>
              <a:rPr lang="en-US" sz="1600" dirty="0"/>
              <a:t> name, date of journey, source, destination, route, departure time, arrival time, duration, total stops and the target variable price</a:t>
            </a:r>
            <a:r>
              <a:rPr lang="en-US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furthermore investigated the factors that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the price of a flight.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It helps us to find </a:t>
            </a:r>
            <a:r>
              <a:rPr lang="en-US" sz="1600" dirty="0"/>
              <a:t>the best time to buy so that the consumer can save the most by taking the least </a:t>
            </a:r>
            <a:r>
              <a:rPr lang="en-US" sz="1600" dirty="0" smtClean="0"/>
              <a:t>risk.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2D1AD5-7C68-4082-A44F-D9077CD06F21}"/>
              </a:ext>
            </a:extLst>
          </p:cNvPr>
          <p:cNvSpPr txBox="1"/>
          <p:nvPr/>
        </p:nvSpPr>
        <p:spPr>
          <a:xfrm>
            <a:off x="2610465" y="412955"/>
            <a:ext cx="762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Tools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38B71488-42D3-445E-9133-874425A03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38271"/>
              </p:ext>
            </p:extLst>
          </p:nvPr>
        </p:nvGraphicFramePr>
        <p:xfrm>
          <a:off x="2032001" y="2005781"/>
          <a:ext cx="7259484" cy="4132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14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761CE8-9A65-41F2-9C37-ECDE5DCABA6A}"/>
              </a:ext>
            </a:extLst>
          </p:cNvPr>
          <p:cNvSpPr txBox="1"/>
          <p:nvPr/>
        </p:nvSpPr>
        <p:spPr>
          <a:xfrm>
            <a:off x="948402" y="678426"/>
            <a:ext cx="9286979" cy="68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solidFill>
                  <a:srgbClr val="0033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Data Analysis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86933" y="1684337"/>
            <a:ext cx="9101667" cy="447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76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08784A-5A16-4B4B-8033-652EE701FDDC}"/>
              </a:ext>
            </a:extLst>
          </p:cNvPr>
          <p:cNvSpPr txBox="1"/>
          <p:nvPr/>
        </p:nvSpPr>
        <p:spPr>
          <a:xfrm>
            <a:off x="2241755" y="778981"/>
            <a:ext cx="7993626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3600" dirty="0" smtClean="0">
                <a:solidFill>
                  <a:srgbClr val="00336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Data Analysis</a:t>
            </a:r>
            <a:endParaRPr lang="en-IN" sz="3600" dirty="0">
              <a:solidFill>
                <a:srgbClr val="003366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8EEA174-B19A-4089-8E5F-FDF5BF814C80}"/>
              </a:ext>
            </a:extLst>
          </p:cNvPr>
          <p:cNvSpPr txBox="1"/>
          <p:nvPr/>
        </p:nvSpPr>
        <p:spPr>
          <a:xfrm>
            <a:off x="1018466" y="4380271"/>
            <a:ext cx="1015506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18731" y="1424094"/>
            <a:ext cx="8554536" cy="25146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818731" y="4080933"/>
            <a:ext cx="8554536" cy="23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7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Confetti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32" y="596052"/>
            <a:ext cx="8534400" cy="150706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dirty="0" smtClean="0"/>
              <a:t>                  </a:t>
            </a:r>
            <a:r>
              <a:rPr lang="en-IN" dirty="0" err="1" smtClean="0"/>
              <a:t>INFEREnces</a:t>
            </a:r>
            <a:r>
              <a:rPr lang="en-IN" dirty="0" smtClean="0"/>
              <a:t> made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6640" y="2275840"/>
            <a:ext cx="10353040" cy="3693319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</p:spPr>
        <p:txBody>
          <a:bodyPr wrap="square">
            <a:spAutoFit/>
          </a:bodyPr>
          <a:lstStyle/>
          <a:p>
            <a:r>
              <a:rPr lang="en-IN" dirty="0"/>
              <a:t>Air Asia and Indigo flights seem to be generally cheaper as compared to Air India and </a:t>
            </a:r>
            <a:r>
              <a:rPr lang="en-IN" dirty="0" err="1"/>
              <a:t>Vistara</a:t>
            </a:r>
            <a:r>
              <a:rPr lang="en-IN" dirty="0"/>
              <a:t>. </a:t>
            </a:r>
            <a:r>
              <a:rPr lang="en-IN" dirty="0" err="1"/>
              <a:t>Tuesday,Thursday,Wednesday</a:t>
            </a:r>
            <a:r>
              <a:rPr lang="en-IN" dirty="0"/>
              <a:t> has less flight price. </a:t>
            </a:r>
            <a:r>
              <a:rPr lang="en-IN" dirty="0" err="1"/>
              <a:t>Friday,Saturday,Sunday,Monday</a:t>
            </a:r>
            <a:r>
              <a:rPr lang="en-IN" dirty="0"/>
              <a:t> has high flight prices as compared to other days. </a:t>
            </a:r>
          </a:p>
          <a:p>
            <a:r>
              <a:rPr lang="en-IN" dirty="0"/>
              <a:t>The data was collected in the month of January therefore it shows a rise in the price for month January and </a:t>
            </a:r>
            <a:r>
              <a:rPr lang="en-IN" dirty="0" err="1"/>
              <a:t>february</a:t>
            </a:r>
            <a:r>
              <a:rPr lang="en-IN" dirty="0"/>
              <a:t> which infers that there is a rise in price when the departure date is nearby.</a:t>
            </a:r>
          </a:p>
          <a:p>
            <a:r>
              <a:rPr lang="en-IN" dirty="0"/>
              <a:t>The flight price is high if the departure date is nearby </a:t>
            </a:r>
            <a:r>
              <a:rPr lang="en-IN" dirty="0" err="1"/>
              <a:t>i.e.Jan</a:t>
            </a:r>
            <a:r>
              <a:rPr lang="en-IN" dirty="0"/>
              <a:t> and Feb(as the data collected in month of Jan) and seems to go down gradually in the month of </a:t>
            </a:r>
            <a:r>
              <a:rPr lang="en-IN" dirty="0" err="1"/>
              <a:t>Mar,Apr</a:t>
            </a:r>
            <a:r>
              <a:rPr lang="en-IN" dirty="0"/>
              <a:t> and grow afterwards in </a:t>
            </a:r>
            <a:r>
              <a:rPr lang="en-IN" dirty="0" err="1"/>
              <a:t>June,May</a:t>
            </a:r>
            <a:r>
              <a:rPr lang="en-IN" dirty="0"/>
              <a:t>.</a:t>
            </a:r>
          </a:p>
          <a:p>
            <a:r>
              <a:rPr lang="en-IN" dirty="0"/>
              <a:t>Early morning flights are cheaper than flights at other time.</a:t>
            </a:r>
          </a:p>
          <a:p>
            <a:r>
              <a:rPr lang="en-IN" dirty="0"/>
              <a:t>Hence, the best time to book a flight is before one or two month and look for days between Tuesday to </a:t>
            </a:r>
            <a:r>
              <a:rPr lang="en-IN" dirty="0" err="1"/>
              <a:t>thursday</a:t>
            </a:r>
            <a:r>
              <a:rPr lang="en-IN" dirty="0"/>
              <a:t> so that the consumer can save the most by taking the least risk.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96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4880" y="1449705"/>
            <a:ext cx="10170160" cy="42473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@ During promotion and sales </a:t>
            </a:r>
            <a:r>
              <a:rPr lang="en-IN" dirty="0" err="1">
                <a:solidFill>
                  <a:schemeClr val="accent1"/>
                </a:solidFill>
              </a:rPr>
              <a:t>period,amazon</a:t>
            </a:r>
            <a:r>
              <a:rPr lang="en-IN" dirty="0">
                <a:solidFill>
                  <a:schemeClr val="accent1"/>
                </a:solidFill>
              </a:rPr>
              <a:t> users face long time to log in and displaying graphics/photo followed by </a:t>
            </a:r>
          </a:p>
          <a:p>
            <a:r>
              <a:rPr lang="en-IN" dirty="0" err="1">
                <a:solidFill>
                  <a:schemeClr val="accent1"/>
                </a:solidFill>
              </a:rPr>
              <a:t>paytm</a:t>
            </a:r>
            <a:r>
              <a:rPr lang="en-IN" dirty="0">
                <a:solidFill>
                  <a:schemeClr val="accent1"/>
                </a:solidFill>
              </a:rPr>
              <a:t> and </a:t>
            </a:r>
            <a:r>
              <a:rPr lang="en-IN" dirty="0" err="1">
                <a:solidFill>
                  <a:schemeClr val="accent1"/>
                </a:solidFill>
              </a:rPr>
              <a:t>snapdeal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@ During promotion and sales period </a:t>
            </a:r>
            <a:r>
              <a:rPr lang="en-IN" dirty="0" err="1">
                <a:solidFill>
                  <a:schemeClr val="accent1"/>
                </a:solidFill>
              </a:rPr>
              <a:t>myntra</a:t>
            </a:r>
            <a:r>
              <a:rPr lang="en-IN" dirty="0">
                <a:solidFill>
                  <a:schemeClr val="accent1"/>
                </a:solidFill>
              </a:rPr>
              <a:t> declares price the most </a:t>
            </a:r>
            <a:r>
              <a:rPr lang="en-IN" dirty="0" err="1">
                <a:solidFill>
                  <a:schemeClr val="accent1"/>
                </a:solidFill>
              </a:rPr>
              <a:t>late,followed</a:t>
            </a:r>
            <a:r>
              <a:rPr lang="en-IN" dirty="0">
                <a:solidFill>
                  <a:schemeClr val="accent1"/>
                </a:solidFill>
              </a:rPr>
              <a:t> by </a:t>
            </a:r>
            <a:r>
              <a:rPr lang="en-IN" dirty="0" err="1">
                <a:solidFill>
                  <a:schemeClr val="accent1"/>
                </a:solidFill>
              </a:rPr>
              <a:t>paytm</a:t>
            </a:r>
            <a:r>
              <a:rPr lang="en-IN" dirty="0">
                <a:solidFill>
                  <a:schemeClr val="accent1"/>
                </a:solidFill>
              </a:rPr>
              <a:t>.</a:t>
            </a:r>
          </a:p>
          <a:p>
            <a:r>
              <a:rPr lang="en-IN" dirty="0">
                <a:solidFill>
                  <a:schemeClr val="accent1"/>
                </a:solidFill>
              </a:rPr>
              <a:t>@ </a:t>
            </a:r>
            <a:r>
              <a:rPr lang="en-IN" dirty="0" err="1">
                <a:solidFill>
                  <a:schemeClr val="accent1"/>
                </a:solidFill>
              </a:rPr>
              <a:t>Paytm</a:t>
            </a:r>
            <a:r>
              <a:rPr lang="en-IN" dirty="0">
                <a:solidFill>
                  <a:schemeClr val="accent1"/>
                </a:solidFill>
              </a:rPr>
              <a:t> takes longer time to load </a:t>
            </a:r>
            <a:r>
              <a:rPr lang="en-IN" dirty="0" err="1">
                <a:solidFill>
                  <a:schemeClr val="accent1"/>
                </a:solidFill>
              </a:rPr>
              <a:t>page,followed</a:t>
            </a:r>
            <a:r>
              <a:rPr lang="en-IN" dirty="0">
                <a:solidFill>
                  <a:schemeClr val="accent1"/>
                </a:solidFill>
              </a:rPr>
              <a:t> by </a:t>
            </a:r>
            <a:r>
              <a:rPr lang="en-IN" dirty="0" err="1">
                <a:solidFill>
                  <a:schemeClr val="accent1"/>
                </a:solidFill>
              </a:rPr>
              <a:t>snapdeal</a:t>
            </a:r>
            <a:r>
              <a:rPr lang="en-IN" dirty="0">
                <a:solidFill>
                  <a:schemeClr val="accent1"/>
                </a:solidFill>
              </a:rPr>
              <a:t> and amazon.</a:t>
            </a:r>
          </a:p>
          <a:p>
            <a:r>
              <a:rPr lang="en-IN" dirty="0">
                <a:solidFill>
                  <a:schemeClr val="accent1"/>
                </a:solidFill>
              </a:rPr>
              <a:t>@ During promotion </a:t>
            </a:r>
            <a:r>
              <a:rPr lang="en-IN" dirty="0" err="1">
                <a:solidFill>
                  <a:schemeClr val="accent1"/>
                </a:solidFill>
              </a:rPr>
              <a:t>snapdeal</a:t>
            </a:r>
            <a:r>
              <a:rPr lang="en-IN" dirty="0">
                <a:solidFill>
                  <a:schemeClr val="accent1"/>
                </a:solidFill>
              </a:rPr>
              <a:t> has most limited mode of payment followed by amazon.</a:t>
            </a:r>
          </a:p>
          <a:p>
            <a:r>
              <a:rPr lang="en-IN" dirty="0">
                <a:solidFill>
                  <a:schemeClr val="accent1"/>
                </a:solidFill>
              </a:rPr>
              <a:t>@ </a:t>
            </a:r>
            <a:r>
              <a:rPr lang="en-IN" dirty="0" err="1">
                <a:solidFill>
                  <a:schemeClr val="accent1"/>
                </a:solidFill>
              </a:rPr>
              <a:t>Paytm</a:t>
            </a:r>
            <a:r>
              <a:rPr lang="en-IN" dirty="0">
                <a:solidFill>
                  <a:schemeClr val="accent1"/>
                </a:solidFill>
              </a:rPr>
              <a:t> has long delivery time.</a:t>
            </a:r>
          </a:p>
          <a:p>
            <a:r>
              <a:rPr lang="en-IN" dirty="0">
                <a:solidFill>
                  <a:schemeClr val="accent1"/>
                </a:solidFill>
              </a:rPr>
              <a:t>@ Amazon has developed their website/application design over time and still efficient.</a:t>
            </a:r>
          </a:p>
          <a:p>
            <a:r>
              <a:rPr lang="en-IN" dirty="0">
                <a:solidFill>
                  <a:schemeClr val="accent1"/>
                </a:solidFill>
              </a:rPr>
              <a:t>@ Amazon has got best customer loyalty as it has the most </a:t>
            </a:r>
            <a:r>
              <a:rPr lang="en-IN" dirty="0" err="1">
                <a:solidFill>
                  <a:schemeClr val="accent1"/>
                </a:solidFill>
              </a:rPr>
              <a:t>percieved</a:t>
            </a:r>
            <a:r>
              <a:rPr lang="en-IN" dirty="0">
                <a:solidFill>
                  <a:schemeClr val="accent1"/>
                </a:solidFill>
              </a:rPr>
              <a:t> trustworthiness but</a:t>
            </a:r>
          </a:p>
          <a:p>
            <a:r>
              <a:rPr lang="en-IN" dirty="0">
                <a:solidFill>
                  <a:schemeClr val="accent1"/>
                </a:solidFill>
              </a:rPr>
              <a:t>it needs to upgrade the platforms to take less time to load or log in during promotion or sales period.</a:t>
            </a:r>
          </a:p>
          <a:p>
            <a:r>
              <a:rPr lang="en-IN" dirty="0">
                <a:solidFill>
                  <a:schemeClr val="accent1"/>
                </a:solidFill>
              </a:rPr>
              <a:t>@ </a:t>
            </a:r>
            <a:r>
              <a:rPr lang="en-IN" dirty="0" err="1">
                <a:solidFill>
                  <a:schemeClr val="accent1"/>
                </a:solidFill>
              </a:rPr>
              <a:t>Myntra,snapdeal</a:t>
            </a:r>
            <a:r>
              <a:rPr lang="en-IN" dirty="0">
                <a:solidFill>
                  <a:schemeClr val="accent1"/>
                </a:solidFill>
              </a:rPr>
              <a:t> and </a:t>
            </a:r>
            <a:r>
              <a:rPr lang="en-IN" dirty="0" err="1">
                <a:solidFill>
                  <a:schemeClr val="accent1"/>
                </a:solidFill>
              </a:rPr>
              <a:t>paytm</a:t>
            </a:r>
            <a:r>
              <a:rPr lang="en-IN" dirty="0">
                <a:solidFill>
                  <a:schemeClr val="accent1"/>
                </a:solidFill>
              </a:rPr>
              <a:t> should develop their performance of platform and </a:t>
            </a:r>
            <a:r>
              <a:rPr lang="en-IN" dirty="0" err="1">
                <a:solidFill>
                  <a:schemeClr val="accent1"/>
                </a:solidFill>
              </a:rPr>
              <a:t>percieve</a:t>
            </a:r>
            <a:r>
              <a:rPr lang="en-IN" dirty="0">
                <a:solidFill>
                  <a:schemeClr val="accent1"/>
                </a:solidFill>
              </a:rPr>
              <a:t> more trustworthiness by </a:t>
            </a:r>
          </a:p>
          <a:p>
            <a:r>
              <a:rPr lang="en-IN" dirty="0">
                <a:solidFill>
                  <a:schemeClr val="accent1"/>
                </a:solidFill>
              </a:rPr>
              <a:t>securing the privacy of customer data.</a:t>
            </a:r>
          </a:p>
        </p:txBody>
      </p:sp>
    </p:spTree>
    <p:extLst>
      <p:ext uri="{BB962C8B-B14F-4D97-AF65-F5344CB8AC3E}">
        <p14:creationId xmlns:p14="http://schemas.microsoft.com/office/powerpoint/2010/main" val="320807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120" y="1"/>
            <a:ext cx="4185920" cy="1442720"/>
          </a:xfrm>
        </p:spPr>
        <p:txBody>
          <a:bodyPr/>
          <a:lstStyle/>
          <a:p>
            <a:r>
              <a:rPr lang="en-IN" dirty="0" smtClean="0"/>
              <a:t>Customer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092" y="1965960"/>
            <a:ext cx="8534400" cy="3615267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we can see customers want the following services---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users want a wide variety of listed product in several category.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</a:t>
            </a:r>
            <a:r>
              <a:rPr lang="en-US" sz="1400" dirty="0" err="1">
                <a:solidFill>
                  <a:schemeClr val="tx1"/>
                </a:solidFill>
              </a:rPr>
              <a:t>userfriendly</a:t>
            </a:r>
            <a:r>
              <a:rPr lang="en-US" sz="1400" dirty="0">
                <a:solidFill>
                  <a:schemeClr val="tx1"/>
                </a:solidFill>
              </a:rPr>
              <a:t> interface in which contents are easy to read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</a:t>
            </a:r>
            <a:r>
              <a:rPr lang="en-US" sz="1400" dirty="0" err="1">
                <a:solidFill>
                  <a:schemeClr val="tx1"/>
                </a:solidFill>
              </a:rPr>
              <a:t>understood,want</a:t>
            </a:r>
            <a:r>
              <a:rPr lang="en-US" sz="1400" dirty="0">
                <a:solidFill>
                  <a:schemeClr val="tx1"/>
                </a:solidFill>
              </a:rPr>
              <a:t> product comparison </a:t>
            </a:r>
            <a:r>
              <a:rPr lang="en-US" sz="1400" dirty="0" err="1">
                <a:solidFill>
                  <a:schemeClr val="tx1"/>
                </a:solidFill>
              </a:rPr>
              <a:t>alomg</a:t>
            </a:r>
            <a:r>
              <a:rPr lang="en-US" sz="1400" dirty="0">
                <a:solidFill>
                  <a:schemeClr val="tx1"/>
                </a:solidFill>
              </a:rPr>
              <a:t> with complete </a:t>
            </a:r>
            <a:r>
              <a:rPr lang="en-US" sz="1400" dirty="0" err="1">
                <a:solidFill>
                  <a:schemeClr val="tx1"/>
                </a:solidFill>
              </a:rPr>
              <a:t>andrelevant</a:t>
            </a:r>
            <a:r>
              <a:rPr lang="en-US" sz="1400" dirty="0">
                <a:solidFill>
                  <a:schemeClr val="tx1"/>
                </a:solidFill>
              </a:rPr>
              <a:t> info on listed products to be stated clearly.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Ease of navigation in </a:t>
            </a:r>
            <a:r>
              <a:rPr lang="en-US" sz="1400" dirty="0" err="1">
                <a:solidFill>
                  <a:schemeClr val="tx1"/>
                </a:solidFill>
              </a:rPr>
              <a:t>website,along</a:t>
            </a:r>
            <a:r>
              <a:rPr lang="en-US" sz="1400" dirty="0">
                <a:solidFill>
                  <a:schemeClr val="tx1"/>
                </a:solidFill>
              </a:rPr>
              <a:t> with the loading and processing speed.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</a:t>
            </a:r>
            <a:r>
              <a:rPr lang="en-US" sz="1400" dirty="0" err="1">
                <a:solidFill>
                  <a:schemeClr val="tx1"/>
                </a:solidFill>
              </a:rPr>
              <a:t>Convinient</a:t>
            </a:r>
            <a:r>
              <a:rPr lang="en-US" sz="1400" dirty="0">
                <a:solidFill>
                  <a:schemeClr val="tx1"/>
                </a:solidFill>
              </a:rPr>
              <a:t> payment methods.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Empathy towards customer and guarantee the privacy of the customer leads to more trust worthiness which leads to 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user satisfaction.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@ The need of assistance along with </a:t>
            </a:r>
            <a:r>
              <a:rPr lang="en-US" sz="1400" dirty="0" err="1">
                <a:solidFill>
                  <a:schemeClr val="tx1"/>
                </a:solidFill>
              </a:rPr>
              <a:t>responsivness</a:t>
            </a:r>
            <a:r>
              <a:rPr lang="en-US" sz="1400" dirty="0">
                <a:solidFill>
                  <a:schemeClr val="tx1"/>
                </a:solidFill>
              </a:rPr>
              <a:t> on several channels like </a:t>
            </a:r>
            <a:r>
              <a:rPr lang="en-US" sz="1400" dirty="0" err="1">
                <a:solidFill>
                  <a:schemeClr val="tx1"/>
                </a:solidFill>
              </a:rPr>
              <a:t>web,email,phone,etc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@ several customers feel the sense of </a:t>
            </a:r>
            <a:r>
              <a:rPr lang="en-US" sz="1400" dirty="0" err="1">
                <a:solidFill>
                  <a:schemeClr val="tx1"/>
                </a:solidFill>
              </a:rPr>
              <a:t>adventure,gratification</a:t>
            </a:r>
            <a:r>
              <a:rPr lang="en-US" sz="1400" dirty="0">
                <a:solidFill>
                  <a:schemeClr val="tx1"/>
                </a:solidFill>
              </a:rPr>
              <a:t> on shopping from their favorite e-</a:t>
            </a:r>
            <a:r>
              <a:rPr lang="en-US" sz="1400" dirty="0" err="1">
                <a:solidFill>
                  <a:schemeClr val="tx1"/>
                </a:solidFill>
              </a:rPr>
              <a:t>tailer</a:t>
            </a:r>
            <a:r>
              <a:rPr lang="en-US" sz="1400" dirty="0">
                <a:solidFill>
                  <a:schemeClr val="tx1"/>
                </a:solidFill>
              </a:rPr>
              <a:t>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enhances the social status too.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4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9680" y="2320073"/>
            <a:ext cx="7508240" cy="3755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is the plot of feature importance with respect to price.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80" y="599440"/>
            <a:ext cx="7366000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 smtClean="0"/>
              <a:t>                Conclusion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82" y="3570753"/>
            <a:ext cx="9455636" cy="24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403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643</TotalTime>
  <Words>614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Wingdings</vt:lpstr>
      <vt:lpstr>Wingdings 3</vt:lpstr>
      <vt:lpstr>Slice</vt:lpstr>
      <vt:lpstr>Project-          Flight price prediction</vt:lpstr>
      <vt:lpstr>PowerPoint Presentation</vt:lpstr>
      <vt:lpstr>PowerPoint Presentation</vt:lpstr>
      <vt:lpstr>PowerPoint Presentation</vt:lpstr>
      <vt:lpstr>PowerPoint Presentation</vt:lpstr>
      <vt:lpstr>                  INFEREnces made </vt:lpstr>
      <vt:lpstr>PowerPoint Presentation</vt:lpstr>
      <vt:lpstr>Customer needs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 Samal</dc:creator>
  <cp:lastModifiedBy>Microsoft account</cp:lastModifiedBy>
  <cp:revision>41</cp:revision>
  <dcterms:created xsi:type="dcterms:W3CDTF">2021-02-19T16:29:32Z</dcterms:created>
  <dcterms:modified xsi:type="dcterms:W3CDTF">2022-02-07T09:44:39Z</dcterms:modified>
</cp:coreProperties>
</file>