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1"/>
  </p:notes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Koli" initials="SK" lastIdx="1" clrIdx="0">
    <p:extLst>
      <p:ext uri="{19B8F6BF-5375-455C-9EA6-DF929625EA0E}">
        <p15:presenceInfo xmlns:p15="http://schemas.microsoft.com/office/powerpoint/2012/main" userId="ee16b96ce9a433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2A05"/>
    <a:srgbClr val="000066"/>
    <a:srgbClr val="003366"/>
    <a:srgbClr val="003300"/>
    <a:srgbClr val="A5002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3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07307-B2D9-4A09-8980-48B5A17C86E2}" type="doc">
      <dgm:prSet loTypeId="urn:microsoft.com/office/officeart/2005/8/layout/cycle5" loCatId="cycle" qsTypeId="urn:microsoft.com/office/officeart/2005/8/quickstyle/simple1" qsCatId="simple" csTypeId="urn:microsoft.com/office/officeart/2005/8/colors/accent3_2" csCatId="accent3" phldr="1"/>
      <dgm:spPr/>
      <dgm:t>
        <a:bodyPr/>
        <a:lstStyle/>
        <a:p>
          <a:endParaRPr lang="en-IN"/>
        </a:p>
      </dgm:t>
    </dgm:pt>
    <dgm:pt modelId="{E81B33E2-BE80-42C4-A168-2AE34E2CEB02}">
      <dgm:prSet phldrT="[Text]"/>
      <dgm:spPr/>
      <dgm:t>
        <a:bodyPr/>
        <a:lstStyle/>
        <a:p>
          <a:r>
            <a:rPr lang="en-IN" dirty="0" smtClean="0"/>
            <a:t>More than 47 </a:t>
          </a:r>
          <a:r>
            <a:rPr lang="en-IN" dirty="0"/>
            <a:t>Columns</a:t>
          </a:r>
        </a:p>
        <a:p>
          <a:r>
            <a:rPr lang="en-IN" dirty="0" smtClean="0"/>
            <a:t>269 </a:t>
          </a:r>
          <a:r>
            <a:rPr lang="en-IN" dirty="0"/>
            <a:t>Rows</a:t>
          </a:r>
        </a:p>
      </dgm:t>
    </dgm:pt>
    <dgm:pt modelId="{67E513F6-6BAE-49E3-8E9A-D14B1B4D8149}" type="parTrans" cxnId="{3C1F3732-1F6D-4BED-A1C7-D5CAD7BB7463}">
      <dgm:prSet/>
      <dgm:spPr/>
      <dgm:t>
        <a:bodyPr/>
        <a:lstStyle/>
        <a:p>
          <a:endParaRPr lang="en-IN"/>
        </a:p>
      </dgm:t>
    </dgm:pt>
    <dgm:pt modelId="{6161AAC7-DA62-491C-BD75-CEE11B1F9719}" type="sibTrans" cxnId="{3C1F3732-1F6D-4BED-A1C7-D5CAD7BB7463}">
      <dgm:prSet/>
      <dgm:spPr/>
      <dgm:t>
        <a:bodyPr/>
        <a:lstStyle/>
        <a:p>
          <a:endParaRPr lang="en-IN"/>
        </a:p>
      </dgm:t>
    </dgm:pt>
    <dgm:pt modelId="{28699429-49EB-4B01-8282-2171919CF603}">
      <dgm:prSet phldrT="[Text]"/>
      <dgm:spPr/>
      <dgm:t>
        <a:bodyPr/>
        <a:lstStyle/>
        <a:p>
          <a:r>
            <a:rPr lang="en-IN" dirty="0"/>
            <a:t>No Null Values</a:t>
          </a:r>
        </a:p>
      </dgm:t>
    </dgm:pt>
    <dgm:pt modelId="{BB008CB8-6E91-40CA-8D35-5F17BB2DA8E8}" type="parTrans" cxnId="{B87327FC-E81E-42B7-BC8B-61795077EAAC}">
      <dgm:prSet/>
      <dgm:spPr/>
      <dgm:t>
        <a:bodyPr/>
        <a:lstStyle/>
        <a:p>
          <a:endParaRPr lang="en-IN"/>
        </a:p>
      </dgm:t>
    </dgm:pt>
    <dgm:pt modelId="{9A5AC4EA-A056-42AE-8106-5BA74F0B938A}" type="sibTrans" cxnId="{B87327FC-E81E-42B7-BC8B-61795077EAAC}">
      <dgm:prSet/>
      <dgm:spPr/>
      <dgm:t>
        <a:bodyPr/>
        <a:lstStyle/>
        <a:p>
          <a:endParaRPr lang="en-IN"/>
        </a:p>
      </dgm:t>
    </dgm:pt>
    <dgm:pt modelId="{8D4225C2-BBC8-49BD-9C6F-5515A766BF23}">
      <dgm:prSet phldrT="[Text]"/>
      <dgm:spPr/>
      <dgm:t>
        <a:bodyPr/>
        <a:lstStyle/>
        <a:p>
          <a:r>
            <a:rPr lang="en-IN" dirty="0" smtClean="0"/>
            <a:t>Features with customer details</a:t>
          </a:r>
          <a:endParaRPr lang="en-IN" dirty="0"/>
        </a:p>
      </dgm:t>
    </dgm:pt>
    <dgm:pt modelId="{FAA439E2-42B8-413B-AFC4-649F2E6941BD}" type="parTrans" cxnId="{6CB87F3E-DBC3-490F-8E57-40118CDB54BB}">
      <dgm:prSet/>
      <dgm:spPr/>
      <dgm:t>
        <a:bodyPr/>
        <a:lstStyle/>
        <a:p>
          <a:endParaRPr lang="en-IN"/>
        </a:p>
      </dgm:t>
    </dgm:pt>
    <dgm:pt modelId="{D3ACEC77-2C0A-4798-A3E7-01782E30D7BC}" type="sibTrans" cxnId="{6CB87F3E-DBC3-490F-8E57-40118CDB54BB}">
      <dgm:prSet/>
      <dgm:spPr/>
      <dgm:t>
        <a:bodyPr/>
        <a:lstStyle/>
        <a:p>
          <a:endParaRPr lang="en-IN"/>
        </a:p>
      </dgm:t>
    </dgm:pt>
    <dgm:pt modelId="{B09D590F-D4E2-493C-9560-75596E11CF52}">
      <dgm:prSet phldrT="[Text]"/>
      <dgm:spPr/>
      <dgm:t>
        <a:bodyPr/>
        <a:lstStyle/>
        <a:p>
          <a:r>
            <a:rPr lang="en-IN" dirty="0" smtClean="0"/>
            <a:t>Features with customer reviews</a:t>
          </a:r>
          <a:endParaRPr lang="en-IN" dirty="0"/>
        </a:p>
      </dgm:t>
    </dgm:pt>
    <dgm:pt modelId="{8B114344-76EE-414B-A51C-0310571DD466}" type="sibTrans" cxnId="{941337E5-AE77-4F6C-87FB-8EC484E1C638}">
      <dgm:prSet/>
      <dgm:spPr/>
      <dgm:t>
        <a:bodyPr/>
        <a:lstStyle/>
        <a:p>
          <a:endParaRPr lang="en-IN"/>
        </a:p>
      </dgm:t>
    </dgm:pt>
    <dgm:pt modelId="{1D92DF43-1B28-4C01-AB29-1271CD928841}" type="parTrans" cxnId="{941337E5-AE77-4F6C-87FB-8EC484E1C638}">
      <dgm:prSet/>
      <dgm:spPr/>
      <dgm:t>
        <a:bodyPr/>
        <a:lstStyle/>
        <a:p>
          <a:endParaRPr lang="en-IN"/>
        </a:p>
      </dgm:t>
    </dgm:pt>
    <dgm:pt modelId="{65EAE936-FB77-4425-A591-C7FAA8231CD3}">
      <dgm:prSet phldrT="[Text]"/>
      <dgm:spPr/>
      <dgm:t>
        <a:bodyPr/>
        <a:lstStyle/>
        <a:p>
          <a:r>
            <a:rPr lang="en-IN" dirty="0" smtClean="0"/>
            <a:t>Features with customer needs</a:t>
          </a:r>
          <a:endParaRPr lang="en-IN" dirty="0"/>
        </a:p>
      </dgm:t>
    </dgm:pt>
    <dgm:pt modelId="{4E7C8DDE-43B7-48E8-83CE-9C7D2CDFADA7}" type="parTrans" cxnId="{10778BC3-2A51-46AE-BA5F-85764A12DA0D}">
      <dgm:prSet/>
      <dgm:spPr/>
    </dgm:pt>
    <dgm:pt modelId="{417A9C10-1C31-4630-B4AC-F3A93BA8DA04}" type="sibTrans" cxnId="{10778BC3-2A51-46AE-BA5F-85764A12DA0D}">
      <dgm:prSet/>
      <dgm:spPr/>
    </dgm:pt>
    <dgm:pt modelId="{AB51D27A-E6DE-4590-84B6-B55312E11959}" type="pres">
      <dgm:prSet presAssocID="{1C807307-B2D9-4A09-8980-48B5A17C86E2}" presName="cycle" presStyleCnt="0">
        <dgm:presLayoutVars>
          <dgm:dir/>
          <dgm:resizeHandles val="exact"/>
        </dgm:presLayoutVars>
      </dgm:prSet>
      <dgm:spPr/>
      <dgm:t>
        <a:bodyPr/>
        <a:lstStyle/>
        <a:p>
          <a:endParaRPr lang="en-IN"/>
        </a:p>
      </dgm:t>
    </dgm:pt>
    <dgm:pt modelId="{F0798FE0-3896-49DC-9DFF-B6B3F7B8FE24}" type="pres">
      <dgm:prSet presAssocID="{E81B33E2-BE80-42C4-A168-2AE34E2CEB02}" presName="node" presStyleLbl="node1" presStyleIdx="0" presStyleCnt="5" custScaleX="139085" custScaleY="63138">
        <dgm:presLayoutVars>
          <dgm:bulletEnabled val="1"/>
        </dgm:presLayoutVars>
      </dgm:prSet>
      <dgm:spPr/>
      <dgm:t>
        <a:bodyPr/>
        <a:lstStyle/>
        <a:p>
          <a:endParaRPr lang="en-IN"/>
        </a:p>
      </dgm:t>
    </dgm:pt>
    <dgm:pt modelId="{365E1F46-CBFE-4713-9B97-4BFDBABCBD22}" type="pres">
      <dgm:prSet presAssocID="{E81B33E2-BE80-42C4-A168-2AE34E2CEB02}" presName="spNode" presStyleCnt="0"/>
      <dgm:spPr/>
    </dgm:pt>
    <dgm:pt modelId="{0ED6BDC7-74AA-4D62-BDB3-A1C5B5185159}" type="pres">
      <dgm:prSet presAssocID="{6161AAC7-DA62-491C-BD75-CEE11B1F9719}" presName="sibTrans" presStyleLbl="sibTrans1D1" presStyleIdx="0" presStyleCnt="5"/>
      <dgm:spPr/>
      <dgm:t>
        <a:bodyPr/>
        <a:lstStyle/>
        <a:p>
          <a:endParaRPr lang="en-IN"/>
        </a:p>
      </dgm:t>
    </dgm:pt>
    <dgm:pt modelId="{D4CD581F-A52A-4B3F-A90E-9CF86C3443EA}" type="pres">
      <dgm:prSet presAssocID="{28699429-49EB-4B01-8282-2171919CF603}" presName="node" presStyleLbl="node1" presStyleIdx="1" presStyleCnt="5" custScaleX="137333" custScaleY="70777">
        <dgm:presLayoutVars>
          <dgm:bulletEnabled val="1"/>
        </dgm:presLayoutVars>
      </dgm:prSet>
      <dgm:spPr/>
      <dgm:t>
        <a:bodyPr/>
        <a:lstStyle/>
        <a:p>
          <a:endParaRPr lang="en-IN"/>
        </a:p>
      </dgm:t>
    </dgm:pt>
    <dgm:pt modelId="{E9BA284F-B13E-4E4F-8074-6C4B0C01081D}" type="pres">
      <dgm:prSet presAssocID="{28699429-49EB-4B01-8282-2171919CF603}" presName="spNode" presStyleCnt="0"/>
      <dgm:spPr/>
    </dgm:pt>
    <dgm:pt modelId="{53518260-52A4-4A17-8FEB-F41FA140BCA8}" type="pres">
      <dgm:prSet presAssocID="{9A5AC4EA-A056-42AE-8106-5BA74F0B938A}" presName="sibTrans" presStyleLbl="sibTrans1D1" presStyleIdx="1" presStyleCnt="5"/>
      <dgm:spPr/>
      <dgm:t>
        <a:bodyPr/>
        <a:lstStyle/>
        <a:p>
          <a:endParaRPr lang="en-IN"/>
        </a:p>
      </dgm:t>
    </dgm:pt>
    <dgm:pt modelId="{230A9D94-91D5-44CA-8036-DD8FBDD50A8C}" type="pres">
      <dgm:prSet presAssocID="{B09D590F-D4E2-493C-9560-75596E11CF52}" presName="node" presStyleLbl="node1" presStyleIdx="2" presStyleCnt="5" custScaleX="124973">
        <dgm:presLayoutVars>
          <dgm:bulletEnabled val="1"/>
        </dgm:presLayoutVars>
      </dgm:prSet>
      <dgm:spPr/>
      <dgm:t>
        <a:bodyPr/>
        <a:lstStyle/>
        <a:p>
          <a:endParaRPr lang="en-IN"/>
        </a:p>
      </dgm:t>
    </dgm:pt>
    <dgm:pt modelId="{1B1517BA-06A1-4D2C-95EA-EC98D2EE0841}" type="pres">
      <dgm:prSet presAssocID="{B09D590F-D4E2-493C-9560-75596E11CF52}" presName="spNode" presStyleCnt="0"/>
      <dgm:spPr/>
    </dgm:pt>
    <dgm:pt modelId="{5E6A14DD-0105-4367-BAEF-6CF3B485A878}" type="pres">
      <dgm:prSet presAssocID="{8B114344-76EE-414B-A51C-0310571DD466}" presName="sibTrans" presStyleLbl="sibTrans1D1" presStyleIdx="2" presStyleCnt="5"/>
      <dgm:spPr/>
      <dgm:t>
        <a:bodyPr/>
        <a:lstStyle/>
        <a:p>
          <a:endParaRPr lang="en-IN"/>
        </a:p>
      </dgm:t>
    </dgm:pt>
    <dgm:pt modelId="{753F269B-4156-422B-B480-8DDBC09E87E7}" type="pres">
      <dgm:prSet presAssocID="{8D4225C2-BBC8-49BD-9C6F-5515A766BF23}" presName="node" presStyleLbl="node1" presStyleIdx="3" presStyleCnt="5" custScaleX="117195">
        <dgm:presLayoutVars>
          <dgm:bulletEnabled val="1"/>
        </dgm:presLayoutVars>
      </dgm:prSet>
      <dgm:spPr/>
      <dgm:t>
        <a:bodyPr/>
        <a:lstStyle/>
        <a:p>
          <a:endParaRPr lang="en-IN"/>
        </a:p>
      </dgm:t>
    </dgm:pt>
    <dgm:pt modelId="{CE239DA2-0791-431B-9DD1-C261BBFBAD92}" type="pres">
      <dgm:prSet presAssocID="{8D4225C2-BBC8-49BD-9C6F-5515A766BF23}" presName="spNode" presStyleCnt="0"/>
      <dgm:spPr/>
    </dgm:pt>
    <dgm:pt modelId="{B2D64E0A-6592-4153-9EC0-4D9CAFEA5FB8}" type="pres">
      <dgm:prSet presAssocID="{D3ACEC77-2C0A-4798-A3E7-01782E30D7BC}" presName="sibTrans" presStyleLbl="sibTrans1D1" presStyleIdx="3" presStyleCnt="5"/>
      <dgm:spPr/>
      <dgm:t>
        <a:bodyPr/>
        <a:lstStyle/>
        <a:p>
          <a:endParaRPr lang="en-IN"/>
        </a:p>
      </dgm:t>
    </dgm:pt>
    <dgm:pt modelId="{63F0CB28-F1E5-4CBD-A3EE-D6BB70367308}" type="pres">
      <dgm:prSet presAssocID="{65EAE936-FB77-4425-A591-C7FAA8231CD3}" presName="node" presStyleLbl="node1" presStyleIdx="4" presStyleCnt="5">
        <dgm:presLayoutVars>
          <dgm:bulletEnabled val="1"/>
        </dgm:presLayoutVars>
      </dgm:prSet>
      <dgm:spPr/>
      <dgm:t>
        <a:bodyPr/>
        <a:lstStyle/>
        <a:p>
          <a:endParaRPr lang="en-IN"/>
        </a:p>
      </dgm:t>
    </dgm:pt>
    <dgm:pt modelId="{C943DF47-A383-46C0-8C81-9191462FE9E8}" type="pres">
      <dgm:prSet presAssocID="{65EAE936-FB77-4425-A591-C7FAA8231CD3}" presName="spNode" presStyleCnt="0"/>
      <dgm:spPr/>
    </dgm:pt>
    <dgm:pt modelId="{2E9CF3B7-0F2D-45D5-8099-FD44AA073BD2}" type="pres">
      <dgm:prSet presAssocID="{417A9C10-1C31-4630-B4AC-F3A93BA8DA04}" presName="sibTrans" presStyleLbl="sibTrans1D1" presStyleIdx="4" presStyleCnt="5"/>
      <dgm:spPr/>
    </dgm:pt>
  </dgm:ptLst>
  <dgm:cxnLst>
    <dgm:cxn modelId="{941337E5-AE77-4F6C-87FB-8EC484E1C638}" srcId="{1C807307-B2D9-4A09-8980-48B5A17C86E2}" destId="{B09D590F-D4E2-493C-9560-75596E11CF52}" srcOrd="2" destOrd="0" parTransId="{1D92DF43-1B28-4C01-AB29-1271CD928841}" sibTransId="{8B114344-76EE-414B-A51C-0310571DD466}"/>
    <dgm:cxn modelId="{42AC8ACA-0D24-4086-A458-48B951D0558B}" type="presOf" srcId="{8B114344-76EE-414B-A51C-0310571DD466}" destId="{5E6A14DD-0105-4367-BAEF-6CF3B485A878}" srcOrd="0" destOrd="0" presId="urn:microsoft.com/office/officeart/2005/8/layout/cycle5"/>
    <dgm:cxn modelId="{10778BC3-2A51-46AE-BA5F-85764A12DA0D}" srcId="{1C807307-B2D9-4A09-8980-48B5A17C86E2}" destId="{65EAE936-FB77-4425-A591-C7FAA8231CD3}" srcOrd="4" destOrd="0" parTransId="{4E7C8DDE-43B7-48E8-83CE-9C7D2CDFADA7}" sibTransId="{417A9C10-1C31-4630-B4AC-F3A93BA8DA04}"/>
    <dgm:cxn modelId="{68CB5F84-15C8-4DE5-ABB2-E13418628783}" type="presOf" srcId="{B09D590F-D4E2-493C-9560-75596E11CF52}" destId="{230A9D94-91D5-44CA-8036-DD8FBDD50A8C}" srcOrd="0" destOrd="0" presId="urn:microsoft.com/office/officeart/2005/8/layout/cycle5"/>
    <dgm:cxn modelId="{099ACAD5-924D-43FD-B25C-6BA8496F65CA}" type="presOf" srcId="{28699429-49EB-4B01-8282-2171919CF603}" destId="{D4CD581F-A52A-4B3F-A90E-9CF86C3443EA}" srcOrd="0" destOrd="0" presId="urn:microsoft.com/office/officeart/2005/8/layout/cycle5"/>
    <dgm:cxn modelId="{113B445C-DAE0-4228-A24A-584CFAA2E678}" type="presOf" srcId="{8D4225C2-BBC8-49BD-9C6F-5515A766BF23}" destId="{753F269B-4156-422B-B480-8DDBC09E87E7}" srcOrd="0" destOrd="0" presId="urn:microsoft.com/office/officeart/2005/8/layout/cycle5"/>
    <dgm:cxn modelId="{3C1F3732-1F6D-4BED-A1C7-D5CAD7BB7463}" srcId="{1C807307-B2D9-4A09-8980-48B5A17C86E2}" destId="{E81B33E2-BE80-42C4-A168-2AE34E2CEB02}" srcOrd="0" destOrd="0" parTransId="{67E513F6-6BAE-49E3-8E9A-D14B1B4D8149}" sibTransId="{6161AAC7-DA62-491C-BD75-CEE11B1F9719}"/>
    <dgm:cxn modelId="{A20457B7-8491-469E-81E4-AD6A85C83E26}" type="presOf" srcId="{65EAE936-FB77-4425-A591-C7FAA8231CD3}" destId="{63F0CB28-F1E5-4CBD-A3EE-D6BB70367308}" srcOrd="0" destOrd="0" presId="urn:microsoft.com/office/officeart/2005/8/layout/cycle5"/>
    <dgm:cxn modelId="{10B021F1-B667-41E8-8429-78F9B8A6922F}" type="presOf" srcId="{6161AAC7-DA62-491C-BD75-CEE11B1F9719}" destId="{0ED6BDC7-74AA-4D62-BDB3-A1C5B5185159}" srcOrd="0" destOrd="0" presId="urn:microsoft.com/office/officeart/2005/8/layout/cycle5"/>
    <dgm:cxn modelId="{B3D32BDD-8FB1-4E11-BB0E-FFFDFF49E9DF}" type="presOf" srcId="{E81B33E2-BE80-42C4-A168-2AE34E2CEB02}" destId="{F0798FE0-3896-49DC-9DFF-B6B3F7B8FE24}" srcOrd="0" destOrd="0" presId="urn:microsoft.com/office/officeart/2005/8/layout/cycle5"/>
    <dgm:cxn modelId="{B87327FC-E81E-42B7-BC8B-61795077EAAC}" srcId="{1C807307-B2D9-4A09-8980-48B5A17C86E2}" destId="{28699429-49EB-4B01-8282-2171919CF603}" srcOrd="1" destOrd="0" parTransId="{BB008CB8-6E91-40CA-8D35-5F17BB2DA8E8}" sibTransId="{9A5AC4EA-A056-42AE-8106-5BA74F0B938A}"/>
    <dgm:cxn modelId="{A7B994E3-CF1B-4EFC-97CC-F61C64E9468D}" type="presOf" srcId="{9A5AC4EA-A056-42AE-8106-5BA74F0B938A}" destId="{53518260-52A4-4A17-8FEB-F41FA140BCA8}" srcOrd="0" destOrd="0" presId="urn:microsoft.com/office/officeart/2005/8/layout/cycle5"/>
    <dgm:cxn modelId="{1DE22AFC-741E-4919-AE44-33718677F556}" type="presOf" srcId="{417A9C10-1C31-4630-B4AC-F3A93BA8DA04}" destId="{2E9CF3B7-0F2D-45D5-8099-FD44AA073BD2}" srcOrd="0" destOrd="0" presId="urn:microsoft.com/office/officeart/2005/8/layout/cycle5"/>
    <dgm:cxn modelId="{6CB87F3E-DBC3-490F-8E57-40118CDB54BB}" srcId="{1C807307-B2D9-4A09-8980-48B5A17C86E2}" destId="{8D4225C2-BBC8-49BD-9C6F-5515A766BF23}" srcOrd="3" destOrd="0" parTransId="{FAA439E2-42B8-413B-AFC4-649F2E6941BD}" sibTransId="{D3ACEC77-2C0A-4798-A3E7-01782E30D7BC}"/>
    <dgm:cxn modelId="{9876B53D-C0D3-4DDD-861F-FCA113AB4F6F}" type="presOf" srcId="{D3ACEC77-2C0A-4798-A3E7-01782E30D7BC}" destId="{B2D64E0A-6592-4153-9EC0-4D9CAFEA5FB8}" srcOrd="0" destOrd="0" presId="urn:microsoft.com/office/officeart/2005/8/layout/cycle5"/>
    <dgm:cxn modelId="{3A62B453-02B0-43EC-BA10-1209C0BF0B0B}" type="presOf" srcId="{1C807307-B2D9-4A09-8980-48B5A17C86E2}" destId="{AB51D27A-E6DE-4590-84B6-B55312E11959}" srcOrd="0" destOrd="0" presId="urn:microsoft.com/office/officeart/2005/8/layout/cycle5"/>
    <dgm:cxn modelId="{23D6F28C-3657-468C-A040-D9D5FECB1C98}" type="presParOf" srcId="{AB51D27A-E6DE-4590-84B6-B55312E11959}" destId="{F0798FE0-3896-49DC-9DFF-B6B3F7B8FE24}" srcOrd="0" destOrd="0" presId="urn:microsoft.com/office/officeart/2005/8/layout/cycle5"/>
    <dgm:cxn modelId="{F7901F89-A990-450F-A99B-2B4B23137EA1}" type="presParOf" srcId="{AB51D27A-E6DE-4590-84B6-B55312E11959}" destId="{365E1F46-CBFE-4713-9B97-4BFDBABCBD22}" srcOrd="1" destOrd="0" presId="urn:microsoft.com/office/officeart/2005/8/layout/cycle5"/>
    <dgm:cxn modelId="{D9040467-CA48-46BE-B299-7648FFDFAE2D}" type="presParOf" srcId="{AB51D27A-E6DE-4590-84B6-B55312E11959}" destId="{0ED6BDC7-74AA-4D62-BDB3-A1C5B5185159}" srcOrd="2" destOrd="0" presId="urn:microsoft.com/office/officeart/2005/8/layout/cycle5"/>
    <dgm:cxn modelId="{E7E4ED3A-CC4C-46CE-946D-E58C71D95B24}" type="presParOf" srcId="{AB51D27A-E6DE-4590-84B6-B55312E11959}" destId="{D4CD581F-A52A-4B3F-A90E-9CF86C3443EA}" srcOrd="3" destOrd="0" presId="urn:microsoft.com/office/officeart/2005/8/layout/cycle5"/>
    <dgm:cxn modelId="{DC08CD66-529E-4303-9A77-25D1AAC85764}" type="presParOf" srcId="{AB51D27A-E6DE-4590-84B6-B55312E11959}" destId="{E9BA284F-B13E-4E4F-8074-6C4B0C01081D}" srcOrd="4" destOrd="0" presId="urn:microsoft.com/office/officeart/2005/8/layout/cycle5"/>
    <dgm:cxn modelId="{6679C3F4-1E7A-491C-8547-F09D57832BAB}" type="presParOf" srcId="{AB51D27A-E6DE-4590-84B6-B55312E11959}" destId="{53518260-52A4-4A17-8FEB-F41FA140BCA8}" srcOrd="5" destOrd="0" presId="urn:microsoft.com/office/officeart/2005/8/layout/cycle5"/>
    <dgm:cxn modelId="{E9F9E2BA-5398-4120-BD03-76DA82349AA1}" type="presParOf" srcId="{AB51D27A-E6DE-4590-84B6-B55312E11959}" destId="{230A9D94-91D5-44CA-8036-DD8FBDD50A8C}" srcOrd="6" destOrd="0" presId="urn:microsoft.com/office/officeart/2005/8/layout/cycle5"/>
    <dgm:cxn modelId="{DE0F2E4A-0E67-47EB-83C6-CE98390B51A9}" type="presParOf" srcId="{AB51D27A-E6DE-4590-84B6-B55312E11959}" destId="{1B1517BA-06A1-4D2C-95EA-EC98D2EE0841}" srcOrd="7" destOrd="0" presId="urn:microsoft.com/office/officeart/2005/8/layout/cycle5"/>
    <dgm:cxn modelId="{318D0370-1C4E-4143-9413-43B990691618}" type="presParOf" srcId="{AB51D27A-E6DE-4590-84B6-B55312E11959}" destId="{5E6A14DD-0105-4367-BAEF-6CF3B485A878}" srcOrd="8" destOrd="0" presId="urn:microsoft.com/office/officeart/2005/8/layout/cycle5"/>
    <dgm:cxn modelId="{56C426A1-98D9-44CA-A015-2A28BBFCC874}" type="presParOf" srcId="{AB51D27A-E6DE-4590-84B6-B55312E11959}" destId="{753F269B-4156-422B-B480-8DDBC09E87E7}" srcOrd="9" destOrd="0" presId="urn:microsoft.com/office/officeart/2005/8/layout/cycle5"/>
    <dgm:cxn modelId="{2AF232C5-2CE5-40A7-A856-4D6C4F2A4A08}" type="presParOf" srcId="{AB51D27A-E6DE-4590-84B6-B55312E11959}" destId="{CE239DA2-0791-431B-9DD1-C261BBFBAD92}" srcOrd="10" destOrd="0" presId="urn:microsoft.com/office/officeart/2005/8/layout/cycle5"/>
    <dgm:cxn modelId="{C6EA22C4-9936-4EF8-AF7E-5F7B73A5E5FC}" type="presParOf" srcId="{AB51D27A-E6DE-4590-84B6-B55312E11959}" destId="{B2D64E0A-6592-4153-9EC0-4D9CAFEA5FB8}" srcOrd="11" destOrd="0" presId="urn:microsoft.com/office/officeart/2005/8/layout/cycle5"/>
    <dgm:cxn modelId="{6440814A-2F9F-4517-9CD5-0C6B7C110FEB}" type="presParOf" srcId="{AB51D27A-E6DE-4590-84B6-B55312E11959}" destId="{63F0CB28-F1E5-4CBD-A3EE-D6BB70367308}" srcOrd="12" destOrd="0" presId="urn:microsoft.com/office/officeart/2005/8/layout/cycle5"/>
    <dgm:cxn modelId="{A94B6CB9-5286-4D03-8704-EE57564384F2}" type="presParOf" srcId="{AB51D27A-E6DE-4590-84B6-B55312E11959}" destId="{C943DF47-A383-46C0-8C81-9191462FE9E8}" srcOrd="13" destOrd="0" presId="urn:microsoft.com/office/officeart/2005/8/layout/cycle5"/>
    <dgm:cxn modelId="{4F84F522-2C8B-458A-8534-E22F0D9E4111}" type="presParOf" srcId="{AB51D27A-E6DE-4590-84B6-B55312E11959}" destId="{2E9CF3B7-0F2D-45D5-8099-FD44AA073BD2}"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484C9-0677-4E17-9AB5-2A76E2F6EEB3}"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F6C9795-F94E-44E3-ABAA-242E1CD0EF9B}">
      <dgm:prSet phldrT="[Text]"/>
      <dgm:spPr/>
      <dgm:t>
        <a:bodyPr/>
        <a:lstStyle/>
        <a:p>
          <a:r>
            <a:rPr lang="en-IN" dirty="0"/>
            <a:t>Laptop</a:t>
          </a:r>
        </a:p>
      </dgm:t>
    </dgm:pt>
    <dgm:pt modelId="{9FC39B14-BC03-4AF8-8ADE-98A6AFF0FDAA}" type="parTrans" cxnId="{915C2DEE-846E-4FCA-AB5E-88340B0838BE}">
      <dgm:prSet/>
      <dgm:spPr/>
      <dgm:t>
        <a:bodyPr/>
        <a:lstStyle/>
        <a:p>
          <a:endParaRPr lang="en-IN"/>
        </a:p>
      </dgm:t>
    </dgm:pt>
    <dgm:pt modelId="{B5070486-AAB8-4C10-9539-AA7E4BFEDEDA}" type="sibTrans" cxnId="{915C2DEE-846E-4FCA-AB5E-88340B0838BE}">
      <dgm:prSet/>
      <dgm:spPr/>
      <dgm:t>
        <a:bodyPr/>
        <a:lstStyle/>
        <a:p>
          <a:endParaRPr lang="en-IN"/>
        </a:p>
      </dgm:t>
    </dgm:pt>
    <dgm:pt modelId="{641FFEB3-E698-45FF-B81A-DA0D8EA6546E}">
      <dgm:prSet phldrT="[Text]"/>
      <dgm:spPr/>
      <dgm:t>
        <a:bodyPr/>
        <a:lstStyle/>
        <a:p>
          <a:r>
            <a:rPr lang="en-IN" dirty="0" err="1"/>
            <a:t>Numpy</a:t>
          </a:r>
          <a:endParaRPr lang="en-IN" dirty="0"/>
        </a:p>
        <a:p>
          <a:r>
            <a:rPr lang="en-IN" dirty="0"/>
            <a:t>Pandas</a:t>
          </a:r>
        </a:p>
      </dgm:t>
    </dgm:pt>
    <dgm:pt modelId="{E561EC99-72C8-4D27-9CDC-95FAA5438699}" type="parTrans" cxnId="{580BF150-3E9B-4BA7-B39E-EFF54C34627C}">
      <dgm:prSet/>
      <dgm:spPr/>
      <dgm:t>
        <a:bodyPr/>
        <a:lstStyle/>
        <a:p>
          <a:endParaRPr lang="en-IN"/>
        </a:p>
      </dgm:t>
    </dgm:pt>
    <dgm:pt modelId="{E248FB52-A455-43F2-ADA0-3DA023929B94}" type="sibTrans" cxnId="{580BF150-3E9B-4BA7-B39E-EFF54C34627C}">
      <dgm:prSet/>
      <dgm:spPr/>
      <dgm:t>
        <a:bodyPr/>
        <a:lstStyle/>
        <a:p>
          <a:endParaRPr lang="en-IN"/>
        </a:p>
      </dgm:t>
    </dgm:pt>
    <dgm:pt modelId="{BFD70835-D5FC-40FF-9D80-2FF6E4929FFB}">
      <dgm:prSet phldrT="[Text]"/>
      <dgm:spPr/>
      <dgm:t>
        <a:bodyPr/>
        <a:lstStyle/>
        <a:p>
          <a:r>
            <a:rPr lang="en-IN" dirty="0"/>
            <a:t>Imblearn</a:t>
          </a:r>
        </a:p>
      </dgm:t>
    </dgm:pt>
    <dgm:pt modelId="{D42FCF98-99FC-4FD4-9390-6B133185A28E}" type="parTrans" cxnId="{0AC231E4-6484-443B-9515-5DA283A6E05D}">
      <dgm:prSet/>
      <dgm:spPr/>
      <dgm:t>
        <a:bodyPr/>
        <a:lstStyle/>
        <a:p>
          <a:endParaRPr lang="en-IN"/>
        </a:p>
      </dgm:t>
    </dgm:pt>
    <dgm:pt modelId="{0E50CF1A-3BBC-454D-8AEA-4A9BE875200B}" type="sibTrans" cxnId="{0AC231E4-6484-443B-9515-5DA283A6E05D}">
      <dgm:prSet/>
      <dgm:spPr/>
      <dgm:t>
        <a:bodyPr/>
        <a:lstStyle/>
        <a:p>
          <a:endParaRPr lang="en-IN"/>
        </a:p>
      </dgm:t>
    </dgm:pt>
    <dgm:pt modelId="{3537D30D-49E1-4C8C-88C1-EE7C947DFBAE}">
      <dgm:prSet phldrT="[Text]"/>
      <dgm:spPr/>
      <dgm:t>
        <a:bodyPr/>
        <a:lstStyle/>
        <a:p>
          <a:r>
            <a:rPr lang="en-IN" dirty="0"/>
            <a:t>Seaborn</a:t>
          </a:r>
        </a:p>
        <a:p>
          <a:r>
            <a:rPr lang="en-IN" dirty="0"/>
            <a:t>Matplotlib</a:t>
          </a:r>
        </a:p>
      </dgm:t>
    </dgm:pt>
    <dgm:pt modelId="{E872C1AD-07F2-4DB4-8CC9-E8EB350DA279}" type="parTrans" cxnId="{024DC841-E81B-4E8D-9D93-6A8674983C15}">
      <dgm:prSet/>
      <dgm:spPr/>
      <dgm:t>
        <a:bodyPr/>
        <a:lstStyle/>
        <a:p>
          <a:endParaRPr lang="en-IN"/>
        </a:p>
      </dgm:t>
    </dgm:pt>
    <dgm:pt modelId="{0390EF9F-B4AF-4AB2-9D65-50253D8310CE}" type="sibTrans" cxnId="{024DC841-E81B-4E8D-9D93-6A8674983C15}">
      <dgm:prSet/>
      <dgm:spPr/>
      <dgm:t>
        <a:bodyPr/>
        <a:lstStyle/>
        <a:p>
          <a:endParaRPr lang="en-IN"/>
        </a:p>
      </dgm:t>
    </dgm:pt>
    <dgm:pt modelId="{741D11CD-BDDB-446F-9BF1-7E65B21E22DD}">
      <dgm:prSet phldrT="[Text]"/>
      <dgm:spPr/>
      <dgm:t>
        <a:bodyPr/>
        <a:lstStyle/>
        <a:p>
          <a:r>
            <a:rPr lang="en-IN" dirty="0"/>
            <a:t>Sklearn</a:t>
          </a:r>
        </a:p>
      </dgm:t>
    </dgm:pt>
    <dgm:pt modelId="{29E037BC-981F-49A6-AB26-81280A810A6E}" type="parTrans" cxnId="{3E45FB21-4D4C-4D54-8774-B48BFB46C19C}">
      <dgm:prSet/>
      <dgm:spPr/>
      <dgm:t>
        <a:bodyPr/>
        <a:lstStyle/>
        <a:p>
          <a:endParaRPr lang="en-IN"/>
        </a:p>
      </dgm:t>
    </dgm:pt>
    <dgm:pt modelId="{AD6115CD-660A-4396-8BF3-86E613F720B1}" type="sibTrans" cxnId="{3E45FB21-4D4C-4D54-8774-B48BFB46C19C}">
      <dgm:prSet/>
      <dgm:spPr/>
      <dgm:t>
        <a:bodyPr/>
        <a:lstStyle/>
        <a:p>
          <a:endParaRPr lang="en-IN"/>
        </a:p>
      </dgm:t>
    </dgm:pt>
    <dgm:pt modelId="{3357E4BE-8A8B-43A3-94E7-BB57FED8D302}">
      <dgm:prSet phldrT="[Text]"/>
      <dgm:spPr/>
      <dgm:t>
        <a:bodyPr/>
        <a:lstStyle/>
        <a:p>
          <a:r>
            <a:rPr lang="en-IN" dirty="0"/>
            <a:t>Phone</a:t>
          </a:r>
        </a:p>
      </dgm:t>
    </dgm:pt>
    <dgm:pt modelId="{068AFDA5-B12B-4038-820D-9AF717A54076}" type="parTrans" cxnId="{A998D847-33ED-43DF-8F4B-834F6023E654}">
      <dgm:prSet/>
      <dgm:spPr/>
      <dgm:t>
        <a:bodyPr/>
        <a:lstStyle/>
        <a:p>
          <a:endParaRPr lang="en-IN"/>
        </a:p>
      </dgm:t>
    </dgm:pt>
    <dgm:pt modelId="{71BDC9FB-6A5A-48AF-B5B8-BDBCEFFE1630}" type="sibTrans" cxnId="{A998D847-33ED-43DF-8F4B-834F6023E654}">
      <dgm:prSet/>
      <dgm:spPr/>
      <dgm:t>
        <a:bodyPr/>
        <a:lstStyle/>
        <a:p>
          <a:endParaRPr lang="en-IN"/>
        </a:p>
      </dgm:t>
    </dgm:pt>
    <dgm:pt modelId="{A7AC707C-8ECC-428A-B6F5-2E809219E4E9}">
      <dgm:prSet phldrT="[Text]"/>
      <dgm:spPr/>
      <dgm:t>
        <a:bodyPr/>
        <a:lstStyle/>
        <a:p>
          <a:r>
            <a:rPr lang="en-IN" dirty="0" err="1"/>
            <a:t>Jupyter</a:t>
          </a:r>
          <a:endParaRPr lang="en-IN" dirty="0"/>
        </a:p>
      </dgm:t>
    </dgm:pt>
    <dgm:pt modelId="{59C4EC75-39D9-4E5C-8611-1886A4DF619D}" type="parTrans" cxnId="{ACAB615A-4E12-477D-A35B-82AFF3AD9DA7}">
      <dgm:prSet/>
      <dgm:spPr/>
      <dgm:t>
        <a:bodyPr/>
        <a:lstStyle/>
        <a:p>
          <a:endParaRPr lang="en-IN"/>
        </a:p>
      </dgm:t>
    </dgm:pt>
    <dgm:pt modelId="{CDDC7343-ACA0-4720-8C0E-E5B992F6D6C4}" type="sibTrans" cxnId="{ACAB615A-4E12-477D-A35B-82AFF3AD9DA7}">
      <dgm:prSet/>
      <dgm:spPr/>
      <dgm:t>
        <a:bodyPr/>
        <a:lstStyle/>
        <a:p>
          <a:endParaRPr lang="en-IN"/>
        </a:p>
      </dgm:t>
    </dgm:pt>
    <dgm:pt modelId="{9B206636-EE3E-4D5E-8619-B6FCBA4AC73F}">
      <dgm:prSet phldrT="[Text]"/>
      <dgm:spPr/>
      <dgm:t>
        <a:bodyPr/>
        <a:lstStyle/>
        <a:p>
          <a:r>
            <a:rPr lang="en-IN" dirty="0" err="1"/>
            <a:t>Youtube</a:t>
          </a:r>
          <a:endParaRPr lang="en-IN" dirty="0"/>
        </a:p>
      </dgm:t>
    </dgm:pt>
    <dgm:pt modelId="{ACA01EAA-1443-437E-97AE-7EDAF15514A4}" type="parTrans" cxnId="{1E76584C-8D53-4C74-88E3-6DEC9B61E002}">
      <dgm:prSet/>
      <dgm:spPr/>
      <dgm:t>
        <a:bodyPr/>
        <a:lstStyle/>
        <a:p>
          <a:endParaRPr lang="en-IN"/>
        </a:p>
      </dgm:t>
    </dgm:pt>
    <dgm:pt modelId="{5DE80FE1-7F2D-46B6-8055-BC295839274C}" type="sibTrans" cxnId="{1E76584C-8D53-4C74-88E3-6DEC9B61E002}">
      <dgm:prSet/>
      <dgm:spPr/>
      <dgm:t>
        <a:bodyPr/>
        <a:lstStyle/>
        <a:p>
          <a:endParaRPr lang="en-IN"/>
        </a:p>
      </dgm:t>
    </dgm:pt>
    <dgm:pt modelId="{280F4A19-6F8B-4097-9E1F-FB68F8559257}">
      <dgm:prSet/>
      <dgm:spPr/>
      <dgm:t>
        <a:bodyPr/>
        <a:lstStyle/>
        <a:p>
          <a:r>
            <a:rPr lang="en-IN" dirty="0" err="1"/>
            <a:t>Github</a:t>
          </a:r>
          <a:endParaRPr lang="en-IN" dirty="0"/>
        </a:p>
      </dgm:t>
    </dgm:pt>
    <dgm:pt modelId="{0BF739D1-3312-45BF-89C5-8BAFB0C5ACEF}" type="parTrans" cxnId="{39273D04-2F30-4EEA-A302-8AB306153369}">
      <dgm:prSet/>
      <dgm:spPr/>
      <dgm:t>
        <a:bodyPr/>
        <a:lstStyle/>
        <a:p>
          <a:endParaRPr lang="en-IN"/>
        </a:p>
      </dgm:t>
    </dgm:pt>
    <dgm:pt modelId="{CE532569-07F9-42BF-8A58-6753F66E963B}" type="sibTrans" cxnId="{39273D04-2F30-4EEA-A302-8AB306153369}">
      <dgm:prSet/>
      <dgm:spPr/>
      <dgm:t>
        <a:bodyPr/>
        <a:lstStyle/>
        <a:p>
          <a:endParaRPr lang="en-IN"/>
        </a:p>
      </dgm:t>
    </dgm:pt>
    <dgm:pt modelId="{0F26B7C1-5D1C-4D2D-9F17-13F4AA719D94}" type="pres">
      <dgm:prSet presAssocID="{75A484C9-0677-4E17-9AB5-2A76E2F6EEB3}" presName="Name0" presStyleCnt="0">
        <dgm:presLayoutVars>
          <dgm:dir/>
          <dgm:resizeHandles/>
        </dgm:presLayoutVars>
      </dgm:prSet>
      <dgm:spPr/>
      <dgm:t>
        <a:bodyPr/>
        <a:lstStyle/>
        <a:p>
          <a:endParaRPr lang="en-IN"/>
        </a:p>
      </dgm:t>
    </dgm:pt>
    <dgm:pt modelId="{9AA6A0EC-F247-43AE-AFE5-2E547ADA3DF8}" type="pres">
      <dgm:prSet presAssocID="{1F6C9795-F94E-44E3-ABAA-242E1CD0EF9B}" presName="compNode" presStyleCnt="0"/>
      <dgm:spPr/>
    </dgm:pt>
    <dgm:pt modelId="{215398BE-4D97-4114-B5C7-A3750342D2A0}" type="pres">
      <dgm:prSet presAssocID="{1F6C9795-F94E-44E3-ABAA-242E1CD0EF9B}" presName="dummyConnPt" presStyleCnt="0"/>
      <dgm:spPr/>
    </dgm:pt>
    <dgm:pt modelId="{EC58BC4A-6A51-4B95-A4D0-CB08D8174B44}" type="pres">
      <dgm:prSet presAssocID="{1F6C9795-F94E-44E3-ABAA-242E1CD0EF9B}" presName="node" presStyleLbl="node1" presStyleIdx="0" presStyleCnt="9">
        <dgm:presLayoutVars>
          <dgm:bulletEnabled val="1"/>
        </dgm:presLayoutVars>
      </dgm:prSet>
      <dgm:spPr/>
      <dgm:t>
        <a:bodyPr/>
        <a:lstStyle/>
        <a:p>
          <a:endParaRPr lang="en-IN"/>
        </a:p>
      </dgm:t>
    </dgm:pt>
    <dgm:pt modelId="{EA4BD327-5876-4510-988D-F2C9BDFD04D3}" type="pres">
      <dgm:prSet presAssocID="{B5070486-AAB8-4C10-9539-AA7E4BFEDEDA}" presName="sibTrans" presStyleLbl="bgSibTrans2D1" presStyleIdx="0" presStyleCnt="8"/>
      <dgm:spPr/>
      <dgm:t>
        <a:bodyPr/>
        <a:lstStyle/>
        <a:p>
          <a:endParaRPr lang="en-IN"/>
        </a:p>
      </dgm:t>
    </dgm:pt>
    <dgm:pt modelId="{9884055B-54B6-4B9D-B6C8-D1DBFC491463}" type="pres">
      <dgm:prSet presAssocID="{641FFEB3-E698-45FF-B81A-DA0D8EA6546E}" presName="compNode" presStyleCnt="0"/>
      <dgm:spPr/>
    </dgm:pt>
    <dgm:pt modelId="{0E591F98-C773-47C0-B1C6-B187240F229A}" type="pres">
      <dgm:prSet presAssocID="{641FFEB3-E698-45FF-B81A-DA0D8EA6546E}" presName="dummyConnPt" presStyleCnt="0"/>
      <dgm:spPr/>
    </dgm:pt>
    <dgm:pt modelId="{55BBE3C8-B641-4D76-A8DE-93DF5BF40C82}" type="pres">
      <dgm:prSet presAssocID="{641FFEB3-E698-45FF-B81A-DA0D8EA6546E}" presName="node" presStyleLbl="node1" presStyleIdx="1" presStyleCnt="9">
        <dgm:presLayoutVars>
          <dgm:bulletEnabled val="1"/>
        </dgm:presLayoutVars>
      </dgm:prSet>
      <dgm:spPr/>
      <dgm:t>
        <a:bodyPr/>
        <a:lstStyle/>
        <a:p>
          <a:endParaRPr lang="en-IN"/>
        </a:p>
      </dgm:t>
    </dgm:pt>
    <dgm:pt modelId="{BC2830E9-C787-47D6-884D-C18D358D2E96}" type="pres">
      <dgm:prSet presAssocID="{E248FB52-A455-43F2-ADA0-3DA023929B94}" presName="sibTrans" presStyleLbl="bgSibTrans2D1" presStyleIdx="1" presStyleCnt="8"/>
      <dgm:spPr/>
      <dgm:t>
        <a:bodyPr/>
        <a:lstStyle/>
        <a:p>
          <a:endParaRPr lang="en-IN"/>
        </a:p>
      </dgm:t>
    </dgm:pt>
    <dgm:pt modelId="{04BEC56C-15C7-4D42-9056-D6E4E9A09F6D}" type="pres">
      <dgm:prSet presAssocID="{BFD70835-D5FC-40FF-9D80-2FF6E4929FFB}" presName="compNode" presStyleCnt="0"/>
      <dgm:spPr/>
    </dgm:pt>
    <dgm:pt modelId="{929DAF6C-E060-4429-AC1E-A99A32903EC0}" type="pres">
      <dgm:prSet presAssocID="{BFD70835-D5FC-40FF-9D80-2FF6E4929FFB}" presName="dummyConnPt" presStyleCnt="0"/>
      <dgm:spPr/>
    </dgm:pt>
    <dgm:pt modelId="{33D4A253-7420-435E-BE4C-0E3CECD9E9B0}" type="pres">
      <dgm:prSet presAssocID="{BFD70835-D5FC-40FF-9D80-2FF6E4929FFB}" presName="node" presStyleLbl="node1" presStyleIdx="2" presStyleCnt="9">
        <dgm:presLayoutVars>
          <dgm:bulletEnabled val="1"/>
        </dgm:presLayoutVars>
      </dgm:prSet>
      <dgm:spPr/>
      <dgm:t>
        <a:bodyPr/>
        <a:lstStyle/>
        <a:p>
          <a:endParaRPr lang="en-IN"/>
        </a:p>
      </dgm:t>
    </dgm:pt>
    <dgm:pt modelId="{BB36B4FC-6647-4877-BFB5-A05C99EFEB4B}" type="pres">
      <dgm:prSet presAssocID="{0E50CF1A-3BBC-454D-8AEA-4A9BE875200B}" presName="sibTrans" presStyleLbl="bgSibTrans2D1" presStyleIdx="2" presStyleCnt="8"/>
      <dgm:spPr/>
      <dgm:t>
        <a:bodyPr/>
        <a:lstStyle/>
        <a:p>
          <a:endParaRPr lang="en-IN"/>
        </a:p>
      </dgm:t>
    </dgm:pt>
    <dgm:pt modelId="{5B307BCA-FD8C-40BC-9C5B-9534E860753A}" type="pres">
      <dgm:prSet presAssocID="{3537D30D-49E1-4C8C-88C1-EE7C947DFBAE}" presName="compNode" presStyleCnt="0"/>
      <dgm:spPr/>
    </dgm:pt>
    <dgm:pt modelId="{76CA70BC-B9F2-4664-ACE7-F62B443B84D7}" type="pres">
      <dgm:prSet presAssocID="{3537D30D-49E1-4C8C-88C1-EE7C947DFBAE}" presName="dummyConnPt" presStyleCnt="0"/>
      <dgm:spPr/>
    </dgm:pt>
    <dgm:pt modelId="{43CAB8DC-95E6-443C-A50E-77C7F9754DF0}" type="pres">
      <dgm:prSet presAssocID="{3537D30D-49E1-4C8C-88C1-EE7C947DFBAE}" presName="node" presStyleLbl="node1" presStyleIdx="3" presStyleCnt="9" custLinFactNeighborY="709">
        <dgm:presLayoutVars>
          <dgm:bulletEnabled val="1"/>
        </dgm:presLayoutVars>
      </dgm:prSet>
      <dgm:spPr/>
      <dgm:t>
        <a:bodyPr/>
        <a:lstStyle/>
        <a:p>
          <a:endParaRPr lang="en-IN"/>
        </a:p>
      </dgm:t>
    </dgm:pt>
    <dgm:pt modelId="{9CD98764-DC80-4564-9B32-F84D03607ADD}" type="pres">
      <dgm:prSet presAssocID="{0390EF9F-B4AF-4AB2-9D65-50253D8310CE}" presName="sibTrans" presStyleLbl="bgSibTrans2D1" presStyleIdx="3" presStyleCnt="8"/>
      <dgm:spPr/>
      <dgm:t>
        <a:bodyPr/>
        <a:lstStyle/>
        <a:p>
          <a:endParaRPr lang="en-IN"/>
        </a:p>
      </dgm:t>
    </dgm:pt>
    <dgm:pt modelId="{58CB549F-95E2-4497-B8BA-BD02D9CA7E88}" type="pres">
      <dgm:prSet presAssocID="{741D11CD-BDDB-446F-9BF1-7E65B21E22DD}" presName="compNode" presStyleCnt="0"/>
      <dgm:spPr/>
    </dgm:pt>
    <dgm:pt modelId="{F8DB726F-2E7E-4C24-BCCC-49E0F970374A}" type="pres">
      <dgm:prSet presAssocID="{741D11CD-BDDB-446F-9BF1-7E65B21E22DD}" presName="dummyConnPt" presStyleCnt="0"/>
      <dgm:spPr/>
    </dgm:pt>
    <dgm:pt modelId="{8843EE76-8703-44E7-9CD9-03C2E059F9DD}" type="pres">
      <dgm:prSet presAssocID="{741D11CD-BDDB-446F-9BF1-7E65B21E22DD}" presName="node" presStyleLbl="node1" presStyleIdx="4" presStyleCnt="9">
        <dgm:presLayoutVars>
          <dgm:bulletEnabled val="1"/>
        </dgm:presLayoutVars>
      </dgm:prSet>
      <dgm:spPr/>
      <dgm:t>
        <a:bodyPr/>
        <a:lstStyle/>
        <a:p>
          <a:endParaRPr lang="en-IN"/>
        </a:p>
      </dgm:t>
    </dgm:pt>
    <dgm:pt modelId="{9DF23214-8E7E-4134-976B-9E015F2F61D2}" type="pres">
      <dgm:prSet presAssocID="{AD6115CD-660A-4396-8BF3-86E613F720B1}" presName="sibTrans" presStyleLbl="bgSibTrans2D1" presStyleIdx="4" presStyleCnt="8"/>
      <dgm:spPr/>
      <dgm:t>
        <a:bodyPr/>
        <a:lstStyle/>
        <a:p>
          <a:endParaRPr lang="en-IN"/>
        </a:p>
      </dgm:t>
    </dgm:pt>
    <dgm:pt modelId="{F75120AD-F1F8-48A0-AE80-FE00A192D65C}" type="pres">
      <dgm:prSet presAssocID="{3357E4BE-8A8B-43A3-94E7-BB57FED8D302}" presName="compNode" presStyleCnt="0"/>
      <dgm:spPr/>
    </dgm:pt>
    <dgm:pt modelId="{BB901825-6D70-4FB6-9DA2-E0D3250B8446}" type="pres">
      <dgm:prSet presAssocID="{3357E4BE-8A8B-43A3-94E7-BB57FED8D302}" presName="dummyConnPt" presStyleCnt="0"/>
      <dgm:spPr/>
    </dgm:pt>
    <dgm:pt modelId="{89B7AC79-40EC-4794-9219-F84F431F06A5}" type="pres">
      <dgm:prSet presAssocID="{3357E4BE-8A8B-43A3-94E7-BB57FED8D302}" presName="node" presStyleLbl="node1" presStyleIdx="5" presStyleCnt="9">
        <dgm:presLayoutVars>
          <dgm:bulletEnabled val="1"/>
        </dgm:presLayoutVars>
      </dgm:prSet>
      <dgm:spPr/>
      <dgm:t>
        <a:bodyPr/>
        <a:lstStyle/>
        <a:p>
          <a:endParaRPr lang="en-IN"/>
        </a:p>
      </dgm:t>
    </dgm:pt>
    <dgm:pt modelId="{1C70AC53-8A15-44DA-91AA-EA8771F40A44}" type="pres">
      <dgm:prSet presAssocID="{71BDC9FB-6A5A-48AF-B5B8-BDBCEFFE1630}" presName="sibTrans" presStyleLbl="bgSibTrans2D1" presStyleIdx="5" presStyleCnt="8"/>
      <dgm:spPr/>
      <dgm:t>
        <a:bodyPr/>
        <a:lstStyle/>
        <a:p>
          <a:endParaRPr lang="en-IN"/>
        </a:p>
      </dgm:t>
    </dgm:pt>
    <dgm:pt modelId="{11F068A0-C00E-4671-99F2-4E8C998A246F}" type="pres">
      <dgm:prSet presAssocID="{A7AC707C-8ECC-428A-B6F5-2E809219E4E9}" presName="compNode" presStyleCnt="0"/>
      <dgm:spPr/>
    </dgm:pt>
    <dgm:pt modelId="{7ADCD458-7E30-49A8-B233-D17B6E4914A0}" type="pres">
      <dgm:prSet presAssocID="{A7AC707C-8ECC-428A-B6F5-2E809219E4E9}" presName="dummyConnPt" presStyleCnt="0"/>
      <dgm:spPr/>
    </dgm:pt>
    <dgm:pt modelId="{4100453B-2CF1-4234-83A7-9E42EE36ECAD}" type="pres">
      <dgm:prSet presAssocID="{A7AC707C-8ECC-428A-B6F5-2E809219E4E9}" presName="node" presStyleLbl="node1" presStyleIdx="6" presStyleCnt="9" custScaleY="108065" custLinFactNeighborX="-9166" custLinFactNeighborY="3336">
        <dgm:presLayoutVars>
          <dgm:bulletEnabled val="1"/>
        </dgm:presLayoutVars>
      </dgm:prSet>
      <dgm:spPr/>
      <dgm:t>
        <a:bodyPr/>
        <a:lstStyle/>
        <a:p>
          <a:endParaRPr lang="en-IN"/>
        </a:p>
      </dgm:t>
    </dgm:pt>
    <dgm:pt modelId="{266C570A-8244-4EB8-B60C-E749ACFB776D}" type="pres">
      <dgm:prSet presAssocID="{CDDC7343-ACA0-4720-8C0E-E5B992F6D6C4}" presName="sibTrans" presStyleLbl="bgSibTrans2D1" presStyleIdx="6" presStyleCnt="8"/>
      <dgm:spPr/>
      <dgm:t>
        <a:bodyPr/>
        <a:lstStyle/>
        <a:p>
          <a:endParaRPr lang="en-IN"/>
        </a:p>
      </dgm:t>
    </dgm:pt>
    <dgm:pt modelId="{4C08C934-B33B-4666-B273-33D855FF5F9D}" type="pres">
      <dgm:prSet presAssocID="{9B206636-EE3E-4D5E-8619-B6FCBA4AC73F}" presName="compNode" presStyleCnt="0"/>
      <dgm:spPr/>
    </dgm:pt>
    <dgm:pt modelId="{C81105E4-894D-4F37-B5A1-0CB884AD491D}" type="pres">
      <dgm:prSet presAssocID="{9B206636-EE3E-4D5E-8619-B6FCBA4AC73F}" presName="dummyConnPt" presStyleCnt="0"/>
      <dgm:spPr/>
    </dgm:pt>
    <dgm:pt modelId="{01153D11-C07B-4677-A2CA-9A4E28BD3934}" type="pres">
      <dgm:prSet presAssocID="{9B206636-EE3E-4D5E-8619-B6FCBA4AC73F}" presName="node" presStyleLbl="node1" presStyleIdx="7" presStyleCnt="9" custScaleY="92286" custLinFactNeighborX="-9166" custLinFactNeighborY="3336">
        <dgm:presLayoutVars>
          <dgm:bulletEnabled val="1"/>
        </dgm:presLayoutVars>
      </dgm:prSet>
      <dgm:spPr/>
      <dgm:t>
        <a:bodyPr/>
        <a:lstStyle/>
        <a:p>
          <a:endParaRPr lang="en-IN"/>
        </a:p>
      </dgm:t>
    </dgm:pt>
    <dgm:pt modelId="{3164441E-CF70-49F4-8B7D-79D16C8B6B18}" type="pres">
      <dgm:prSet presAssocID="{5DE80FE1-7F2D-46B6-8055-BC295839274C}" presName="sibTrans" presStyleLbl="bgSibTrans2D1" presStyleIdx="7" presStyleCnt="8"/>
      <dgm:spPr/>
      <dgm:t>
        <a:bodyPr/>
        <a:lstStyle/>
        <a:p>
          <a:endParaRPr lang="en-IN"/>
        </a:p>
      </dgm:t>
    </dgm:pt>
    <dgm:pt modelId="{40139179-C9D2-4AC3-8D37-AB1724BE837C}" type="pres">
      <dgm:prSet presAssocID="{280F4A19-6F8B-4097-9E1F-FB68F8559257}" presName="compNode" presStyleCnt="0"/>
      <dgm:spPr/>
    </dgm:pt>
    <dgm:pt modelId="{9EE9F149-C23C-422E-92F6-A8499B4A4FAF}" type="pres">
      <dgm:prSet presAssocID="{280F4A19-6F8B-4097-9E1F-FB68F8559257}" presName="dummyConnPt" presStyleCnt="0"/>
      <dgm:spPr/>
    </dgm:pt>
    <dgm:pt modelId="{8909A90E-EF9C-4895-845F-C05B3CD01F8B}" type="pres">
      <dgm:prSet presAssocID="{280F4A19-6F8B-4097-9E1F-FB68F8559257}" presName="node" presStyleLbl="node1" presStyleIdx="8" presStyleCnt="9" custLinFactNeighborX="-10458" custLinFactNeighborY="-9296">
        <dgm:presLayoutVars>
          <dgm:bulletEnabled val="1"/>
        </dgm:presLayoutVars>
      </dgm:prSet>
      <dgm:spPr/>
      <dgm:t>
        <a:bodyPr/>
        <a:lstStyle/>
        <a:p>
          <a:endParaRPr lang="en-IN"/>
        </a:p>
      </dgm:t>
    </dgm:pt>
  </dgm:ptLst>
  <dgm:cxnLst>
    <dgm:cxn modelId="{4A566BDD-5A37-4495-9006-0CC8D30936D5}" type="presOf" srcId="{E248FB52-A455-43F2-ADA0-3DA023929B94}" destId="{BC2830E9-C787-47D6-884D-C18D358D2E96}" srcOrd="0" destOrd="0" presId="urn:microsoft.com/office/officeart/2005/8/layout/bProcess4"/>
    <dgm:cxn modelId="{97017E15-06C1-405C-9179-00DE70167D7A}" type="presOf" srcId="{71BDC9FB-6A5A-48AF-B5B8-BDBCEFFE1630}" destId="{1C70AC53-8A15-44DA-91AA-EA8771F40A44}" srcOrd="0" destOrd="0" presId="urn:microsoft.com/office/officeart/2005/8/layout/bProcess4"/>
    <dgm:cxn modelId="{3E45FB21-4D4C-4D54-8774-B48BFB46C19C}" srcId="{75A484C9-0677-4E17-9AB5-2A76E2F6EEB3}" destId="{741D11CD-BDDB-446F-9BF1-7E65B21E22DD}" srcOrd="4" destOrd="0" parTransId="{29E037BC-981F-49A6-AB26-81280A810A6E}" sibTransId="{AD6115CD-660A-4396-8BF3-86E613F720B1}"/>
    <dgm:cxn modelId="{90FEB6B4-F68B-4B84-9613-AF46CD3CB25B}" type="presOf" srcId="{AD6115CD-660A-4396-8BF3-86E613F720B1}" destId="{9DF23214-8E7E-4134-976B-9E015F2F61D2}" srcOrd="0" destOrd="0" presId="urn:microsoft.com/office/officeart/2005/8/layout/bProcess4"/>
    <dgm:cxn modelId="{39273D04-2F30-4EEA-A302-8AB306153369}" srcId="{75A484C9-0677-4E17-9AB5-2A76E2F6EEB3}" destId="{280F4A19-6F8B-4097-9E1F-FB68F8559257}" srcOrd="8" destOrd="0" parTransId="{0BF739D1-3312-45BF-89C5-8BAFB0C5ACEF}" sibTransId="{CE532569-07F9-42BF-8A58-6753F66E963B}"/>
    <dgm:cxn modelId="{1CF89574-BE07-43F7-AE48-86A55D42F52B}" type="presOf" srcId="{3537D30D-49E1-4C8C-88C1-EE7C947DFBAE}" destId="{43CAB8DC-95E6-443C-A50E-77C7F9754DF0}" srcOrd="0" destOrd="0" presId="urn:microsoft.com/office/officeart/2005/8/layout/bProcess4"/>
    <dgm:cxn modelId="{0AC231E4-6484-443B-9515-5DA283A6E05D}" srcId="{75A484C9-0677-4E17-9AB5-2A76E2F6EEB3}" destId="{BFD70835-D5FC-40FF-9D80-2FF6E4929FFB}" srcOrd="2" destOrd="0" parTransId="{D42FCF98-99FC-4FD4-9390-6B133185A28E}" sibTransId="{0E50CF1A-3BBC-454D-8AEA-4A9BE875200B}"/>
    <dgm:cxn modelId="{A998D847-33ED-43DF-8F4B-834F6023E654}" srcId="{75A484C9-0677-4E17-9AB5-2A76E2F6EEB3}" destId="{3357E4BE-8A8B-43A3-94E7-BB57FED8D302}" srcOrd="5" destOrd="0" parTransId="{068AFDA5-B12B-4038-820D-9AF717A54076}" sibTransId="{71BDC9FB-6A5A-48AF-B5B8-BDBCEFFE1630}"/>
    <dgm:cxn modelId="{2C43B807-4CBC-4271-AD5C-765E386B70E2}" type="presOf" srcId="{3357E4BE-8A8B-43A3-94E7-BB57FED8D302}" destId="{89B7AC79-40EC-4794-9219-F84F431F06A5}" srcOrd="0" destOrd="0" presId="urn:microsoft.com/office/officeart/2005/8/layout/bProcess4"/>
    <dgm:cxn modelId="{AC3F4FA5-7C82-4892-B5EC-F67CCFED498D}" type="presOf" srcId="{BFD70835-D5FC-40FF-9D80-2FF6E4929FFB}" destId="{33D4A253-7420-435E-BE4C-0E3CECD9E9B0}" srcOrd="0" destOrd="0" presId="urn:microsoft.com/office/officeart/2005/8/layout/bProcess4"/>
    <dgm:cxn modelId="{3AFCD3B5-9470-4ABA-B6B7-01C75B53D4CF}" type="presOf" srcId="{0E50CF1A-3BBC-454D-8AEA-4A9BE875200B}" destId="{BB36B4FC-6647-4877-BFB5-A05C99EFEB4B}" srcOrd="0" destOrd="0" presId="urn:microsoft.com/office/officeart/2005/8/layout/bProcess4"/>
    <dgm:cxn modelId="{6D206A7E-32DF-4E9B-8396-2E7B6627B963}" type="presOf" srcId="{741D11CD-BDDB-446F-9BF1-7E65B21E22DD}" destId="{8843EE76-8703-44E7-9CD9-03C2E059F9DD}" srcOrd="0" destOrd="0" presId="urn:microsoft.com/office/officeart/2005/8/layout/bProcess4"/>
    <dgm:cxn modelId="{0E6F1835-8FC7-42D8-A2F3-7A7FF6274076}" type="presOf" srcId="{280F4A19-6F8B-4097-9E1F-FB68F8559257}" destId="{8909A90E-EF9C-4895-845F-C05B3CD01F8B}" srcOrd="0" destOrd="0" presId="urn:microsoft.com/office/officeart/2005/8/layout/bProcess4"/>
    <dgm:cxn modelId="{580BF150-3E9B-4BA7-B39E-EFF54C34627C}" srcId="{75A484C9-0677-4E17-9AB5-2A76E2F6EEB3}" destId="{641FFEB3-E698-45FF-B81A-DA0D8EA6546E}" srcOrd="1" destOrd="0" parTransId="{E561EC99-72C8-4D27-9CDC-95FAA5438699}" sibTransId="{E248FB52-A455-43F2-ADA0-3DA023929B94}"/>
    <dgm:cxn modelId="{5D82856A-8ED6-4CF1-A361-D5C7DBF7BD50}" type="presOf" srcId="{A7AC707C-8ECC-428A-B6F5-2E809219E4E9}" destId="{4100453B-2CF1-4234-83A7-9E42EE36ECAD}" srcOrd="0" destOrd="0" presId="urn:microsoft.com/office/officeart/2005/8/layout/bProcess4"/>
    <dgm:cxn modelId="{FCCAE021-9E64-4E50-A1A6-D3B26228BD62}" type="presOf" srcId="{B5070486-AAB8-4C10-9539-AA7E4BFEDEDA}" destId="{EA4BD327-5876-4510-988D-F2C9BDFD04D3}" srcOrd="0" destOrd="0" presId="urn:microsoft.com/office/officeart/2005/8/layout/bProcess4"/>
    <dgm:cxn modelId="{860ACE86-38E8-44BC-A030-854FEAE227ED}" type="presOf" srcId="{9B206636-EE3E-4D5E-8619-B6FCBA4AC73F}" destId="{01153D11-C07B-4677-A2CA-9A4E28BD3934}" srcOrd="0" destOrd="0" presId="urn:microsoft.com/office/officeart/2005/8/layout/bProcess4"/>
    <dgm:cxn modelId="{AEE7A9A8-B22A-4745-9C96-0E1D1CF009D4}" type="presOf" srcId="{CDDC7343-ACA0-4720-8C0E-E5B992F6D6C4}" destId="{266C570A-8244-4EB8-B60C-E749ACFB776D}" srcOrd="0" destOrd="0" presId="urn:microsoft.com/office/officeart/2005/8/layout/bProcess4"/>
    <dgm:cxn modelId="{9535F6C0-5FD4-4533-B0CB-0674208B6500}" type="presOf" srcId="{1F6C9795-F94E-44E3-ABAA-242E1CD0EF9B}" destId="{EC58BC4A-6A51-4B95-A4D0-CB08D8174B44}" srcOrd="0" destOrd="0" presId="urn:microsoft.com/office/officeart/2005/8/layout/bProcess4"/>
    <dgm:cxn modelId="{1F07C88D-15C5-4BD7-9559-37CBF9C5DEBA}" type="presOf" srcId="{641FFEB3-E698-45FF-B81A-DA0D8EA6546E}" destId="{55BBE3C8-B641-4D76-A8DE-93DF5BF40C82}" srcOrd="0" destOrd="0" presId="urn:microsoft.com/office/officeart/2005/8/layout/bProcess4"/>
    <dgm:cxn modelId="{ACAB615A-4E12-477D-A35B-82AFF3AD9DA7}" srcId="{75A484C9-0677-4E17-9AB5-2A76E2F6EEB3}" destId="{A7AC707C-8ECC-428A-B6F5-2E809219E4E9}" srcOrd="6" destOrd="0" parTransId="{59C4EC75-39D9-4E5C-8611-1886A4DF619D}" sibTransId="{CDDC7343-ACA0-4720-8C0E-E5B992F6D6C4}"/>
    <dgm:cxn modelId="{DE8D8426-33BA-4DF6-A0CB-1E459EF4AC3F}" type="presOf" srcId="{0390EF9F-B4AF-4AB2-9D65-50253D8310CE}" destId="{9CD98764-DC80-4564-9B32-F84D03607ADD}" srcOrd="0" destOrd="0" presId="urn:microsoft.com/office/officeart/2005/8/layout/bProcess4"/>
    <dgm:cxn modelId="{1E76584C-8D53-4C74-88E3-6DEC9B61E002}" srcId="{75A484C9-0677-4E17-9AB5-2A76E2F6EEB3}" destId="{9B206636-EE3E-4D5E-8619-B6FCBA4AC73F}" srcOrd="7" destOrd="0" parTransId="{ACA01EAA-1443-437E-97AE-7EDAF15514A4}" sibTransId="{5DE80FE1-7F2D-46B6-8055-BC295839274C}"/>
    <dgm:cxn modelId="{42C78EFC-AD5A-4FDC-BB50-05E6EBC84D35}" type="presOf" srcId="{75A484C9-0677-4E17-9AB5-2A76E2F6EEB3}" destId="{0F26B7C1-5D1C-4D2D-9F17-13F4AA719D94}" srcOrd="0" destOrd="0" presId="urn:microsoft.com/office/officeart/2005/8/layout/bProcess4"/>
    <dgm:cxn modelId="{024DC841-E81B-4E8D-9D93-6A8674983C15}" srcId="{75A484C9-0677-4E17-9AB5-2A76E2F6EEB3}" destId="{3537D30D-49E1-4C8C-88C1-EE7C947DFBAE}" srcOrd="3" destOrd="0" parTransId="{E872C1AD-07F2-4DB4-8CC9-E8EB350DA279}" sibTransId="{0390EF9F-B4AF-4AB2-9D65-50253D8310CE}"/>
    <dgm:cxn modelId="{915C2DEE-846E-4FCA-AB5E-88340B0838BE}" srcId="{75A484C9-0677-4E17-9AB5-2A76E2F6EEB3}" destId="{1F6C9795-F94E-44E3-ABAA-242E1CD0EF9B}" srcOrd="0" destOrd="0" parTransId="{9FC39B14-BC03-4AF8-8ADE-98A6AFF0FDAA}" sibTransId="{B5070486-AAB8-4C10-9539-AA7E4BFEDEDA}"/>
    <dgm:cxn modelId="{CE67CEFC-6738-4DB1-9653-68B545333469}" type="presOf" srcId="{5DE80FE1-7F2D-46B6-8055-BC295839274C}" destId="{3164441E-CF70-49F4-8B7D-79D16C8B6B18}" srcOrd="0" destOrd="0" presId="urn:microsoft.com/office/officeart/2005/8/layout/bProcess4"/>
    <dgm:cxn modelId="{43293C49-9206-4972-9447-E2699852AE96}" type="presParOf" srcId="{0F26B7C1-5D1C-4D2D-9F17-13F4AA719D94}" destId="{9AA6A0EC-F247-43AE-AFE5-2E547ADA3DF8}" srcOrd="0" destOrd="0" presId="urn:microsoft.com/office/officeart/2005/8/layout/bProcess4"/>
    <dgm:cxn modelId="{4A48E4A3-5AED-4633-8E46-88EA6263988E}" type="presParOf" srcId="{9AA6A0EC-F247-43AE-AFE5-2E547ADA3DF8}" destId="{215398BE-4D97-4114-B5C7-A3750342D2A0}" srcOrd="0" destOrd="0" presId="urn:microsoft.com/office/officeart/2005/8/layout/bProcess4"/>
    <dgm:cxn modelId="{577D27CE-08A8-49C8-A821-955563F822D9}" type="presParOf" srcId="{9AA6A0EC-F247-43AE-AFE5-2E547ADA3DF8}" destId="{EC58BC4A-6A51-4B95-A4D0-CB08D8174B44}" srcOrd="1" destOrd="0" presId="urn:microsoft.com/office/officeart/2005/8/layout/bProcess4"/>
    <dgm:cxn modelId="{A34521BA-B3B1-4840-BA07-6A816BD965CD}" type="presParOf" srcId="{0F26B7C1-5D1C-4D2D-9F17-13F4AA719D94}" destId="{EA4BD327-5876-4510-988D-F2C9BDFD04D3}" srcOrd="1" destOrd="0" presId="urn:microsoft.com/office/officeart/2005/8/layout/bProcess4"/>
    <dgm:cxn modelId="{72AF4939-4977-4456-B83D-4996110BE224}" type="presParOf" srcId="{0F26B7C1-5D1C-4D2D-9F17-13F4AA719D94}" destId="{9884055B-54B6-4B9D-B6C8-D1DBFC491463}" srcOrd="2" destOrd="0" presId="urn:microsoft.com/office/officeart/2005/8/layout/bProcess4"/>
    <dgm:cxn modelId="{BC83A7C5-CD35-4FFC-BA8E-F93286DCCC53}" type="presParOf" srcId="{9884055B-54B6-4B9D-B6C8-D1DBFC491463}" destId="{0E591F98-C773-47C0-B1C6-B187240F229A}" srcOrd="0" destOrd="0" presId="urn:microsoft.com/office/officeart/2005/8/layout/bProcess4"/>
    <dgm:cxn modelId="{767D9062-5C07-404F-AA6D-E68A7406E5F6}" type="presParOf" srcId="{9884055B-54B6-4B9D-B6C8-D1DBFC491463}" destId="{55BBE3C8-B641-4D76-A8DE-93DF5BF40C82}" srcOrd="1" destOrd="0" presId="urn:microsoft.com/office/officeart/2005/8/layout/bProcess4"/>
    <dgm:cxn modelId="{6541D46D-44F1-4BE6-9E9F-691939CEEE26}" type="presParOf" srcId="{0F26B7C1-5D1C-4D2D-9F17-13F4AA719D94}" destId="{BC2830E9-C787-47D6-884D-C18D358D2E96}" srcOrd="3" destOrd="0" presId="urn:microsoft.com/office/officeart/2005/8/layout/bProcess4"/>
    <dgm:cxn modelId="{4F889789-F768-41F5-82A1-A96515DC1F55}" type="presParOf" srcId="{0F26B7C1-5D1C-4D2D-9F17-13F4AA719D94}" destId="{04BEC56C-15C7-4D42-9056-D6E4E9A09F6D}" srcOrd="4" destOrd="0" presId="urn:microsoft.com/office/officeart/2005/8/layout/bProcess4"/>
    <dgm:cxn modelId="{0AC4ADC8-F69B-418A-AE36-41D6BECB3BFD}" type="presParOf" srcId="{04BEC56C-15C7-4D42-9056-D6E4E9A09F6D}" destId="{929DAF6C-E060-4429-AC1E-A99A32903EC0}" srcOrd="0" destOrd="0" presId="urn:microsoft.com/office/officeart/2005/8/layout/bProcess4"/>
    <dgm:cxn modelId="{466093E7-BB28-438F-9013-02FB97E1E14C}" type="presParOf" srcId="{04BEC56C-15C7-4D42-9056-D6E4E9A09F6D}" destId="{33D4A253-7420-435E-BE4C-0E3CECD9E9B0}" srcOrd="1" destOrd="0" presId="urn:microsoft.com/office/officeart/2005/8/layout/bProcess4"/>
    <dgm:cxn modelId="{D2B5D477-2610-4D15-A019-8289050D9D11}" type="presParOf" srcId="{0F26B7C1-5D1C-4D2D-9F17-13F4AA719D94}" destId="{BB36B4FC-6647-4877-BFB5-A05C99EFEB4B}" srcOrd="5" destOrd="0" presId="urn:microsoft.com/office/officeart/2005/8/layout/bProcess4"/>
    <dgm:cxn modelId="{B81FA54C-D1DA-45B9-BE39-AF948068DBE2}" type="presParOf" srcId="{0F26B7C1-5D1C-4D2D-9F17-13F4AA719D94}" destId="{5B307BCA-FD8C-40BC-9C5B-9534E860753A}" srcOrd="6" destOrd="0" presId="urn:microsoft.com/office/officeart/2005/8/layout/bProcess4"/>
    <dgm:cxn modelId="{1F671006-616B-4C28-B00F-32D7397CD1E8}" type="presParOf" srcId="{5B307BCA-FD8C-40BC-9C5B-9534E860753A}" destId="{76CA70BC-B9F2-4664-ACE7-F62B443B84D7}" srcOrd="0" destOrd="0" presId="urn:microsoft.com/office/officeart/2005/8/layout/bProcess4"/>
    <dgm:cxn modelId="{A71DD892-32EC-4C5B-B856-78A518C188C4}" type="presParOf" srcId="{5B307BCA-FD8C-40BC-9C5B-9534E860753A}" destId="{43CAB8DC-95E6-443C-A50E-77C7F9754DF0}" srcOrd="1" destOrd="0" presId="urn:microsoft.com/office/officeart/2005/8/layout/bProcess4"/>
    <dgm:cxn modelId="{17E994D3-B91D-42C5-816B-1CAB78D8652E}" type="presParOf" srcId="{0F26B7C1-5D1C-4D2D-9F17-13F4AA719D94}" destId="{9CD98764-DC80-4564-9B32-F84D03607ADD}" srcOrd="7" destOrd="0" presId="urn:microsoft.com/office/officeart/2005/8/layout/bProcess4"/>
    <dgm:cxn modelId="{6E30215B-4053-4B22-8214-31690C59232A}" type="presParOf" srcId="{0F26B7C1-5D1C-4D2D-9F17-13F4AA719D94}" destId="{58CB549F-95E2-4497-B8BA-BD02D9CA7E88}" srcOrd="8" destOrd="0" presId="urn:microsoft.com/office/officeart/2005/8/layout/bProcess4"/>
    <dgm:cxn modelId="{C632665D-8D70-4FB9-9D21-DB97433D200C}" type="presParOf" srcId="{58CB549F-95E2-4497-B8BA-BD02D9CA7E88}" destId="{F8DB726F-2E7E-4C24-BCCC-49E0F970374A}" srcOrd="0" destOrd="0" presId="urn:microsoft.com/office/officeart/2005/8/layout/bProcess4"/>
    <dgm:cxn modelId="{A6A0E81C-9C60-4DF4-B92C-81854E90C66D}" type="presParOf" srcId="{58CB549F-95E2-4497-B8BA-BD02D9CA7E88}" destId="{8843EE76-8703-44E7-9CD9-03C2E059F9DD}" srcOrd="1" destOrd="0" presId="urn:microsoft.com/office/officeart/2005/8/layout/bProcess4"/>
    <dgm:cxn modelId="{F9784ECD-99B2-45DF-BF39-3A8831612CAC}" type="presParOf" srcId="{0F26B7C1-5D1C-4D2D-9F17-13F4AA719D94}" destId="{9DF23214-8E7E-4134-976B-9E015F2F61D2}" srcOrd="9" destOrd="0" presId="urn:microsoft.com/office/officeart/2005/8/layout/bProcess4"/>
    <dgm:cxn modelId="{53684DFA-A198-4032-AA3B-A6CC8FE78E88}" type="presParOf" srcId="{0F26B7C1-5D1C-4D2D-9F17-13F4AA719D94}" destId="{F75120AD-F1F8-48A0-AE80-FE00A192D65C}" srcOrd="10" destOrd="0" presId="urn:microsoft.com/office/officeart/2005/8/layout/bProcess4"/>
    <dgm:cxn modelId="{3A4C1E6C-5D40-4E27-BAA5-F7ABE87142AF}" type="presParOf" srcId="{F75120AD-F1F8-48A0-AE80-FE00A192D65C}" destId="{BB901825-6D70-4FB6-9DA2-E0D3250B8446}" srcOrd="0" destOrd="0" presId="urn:microsoft.com/office/officeart/2005/8/layout/bProcess4"/>
    <dgm:cxn modelId="{11547503-6FD5-49F8-BE9A-1E309AB342AD}" type="presParOf" srcId="{F75120AD-F1F8-48A0-AE80-FE00A192D65C}" destId="{89B7AC79-40EC-4794-9219-F84F431F06A5}" srcOrd="1" destOrd="0" presId="urn:microsoft.com/office/officeart/2005/8/layout/bProcess4"/>
    <dgm:cxn modelId="{C379B465-CFCA-430B-A359-47422868DB75}" type="presParOf" srcId="{0F26B7C1-5D1C-4D2D-9F17-13F4AA719D94}" destId="{1C70AC53-8A15-44DA-91AA-EA8771F40A44}" srcOrd="11" destOrd="0" presId="urn:microsoft.com/office/officeart/2005/8/layout/bProcess4"/>
    <dgm:cxn modelId="{F6C77690-9E6A-40AB-AD23-49DF6D22573B}" type="presParOf" srcId="{0F26B7C1-5D1C-4D2D-9F17-13F4AA719D94}" destId="{11F068A0-C00E-4671-99F2-4E8C998A246F}" srcOrd="12" destOrd="0" presId="urn:microsoft.com/office/officeart/2005/8/layout/bProcess4"/>
    <dgm:cxn modelId="{697A1498-32D4-4016-84D8-AA0178F85149}" type="presParOf" srcId="{11F068A0-C00E-4671-99F2-4E8C998A246F}" destId="{7ADCD458-7E30-49A8-B233-D17B6E4914A0}" srcOrd="0" destOrd="0" presId="urn:microsoft.com/office/officeart/2005/8/layout/bProcess4"/>
    <dgm:cxn modelId="{BA329843-33F5-449C-8FAA-41082E428DAF}" type="presParOf" srcId="{11F068A0-C00E-4671-99F2-4E8C998A246F}" destId="{4100453B-2CF1-4234-83A7-9E42EE36ECAD}" srcOrd="1" destOrd="0" presId="urn:microsoft.com/office/officeart/2005/8/layout/bProcess4"/>
    <dgm:cxn modelId="{39BA7F9A-807C-49F2-BF7F-1C1F4FC769C9}" type="presParOf" srcId="{0F26B7C1-5D1C-4D2D-9F17-13F4AA719D94}" destId="{266C570A-8244-4EB8-B60C-E749ACFB776D}" srcOrd="13" destOrd="0" presId="urn:microsoft.com/office/officeart/2005/8/layout/bProcess4"/>
    <dgm:cxn modelId="{2805CCB3-84E0-440D-8FCC-A8EC127A3BBE}" type="presParOf" srcId="{0F26B7C1-5D1C-4D2D-9F17-13F4AA719D94}" destId="{4C08C934-B33B-4666-B273-33D855FF5F9D}" srcOrd="14" destOrd="0" presId="urn:microsoft.com/office/officeart/2005/8/layout/bProcess4"/>
    <dgm:cxn modelId="{02D9E110-50CE-4C0A-AF0B-551D26D8CDAD}" type="presParOf" srcId="{4C08C934-B33B-4666-B273-33D855FF5F9D}" destId="{C81105E4-894D-4F37-B5A1-0CB884AD491D}" srcOrd="0" destOrd="0" presId="urn:microsoft.com/office/officeart/2005/8/layout/bProcess4"/>
    <dgm:cxn modelId="{DE509144-DAB6-486B-B3B7-EFDAD7E1A33B}" type="presParOf" srcId="{4C08C934-B33B-4666-B273-33D855FF5F9D}" destId="{01153D11-C07B-4677-A2CA-9A4E28BD3934}" srcOrd="1" destOrd="0" presId="urn:microsoft.com/office/officeart/2005/8/layout/bProcess4"/>
    <dgm:cxn modelId="{A3D7E7FB-CE81-469E-A987-29B6C848B72B}" type="presParOf" srcId="{0F26B7C1-5D1C-4D2D-9F17-13F4AA719D94}" destId="{3164441E-CF70-49F4-8B7D-79D16C8B6B18}" srcOrd="15" destOrd="0" presId="urn:microsoft.com/office/officeart/2005/8/layout/bProcess4"/>
    <dgm:cxn modelId="{97A0A09D-A583-4311-9754-47F8C9D5F6F6}" type="presParOf" srcId="{0F26B7C1-5D1C-4D2D-9F17-13F4AA719D94}" destId="{40139179-C9D2-4AC3-8D37-AB1724BE837C}" srcOrd="16" destOrd="0" presId="urn:microsoft.com/office/officeart/2005/8/layout/bProcess4"/>
    <dgm:cxn modelId="{7CDE43EE-EC5D-44C0-9A00-B73466785BEE}" type="presParOf" srcId="{40139179-C9D2-4AC3-8D37-AB1724BE837C}" destId="{9EE9F149-C23C-422E-92F6-A8499B4A4FAF}" srcOrd="0" destOrd="0" presId="urn:microsoft.com/office/officeart/2005/8/layout/bProcess4"/>
    <dgm:cxn modelId="{5C5D1A14-A31D-4EE0-ACD9-74F069AFA098}" type="presParOf" srcId="{40139179-C9D2-4AC3-8D37-AB1724BE837C}" destId="{8909A90E-EF9C-4895-845F-C05B3CD01F8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98FE0-3896-49DC-9DFF-B6B3F7B8FE24}">
      <dsp:nvSpPr>
        <dsp:cNvPr id="0" name=""/>
        <dsp:cNvSpPr/>
      </dsp:nvSpPr>
      <dsp:spPr>
        <a:xfrm>
          <a:off x="3049756" y="77154"/>
          <a:ext cx="1788459" cy="52771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More than 47 </a:t>
          </a:r>
          <a:r>
            <a:rPr lang="en-IN" sz="1100" kern="1200" dirty="0"/>
            <a:t>Columns</a:t>
          </a:r>
        </a:p>
        <a:p>
          <a:pPr lvl="0" algn="ctr" defTabSz="488950">
            <a:lnSpc>
              <a:spcPct val="90000"/>
            </a:lnSpc>
            <a:spcBef>
              <a:spcPct val="0"/>
            </a:spcBef>
            <a:spcAft>
              <a:spcPct val="35000"/>
            </a:spcAft>
          </a:pPr>
          <a:r>
            <a:rPr lang="en-IN" sz="1100" kern="1200" dirty="0" smtClean="0"/>
            <a:t>269 </a:t>
          </a:r>
          <a:r>
            <a:rPr lang="en-IN" sz="1100" kern="1200" dirty="0"/>
            <a:t>Rows</a:t>
          </a:r>
        </a:p>
      </dsp:txBody>
      <dsp:txXfrm>
        <a:off x="3075517" y="102915"/>
        <a:ext cx="1736937" cy="476197"/>
      </dsp:txXfrm>
    </dsp:sp>
    <dsp:sp modelId="{0ED6BDC7-74AA-4D62-BDB3-A1C5B5185159}">
      <dsp:nvSpPr>
        <dsp:cNvPr id="0" name=""/>
        <dsp:cNvSpPr/>
      </dsp:nvSpPr>
      <dsp:spPr>
        <a:xfrm>
          <a:off x="2274559" y="341013"/>
          <a:ext cx="3338853" cy="3338853"/>
        </a:xfrm>
        <a:custGeom>
          <a:avLst/>
          <a:gdLst/>
          <a:ahLst/>
          <a:cxnLst/>
          <a:rect l="0" t="0" r="0" b="0"/>
          <a:pathLst>
            <a:path>
              <a:moveTo>
                <a:pt x="2697999" y="354503"/>
              </a:moveTo>
              <a:arcTo wR="1669426" hR="1669426" stAng="18482015" swAng="1033810"/>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4CD581F-A52A-4B3F-A90E-9CF86C3443EA}">
      <dsp:nvSpPr>
        <dsp:cNvPr id="0" name=""/>
        <dsp:cNvSpPr/>
      </dsp:nvSpPr>
      <dsp:spPr>
        <a:xfrm>
          <a:off x="4648739" y="1198775"/>
          <a:ext cx="1765930" cy="591567"/>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t>No Null Values</a:t>
          </a:r>
        </a:p>
      </dsp:txBody>
      <dsp:txXfrm>
        <a:off x="4677617" y="1227653"/>
        <a:ext cx="1708174" cy="533811"/>
      </dsp:txXfrm>
    </dsp:sp>
    <dsp:sp modelId="{53518260-52A4-4A17-8FEB-F41FA140BCA8}">
      <dsp:nvSpPr>
        <dsp:cNvPr id="0" name=""/>
        <dsp:cNvSpPr/>
      </dsp:nvSpPr>
      <dsp:spPr>
        <a:xfrm>
          <a:off x="2274559" y="341013"/>
          <a:ext cx="3338853" cy="3338853"/>
        </a:xfrm>
        <a:custGeom>
          <a:avLst/>
          <a:gdLst/>
          <a:ahLst/>
          <a:cxnLst/>
          <a:rect l="0" t="0" r="0" b="0"/>
          <a:pathLst>
            <a:path>
              <a:moveTo>
                <a:pt x="3338776" y="1685494"/>
              </a:moveTo>
              <a:arcTo wR="1669426" hR="1669426" stAng="21633088" swAng="1517166"/>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30A9D94-91D5-44CA-8036-DD8FBDD50A8C}">
      <dsp:nvSpPr>
        <dsp:cNvPr id="0" name=""/>
        <dsp:cNvSpPr/>
      </dsp:nvSpPr>
      <dsp:spPr>
        <a:xfrm>
          <a:off x="4121752" y="2943126"/>
          <a:ext cx="1606996" cy="83581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Features with customer reviews</a:t>
          </a:r>
          <a:endParaRPr lang="en-IN" sz="1100" kern="1200" dirty="0"/>
        </a:p>
      </dsp:txBody>
      <dsp:txXfrm>
        <a:off x="4162553" y="2983927"/>
        <a:ext cx="1525394" cy="754216"/>
      </dsp:txXfrm>
    </dsp:sp>
    <dsp:sp modelId="{5E6A14DD-0105-4367-BAEF-6CF3B485A878}">
      <dsp:nvSpPr>
        <dsp:cNvPr id="0" name=""/>
        <dsp:cNvSpPr/>
      </dsp:nvSpPr>
      <dsp:spPr>
        <a:xfrm>
          <a:off x="2274559" y="341013"/>
          <a:ext cx="3338853" cy="3338853"/>
        </a:xfrm>
        <a:custGeom>
          <a:avLst/>
          <a:gdLst/>
          <a:ahLst/>
          <a:cxnLst/>
          <a:rect l="0" t="0" r="0" b="0"/>
          <a:pathLst>
            <a:path>
              <a:moveTo>
                <a:pt x="1766358" y="3336037"/>
              </a:moveTo>
              <a:arcTo wR="1669426" hR="1669426" stAng="5200282" swAng="503187"/>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53F269B-4156-422B-B480-8DDBC09E87E7}">
      <dsp:nvSpPr>
        <dsp:cNvPr id="0" name=""/>
        <dsp:cNvSpPr/>
      </dsp:nvSpPr>
      <dsp:spPr>
        <a:xfrm>
          <a:off x="2209230" y="2943126"/>
          <a:ext cx="1506981" cy="83581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Features with customer details</a:t>
          </a:r>
          <a:endParaRPr lang="en-IN" sz="1100" kern="1200" dirty="0"/>
        </a:p>
      </dsp:txBody>
      <dsp:txXfrm>
        <a:off x="2250031" y="2983927"/>
        <a:ext cx="1425379" cy="754216"/>
      </dsp:txXfrm>
    </dsp:sp>
    <dsp:sp modelId="{B2D64E0A-6592-4153-9EC0-4D9CAFEA5FB8}">
      <dsp:nvSpPr>
        <dsp:cNvPr id="0" name=""/>
        <dsp:cNvSpPr/>
      </dsp:nvSpPr>
      <dsp:spPr>
        <a:xfrm>
          <a:off x="2274559" y="341013"/>
          <a:ext cx="3338853" cy="3338853"/>
        </a:xfrm>
        <a:custGeom>
          <a:avLst/>
          <a:gdLst/>
          <a:ahLst/>
          <a:cxnLst/>
          <a:rect l="0" t="0" r="0" b="0"/>
          <a:pathLst>
            <a:path>
              <a:moveTo>
                <a:pt x="177099" y="2417720"/>
              </a:moveTo>
              <a:arcTo wR="1669426" hR="1669426" stAng="9202173" swAng="1359619"/>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3F0CB28-F1E5-4CBD-A3EE-D6BB70367308}">
      <dsp:nvSpPr>
        <dsp:cNvPr id="0" name=""/>
        <dsp:cNvSpPr/>
      </dsp:nvSpPr>
      <dsp:spPr>
        <a:xfrm>
          <a:off x="1713329" y="1076650"/>
          <a:ext cx="1285874" cy="83581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Features with customer needs</a:t>
          </a:r>
          <a:endParaRPr lang="en-IN" sz="1100" kern="1200" dirty="0"/>
        </a:p>
      </dsp:txBody>
      <dsp:txXfrm>
        <a:off x="1754130" y="1117451"/>
        <a:ext cx="1204272" cy="754216"/>
      </dsp:txXfrm>
    </dsp:sp>
    <dsp:sp modelId="{2E9CF3B7-0F2D-45D5-8099-FD44AA073BD2}">
      <dsp:nvSpPr>
        <dsp:cNvPr id="0" name=""/>
        <dsp:cNvSpPr/>
      </dsp:nvSpPr>
      <dsp:spPr>
        <a:xfrm>
          <a:off x="2274559" y="341013"/>
          <a:ext cx="3338853" cy="3338853"/>
        </a:xfrm>
        <a:custGeom>
          <a:avLst/>
          <a:gdLst/>
          <a:ahLst/>
          <a:cxnLst/>
          <a:rect l="0" t="0" r="0" b="0"/>
          <a:pathLst>
            <a:path>
              <a:moveTo>
                <a:pt x="366512" y="625683"/>
              </a:moveTo>
              <a:arcTo wR="1669426" hR="1669426" stAng="13121860" swAng="853640"/>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BD327-5876-4510-988D-F2C9BDFD04D3}">
      <dsp:nvSpPr>
        <dsp:cNvPr id="0" name=""/>
        <dsp:cNvSpPr/>
      </dsp:nvSpPr>
      <dsp:spPr>
        <a:xfrm rot="5400000">
          <a:off x="-297832" y="939922"/>
          <a:ext cx="1463072"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58BC4A-6A51-4B95-A4D0-CB08D8174B44}">
      <dsp:nvSpPr>
        <dsp:cNvPr id="0" name=""/>
        <dsp:cNvSpPr/>
      </dsp:nvSpPr>
      <dsp:spPr>
        <a:xfrm>
          <a:off x="36084" y="2273"/>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Laptop</a:t>
          </a:r>
        </a:p>
      </dsp:txBody>
      <dsp:txXfrm>
        <a:off x="70594" y="36783"/>
        <a:ext cx="1894727" cy="1109228"/>
      </dsp:txXfrm>
    </dsp:sp>
    <dsp:sp modelId="{BC2830E9-C787-47D6-884D-C18D358D2E96}">
      <dsp:nvSpPr>
        <dsp:cNvPr id="0" name=""/>
        <dsp:cNvSpPr/>
      </dsp:nvSpPr>
      <dsp:spPr>
        <a:xfrm rot="5400000">
          <a:off x="-297832" y="2412733"/>
          <a:ext cx="1463072"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BBE3C8-B641-4D76-A8DE-93DF5BF40C82}">
      <dsp:nvSpPr>
        <dsp:cNvPr id="0" name=""/>
        <dsp:cNvSpPr/>
      </dsp:nvSpPr>
      <dsp:spPr>
        <a:xfrm>
          <a:off x="36084" y="1475084"/>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err="1"/>
            <a:t>Numpy</a:t>
          </a:r>
          <a:endParaRPr lang="en-IN" sz="2600" kern="1200" dirty="0"/>
        </a:p>
        <a:p>
          <a:pPr lvl="0" algn="ctr" defTabSz="1155700">
            <a:lnSpc>
              <a:spcPct val="90000"/>
            </a:lnSpc>
            <a:spcBef>
              <a:spcPct val="0"/>
            </a:spcBef>
            <a:spcAft>
              <a:spcPct val="35000"/>
            </a:spcAft>
          </a:pPr>
          <a:r>
            <a:rPr lang="en-IN" sz="2600" kern="1200" dirty="0"/>
            <a:t>Pandas</a:t>
          </a:r>
        </a:p>
      </dsp:txBody>
      <dsp:txXfrm>
        <a:off x="70594" y="1509594"/>
        <a:ext cx="1894727" cy="1109228"/>
      </dsp:txXfrm>
    </dsp:sp>
    <dsp:sp modelId="{BB36B4FC-6647-4877-BFB5-A05C99EFEB4B}">
      <dsp:nvSpPr>
        <dsp:cNvPr id="0" name=""/>
        <dsp:cNvSpPr/>
      </dsp:nvSpPr>
      <dsp:spPr>
        <a:xfrm rot="2031">
          <a:off x="433703" y="3154777"/>
          <a:ext cx="2606915"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D4A253-7420-435E-BE4C-0E3CECD9E9B0}">
      <dsp:nvSpPr>
        <dsp:cNvPr id="0" name=""/>
        <dsp:cNvSpPr/>
      </dsp:nvSpPr>
      <dsp:spPr>
        <a:xfrm>
          <a:off x="36084" y="2947894"/>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Imblearn</a:t>
          </a:r>
        </a:p>
      </dsp:txBody>
      <dsp:txXfrm>
        <a:off x="70594" y="2982404"/>
        <a:ext cx="1894727" cy="1109228"/>
      </dsp:txXfrm>
    </dsp:sp>
    <dsp:sp modelId="{9CD98764-DC80-4564-9B32-F84D03607ADD}">
      <dsp:nvSpPr>
        <dsp:cNvPr id="0" name=""/>
        <dsp:cNvSpPr/>
      </dsp:nvSpPr>
      <dsp:spPr>
        <a:xfrm rot="16200000">
          <a:off x="2310746" y="2415937"/>
          <a:ext cx="1469481"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CAB8DC-95E6-443C-A50E-77C7F9754DF0}">
      <dsp:nvSpPr>
        <dsp:cNvPr id="0" name=""/>
        <dsp:cNvSpPr/>
      </dsp:nvSpPr>
      <dsp:spPr>
        <a:xfrm>
          <a:off x="2647868" y="2954303"/>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Seaborn</a:t>
          </a:r>
        </a:p>
        <a:p>
          <a:pPr lvl="0" algn="ctr" defTabSz="1155700">
            <a:lnSpc>
              <a:spcPct val="90000"/>
            </a:lnSpc>
            <a:spcBef>
              <a:spcPct val="0"/>
            </a:spcBef>
            <a:spcAft>
              <a:spcPct val="35000"/>
            </a:spcAft>
          </a:pPr>
          <a:r>
            <a:rPr lang="en-IN" sz="2600" kern="1200" dirty="0"/>
            <a:t>Matplotlib</a:t>
          </a:r>
        </a:p>
      </dsp:txBody>
      <dsp:txXfrm>
        <a:off x="2682378" y="2988813"/>
        <a:ext cx="1894727" cy="1109228"/>
      </dsp:txXfrm>
    </dsp:sp>
    <dsp:sp modelId="{9DF23214-8E7E-4134-976B-9E015F2F61D2}">
      <dsp:nvSpPr>
        <dsp:cNvPr id="0" name=""/>
        <dsp:cNvSpPr/>
      </dsp:nvSpPr>
      <dsp:spPr>
        <a:xfrm rot="16200000">
          <a:off x="2313950" y="939922"/>
          <a:ext cx="1463072"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3EE76-8703-44E7-9CD9-03C2E059F9DD}">
      <dsp:nvSpPr>
        <dsp:cNvPr id="0" name=""/>
        <dsp:cNvSpPr/>
      </dsp:nvSpPr>
      <dsp:spPr>
        <a:xfrm>
          <a:off x="2647868" y="1475084"/>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Sklearn</a:t>
          </a:r>
        </a:p>
      </dsp:txBody>
      <dsp:txXfrm>
        <a:off x="2682378" y="1509594"/>
        <a:ext cx="1894727" cy="1109228"/>
      </dsp:txXfrm>
    </dsp:sp>
    <dsp:sp modelId="{1C70AC53-8A15-44DA-91AA-EA8771F40A44}">
      <dsp:nvSpPr>
        <dsp:cNvPr id="0" name=""/>
        <dsp:cNvSpPr/>
      </dsp:nvSpPr>
      <dsp:spPr>
        <a:xfrm rot="108376">
          <a:off x="3044882" y="246730"/>
          <a:ext cx="2432995"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B7AC79-40EC-4794-9219-F84F431F06A5}">
      <dsp:nvSpPr>
        <dsp:cNvPr id="0" name=""/>
        <dsp:cNvSpPr/>
      </dsp:nvSpPr>
      <dsp:spPr>
        <a:xfrm>
          <a:off x="2647868" y="2273"/>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Phone</a:t>
          </a:r>
        </a:p>
      </dsp:txBody>
      <dsp:txXfrm>
        <a:off x="2682378" y="36783"/>
        <a:ext cx="1894727" cy="1109228"/>
      </dsp:txXfrm>
    </dsp:sp>
    <dsp:sp modelId="{266C570A-8244-4EB8-B60C-E749ACFB776D}">
      <dsp:nvSpPr>
        <dsp:cNvPr id="0" name=""/>
        <dsp:cNvSpPr/>
      </dsp:nvSpPr>
      <dsp:spPr>
        <a:xfrm rot="5400000">
          <a:off x="4744712" y="1028159"/>
          <a:ext cx="1465122"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00453B-2CF1-4234-83A7-9E42EE36ECAD}">
      <dsp:nvSpPr>
        <dsp:cNvPr id="0" name=""/>
        <dsp:cNvSpPr/>
      </dsp:nvSpPr>
      <dsp:spPr>
        <a:xfrm>
          <a:off x="5079655" y="41580"/>
          <a:ext cx="1963747" cy="12732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err="1"/>
            <a:t>Jupyter</a:t>
          </a:r>
          <a:endParaRPr lang="en-IN" sz="2600" kern="1200" dirty="0"/>
        </a:p>
      </dsp:txBody>
      <dsp:txXfrm>
        <a:off x="5116948" y="78873"/>
        <a:ext cx="1889161" cy="1198688"/>
      </dsp:txXfrm>
    </dsp:sp>
    <dsp:sp modelId="{3164441E-CF70-49F4-8B7D-79D16C8B6B18}">
      <dsp:nvSpPr>
        <dsp:cNvPr id="0" name=""/>
        <dsp:cNvSpPr/>
      </dsp:nvSpPr>
      <dsp:spPr>
        <a:xfrm rot="5468714">
          <a:off x="4829877" y="2404291"/>
          <a:ext cx="1269419" cy="1767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153D11-C07B-4677-A2CA-9A4E28BD3934}">
      <dsp:nvSpPr>
        <dsp:cNvPr id="0" name=""/>
        <dsp:cNvSpPr/>
      </dsp:nvSpPr>
      <dsp:spPr>
        <a:xfrm>
          <a:off x="5079655" y="1609416"/>
          <a:ext cx="1963747" cy="10873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err="1"/>
            <a:t>Youtube</a:t>
          </a:r>
          <a:endParaRPr lang="en-IN" sz="2600" kern="1200" dirty="0"/>
        </a:p>
      </dsp:txBody>
      <dsp:txXfrm>
        <a:off x="5111503" y="1641264"/>
        <a:ext cx="1900051" cy="1023662"/>
      </dsp:txXfrm>
    </dsp:sp>
    <dsp:sp modelId="{8909A90E-EF9C-4895-845F-C05B3CD01F8B}">
      <dsp:nvSpPr>
        <dsp:cNvPr id="0" name=""/>
        <dsp:cNvSpPr/>
      </dsp:nvSpPr>
      <dsp:spPr>
        <a:xfrm>
          <a:off x="5054283" y="2842500"/>
          <a:ext cx="1963747" cy="1178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err="1"/>
            <a:t>Github</a:t>
          </a:r>
          <a:endParaRPr lang="en-IN" sz="2600" kern="1200" dirty="0"/>
        </a:p>
      </dsp:txBody>
      <dsp:txXfrm>
        <a:off x="5088793" y="2877010"/>
        <a:ext cx="1894727" cy="1109228"/>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A27B2-68BD-42EC-9520-D5AF0B6F7B63}" type="datetimeFigureOut">
              <a:rPr lang="en-IN" smtClean="0"/>
              <a:t>28-12-2021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CA1B2-4BBE-4B28-9ACD-251BB2F6636D}" type="slidenum">
              <a:rPr lang="en-IN" smtClean="0"/>
              <a:t>‹#›</a:t>
            </a:fld>
            <a:endParaRPr lang="en-IN"/>
          </a:p>
        </p:txBody>
      </p:sp>
    </p:spTree>
    <p:extLst>
      <p:ext uri="{BB962C8B-B14F-4D97-AF65-F5344CB8AC3E}">
        <p14:creationId xmlns:p14="http://schemas.microsoft.com/office/powerpoint/2010/main" val="17238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80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E20A631-AC63-45F6-89CD-9A599958F6DD}"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317909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349852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510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85174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2427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36551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2919993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87248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113658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A631-AC63-45F6-89CD-9A599958F6DD}"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84818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0A631-AC63-45F6-89CD-9A599958F6DD}"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49137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0A631-AC63-45F6-89CD-9A599958F6DD}"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388874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0A631-AC63-45F6-89CD-9A599958F6DD}"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253427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A631-AC63-45F6-89CD-9A599958F6DD}" type="datetimeFigureOut">
              <a:rPr lang="en-IN" smtClean="0"/>
              <a:t>28-12-2021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166652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0A631-AC63-45F6-89CD-9A599958F6DD}"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316724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0A631-AC63-45F6-89CD-9A599958F6DD}"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84EB5-7C64-432F-B23F-248EB09EF6BD}" type="slidenum">
              <a:rPr lang="en-IN" smtClean="0"/>
              <a:t>‹#›</a:t>
            </a:fld>
            <a:endParaRPr lang="en-IN"/>
          </a:p>
        </p:txBody>
      </p:sp>
    </p:spTree>
    <p:extLst>
      <p:ext uri="{BB962C8B-B14F-4D97-AF65-F5344CB8AC3E}">
        <p14:creationId xmlns:p14="http://schemas.microsoft.com/office/powerpoint/2010/main" val="119879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20A631-AC63-45F6-89CD-9A599958F6DD}" type="datetimeFigureOut">
              <a:rPr lang="en-IN" smtClean="0"/>
              <a:t>28-12-2021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A84EB5-7C64-432F-B23F-248EB09EF6BD}" type="slidenum">
              <a:rPr lang="en-IN" smtClean="0"/>
              <a:t>‹#›</a:t>
            </a:fld>
            <a:endParaRPr lang="en-IN"/>
          </a:p>
        </p:txBody>
      </p:sp>
    </p:spTree>
    <p:extLst>
      <p:ext uri="{BB962C8B-B14F-4D97-AF65-F5344CB8AC3E}">
        <p14:creationId xmlns:p14="http://schemas.microsoft.com/office/powerpoint/2010/main" val="1318041732"/>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EB0FE-230B-4A11-B4BD-1060EB734354}"/>
              </a:ext>
            </a:extLst>
          </p:cNvPr>
          <p:cNvSpPr>
            <a:spLocks noGrp="1"/>
          </p:cNvSpPr>
          <p:nvPr>
            <p:ph type="ctrTitle"/>
          </p:nvPr>
        </p:nvSpPr>
        <p:spPr>
          <a:xfrm>
            <a:off x="684212" y="685799"/>
            <a:ext cx="10837228" cy="2971801"/>
          </a:xfrm>
        </p:spPr>
        <p:txBody>
          <a:bodyPr/>
          <a:lstStyle/>
          <a:p>
            <a:pPr algn="just"/>
            <a:r>
              <a:rPr lang="en-IN" dirty="0" smtClean="0">
                <a:solidFill>
                  <a:srgbClr val="00FF00"/>
                </a:solidFill>
              </a:rPr>
              <a:t>Project-</a:t>
            </a:r>
            <a:br>
              <a:rPr lang="en-IN" dirty="0" smtClean="0">
                <a:solidFill>
                  <a:srgbClr val="00FF00"/>
                </a:solidFill>
              </a:rPr>
            </a:br>
            <a:r>
              <a:rPr lang="en-IN" dirty="0" smtClean="0">
                <a:solidFill>
                  <a:srgbClr val="00FF00"/>
                </a:solidFill>
              </a:rPr>
              <a:t>     </a:t>
            </a:r>
            <a:r>
              <a:rPr lang="en-IN" dirty="0" smtClean="0">
                <a:solidFill>
                  <a:srgbClr val="00FF00"/>
                </a:solidFill>
              </a:rPr>
              <a:t>E-Retail customer retention</a:t>
            </a:r>
            <a:endParaRPr lang="en-IN" dirty="0">
              <a:solidFill>
                <a:srgbClr val="00FF00"/>
              </a:solidFill>
            </a:endParaRPr>
          </a:p>
        </p:txBody>
      </p:sp>
      <p:sp>
        <p:nvSpPr>
          <p:cNvPr id="3" name="Subtitle 2">
            <a:extLst>
              <a:ext uri="{FF2B5EF4-FFF2-40B4-BE49-F238E27FC236}">
                <a16:creationId xmlns:a16="http://schemas.microsoft.com/office/drawing/2014/main" xmlns="" id="{15E4465E-2539-418C-BE69-2178796E56EF}"/>
              </a:ext>
            </a:extLst>
          </p:cNvPr>
          <p:cNvSpPr>
            <a:spLocks noGrp="1"/>
          </p:cNvSpPr>
          <p:nvPr>
            <p:ph type="subTitle" idx="1"/>
          </p:nvPr>
        </p:nvSpPr>
        <p:spPr>
          <a:xfrm>
            <a:off x="7999412" y="5134187"/>
            <a:ext cx="6400800" cy="1947333"/>
          </a:xfrm>
        </p:spPr>
        <p:txBody>
          <a:bodyPr/>
          <a:lstStyle/>
          <a:p>
            <a:r>
              <a:rPr lang="en-US" dirty="0" smtClean="0"/>
              <a:t>By-</a:t>
            </a:r>
          </a:p>
          <a:p>
            <a:r>
              <a:rPr lang="en-US" dirty="0">
                <a:solidFill>
                  <a:schemeClr val="accent4">
                    <a:lumMod val="20000"/>
                    <a:lumOff val="80000"/>
                  </a:schemeClr>
                </a:solidFill>
              </a:rPr>
              <a:t> </a:t>
            </a:r>
            <a:r>
              <a:rPr lang="en-US" dirty="0" smtClean="0">
                <a:solidFill>
                  <a:schemeClr val="accent4">
                    <a:lumMod val="20000"/>
                    <a:lumOff val="80000"/>
                  </a:schemeClr>
                </a:solidFill>
              </a:rPr>
              <a:t>      ASHISH KUMAR SAMAL</a:t>
            </a:r>
          </a:p>
        </p:txBody>
      </p:sp>
    </p:spTree>
    <p:extLst>
      <p:ext uri="{BB962C8B-B14F-4D97-AF65-F5344CB8AC3E}">
        <p14:creationId xmlns:p14="http://schemas.microsoft.com/office/powerpoint/2010/main" val="375055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lg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ADA1E4E-9330-4189-AC0E-2B8BD86E4DF2}"/>
              </a:ext>
            </a:extLst>
          </p:cNvPr>
          <p:cNvSpPr txBox="1"/>
          <p:nvPr/>
        </p:nvSpPr>
        <p:spPr>
          <a:xfrm>
            <a:off x="-67734" y="156277"/>
            <a:ext cx="11946194" cy="923330"/>
          </a:xfrm>
          <a:prstGeom prst="rect">
            <a:avLst/>
          </a:prstGeom>
          <a:noFill/>
        </p:spPr>
        <p:txBody>
          <a:bodyPr wrap="square" rtlCol="0">
            <a:spAutoFit/>
          </a:bodyPr>
          <a:lstStyle/>
          <a:p>
            <a:endParaRPr lang="en-IN" sz="36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xmlns="" id="{1A5F95E9-8584-4CB6-9407-C9BAA619A626}"/>
              </a:ext>
            </a:extLst>
          </p:cNvPr>
          <p:cNvSpPr txBox="1"/>
          <p:nvPr/>
        </p:nvSpPr>
        <p:spPr>
          <a:xfrm>
            <a:off x="241409" y="794105"/>
            <a:ext cx="11327907" cy="4154984"/>
          </a:xfrm>
          <a:prstGeom prst="rect">
            <a:avLst/>
          </a:prstGeom>
          <a:noFill/>
        </p:spPr>
        <p:txBody>
          <a:bodyPr wrap="square" rtlCol="0">
            <a:spAutoFit/>
          </a:bodyPr>
          <a:lstStyle/>
          <a:p>
            <a:pPr lvl="0" algn="just"/>
            <a:r>
              <a:rPr lang="en-IN" sz="2400" dirty="0"/>
              <a:t>Most of the respondents strongly agree that online shopping websites provide monetary benefit and discounts.</a:t>
            </a:r>
          </a:p>
          <a:p>
            <a:pPr lvl="0" algn="just"/>
            <a:r>
              <a:rPr lang="en-IN" sz="2400" dirty="0"/>
              <a:t>Monetary benefit is utilitarian value and it is one of the major reasons of shopping online is to get value for money, in other words, spend less on products thereby saving more money</a:t>
            </a:r>
            <a:r>
              <a:rPr lang="en-IN" sz="2400" dirty="0" smtClean="0"/>
              <a:t>.</a:t>
            </a:r>
          </a:p>
          <a:p>
            <a:pPr lvl="0" algn="just"/>
            <a:r>
              <a:rPr lang="en-IN" sz="2400" dirty="0" smtClean="0"/>
              <a:t> </a:t>
            </a:r>
            <a:r>
              <a:rPr lang="en-IN" sz="2400" dirty="0"/>
              <a:t>This monetary benefit attracted more customers and increases customers repeat purchase intentions.</a:t>
            </a: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6" name="Content Placeholder 11">
            <a:extLst>
              <a:ext uri="{FF2B5EF4-FFF2-40B4-BE49-F238E27FC236}">
                <a16:creationId xmlns:a16="http://schemas.microsoft.com/office/drawing/2014/main" xmlns="" id="{BB69160F-BEE9-410A-A65D-C387C44D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932" y="3594719"/>
            <a:ext cx="5223932" cy="2882537"/>
          </a:xfrm>
          <a:prstGeom prst="rect">
            <a:avLst/>
          </a:prstGeom>
        </p:spPr>
      </p:pic>
    </p:spTree>
    <p:extLst>
      <p:ext uri="{BB962C8B-B14F-4D97-AF65-F5344CB8AC3E}">
        <p14:creationId xmlns:p14="http://schemas.microsoft.com/office/powerpoint/2010/main" val="404816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accent4">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BCBDC1-7E27-47BC-BDC3-4264329B61B6}"/>
              </a:ext>
            </a:extLst>
          </p:cNvPr>
          <p:cNvSpPr txBox="1"/>
          <p:nvPr/>
        </p:nvSpPr>
        <p:spPr>
          <a:xfrm>
            <a:off x="4144296" y="147484"/>
            <a:ext cx="5014451" cy="645113"/>
          </a:xfrm>
          <a:prstGeom prst="rect">
            <a:avLst/>
          </a:prstGeom>
          <a:noFill/>
        </p:spPr>
        <p:txBody>
          <a:bodyPr wrap="square">
            <a:spAutoFit/>
          </a:bodyPr>
          <a:lstStyle/>
          <a:p>
            <a:pPr marL="457200">
              <a:lnSpc>
                <a:spcPct val="107000"/>
              </a:lnSpc>
              <a:spcAft>
                <a:spcPts val="800"/>
              </a:spcAft>
            </a:pPr>
            <a:r>
              <a:rPr lang="en-IN" sz="3600" b="1" dirty="0">
                <a:solidFill>
                  <a:srgbClr val="003366"/>
                </a:solidFill>
                <a:effectLst/>
                <a:latin typeface="Times New Roman" panose="02020603050405020304" pitchFamily="18" charset="0"/>
                <a:ea typeface="Calibri" panose="020F0502020204030204" pitchFamily="34" charset="0"/>
                <a:cs typeface="Times New Roman" panose="02020603050405020304" pitchFamily="18" charset="0"/>
              </a:rPr>
              <a:t>Visualizations</a:t>
            </a:r>
            <a:endParaRPr lang="en-IN" sz="3600" dirty="0">
              <a:solidFill>
                <a:srgbClr val="00336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idx="1"/>
          </p:nvPr>
        </p:nvSpPr>
        <p:spPr>
          <a:xfrm>
            <a:off x="369145" y="1219201"/>
            <a:ext cx="6089333" cy="4834466"/>
          </a:xfrm>
        </p:spPr>
        <p:txBody>
          <a:bodyPr>
            <a:normAutofit lnSpcReduction="10000"/>
          </a:bodyPr>
          <a:lstStyle/>
          <a:p>
            <a:pPr marL="236538" lvl="0" indent="-236538" algn="just">
              <a:buFont typeface="Arial" pitchFamily="34" charset="0"/>
              <a:buChar char="•"/>
            </a:pPr>
            <a:r>
              <a:rPr lang="en-IN" dirty="0"/>
              <a:t>From the plot we can see that, out of 269 respondents 175 respondents strongly agree that quality of website or application is good, while only 8 respondents dis-agree with good quality of website or application. (2=Dis-agree, 4=Agree, 5=Strongly agree)</a:t>
            </a:r>
          </a:p>
          <a:p>
            <a:pPr marL="236538" lvl="0" indent="-236538" algn="just">
              <a:buFont typeface="Arial" pitchFamily="34" charset="0"/>
              <a:buChar char="•"/>
            </a:pPr>
            <a:r>
              <a:rPr lang="en-IN" dirty="0"/>
              <a:t>Good quality website includes performance of the website, page load speed, ease of navigation between pages, appearance, website availability, and website layout. </a:t>
            </a:r>
          </a:p>
          <a:p>
            <a:pPr marL="236538" lvl="0" indent="-236538" algn="just">
              <a:buFont typeface="Arial" pitchFamily="34" charset="0"/>
              <a:buChar char="•"/>
            </a:pPr>
            <a:r>
              <a:rPr lang="en-IN" dirty="0"/>
              <a:t>These values affect the performance of the website and deciding satisfaction of the customers. When customers purchase a product from a website, functionality snags (for example, Website crash, interruption) may result in a poor customer user experience, while good quality websites positively impacts online customer satisfaction.</a:t>
            </a:r>
            <a:endParaRPr lang="en-IN" dirty="0"/>
          </a:p>
        </p:txBody>
      </p:sp>
      <p:pic>
        <p:nvPicPr>
          <p:cNvPr id="6" name="Content Placeholder 7"/>
          <p:cNvPicPr>
            <a:picLocks/>
          </p:cNvPicPr>
          <p:nvPr/>
        </p:nvPicPr>
        <p:blipFill>
          <a:blip r:embed="rId2"/>
          <a:stretch>
            <a:fillRect/>
          </a:stretch>
        </p:blipFill>
        <p:spPr>
          <a:xfrm>
            <a:off x="7061199" y="1481667"/>
            <a:ext cx="4351867" cy="3936999"/>
          </a:xfrm>
          <a:prstGeom prst="rect">
            <a:avLst/>
          </a:prstGeom>
        </p:spPr>
      </p:pic>
    </p:spTree>
    <p:extLst>
      <p:ext uri="{BB962C8B-B14F-4D97-AF65-F5344CB8AC3E}">
        <p14:creationId xmlns:p14="http://schemas.microsoft.com/office/powerpoint/2010/main" val="35787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69000">
              <a:schemeClr val="accent3">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A70A438-668E-4B25-BD0C-5A37B3167F7E}"/>
              </a:ext>
            </a:extLst>
          </p:cNvPr>
          <p:cNvSpPr txBox="1"/>
          <p:nvPr/>
        </p:nvSpPr>
        <p:spPr>
          <a:xfrm>
            <a:off x="956733" y="1445343"/>
            <a:ext cx="9652000" cy="1938992"/>
          </a:xfrm>
          <a:prstGeom prst="rect">
            <a:avLst/>
          </a:prstGeom>
          <a:noFill/>
        </p:spPr>
        <p:txBody>
          <a:bodyPr wrap="square" rtlCol="0">
            <a:spAutoFit/>
          </a:bodyPr>
          <a:lstStyle/>
          <a:p>
            <a:pPr lvl="0" algn="just"/>
            <a:r>
              <a:rPr lang="en-IN" sz="2000" dirty="0"/>
              <a:t>Majority of the customer satisfied with net benefit while shopping online. for instance, money, time, effort, timely delivery, etc.</a:t>
            </a:r>
          </a:p>
          <a:p>
            <a:pPr lvl="0" algn="just"/>
            <a:r>
              <a:rPr lang="en-IN" sz="2000" dirty="0"/>
              <a:t>Net benefit is total benefits received when shopping online by customers, as against the costs (for example, effort, money and time). According to a research net benefit of shopping online includes both utilitarian value and hedonic values.</a:t>
            </a:r>
            <a:endParaRPr lang="en-IN" sz="2000" dirty="0"/>
          </a:p>
        </p:txBody>
      </p:sp>
      <p:pic>
        <p:nvPicPr>
          <p:cNvPr id="6" name="Content Placeholder 7">
            <a:extLst>
              <a:ext uri="{FF2B5EF4-FFF2-40B4-BE49-F238E27FC236}">
                <a16:creationId xmlns:a16="http://schemas.microsoft.com/office/drawing/2014/main" xmlns="" id="{B7889FDF-79CB-47B5-9823-7D206D45B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00"/>
            <a:ext cx="6781800" cy="2325499"/>
          </a:xfrm>
          <a:prstGeom prst="rect">
            <a:avLst/>
          </a:prstGeom>
        </p:spPr>
      </p:pic>
    </p:spTree>
    <p:extLst>
      <p:ext uri="{BB962C8B-B14F-4D97-AF65-F5344CB8AC3E}">
        <p14:creationId xmlns:p14="http://schemas.microsoft.com/office/powerpoint/2010/main" val="285871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503680"/>
            <a:ext cx="6082348" cy="4287520"/>
          </a:xfrm>
        </p:spPr>
        <p:txBody>
          <a:bodyPr>
            <a:normAutofit/>
          </a:bodyPr>
          <a:lstStyle/>
          <a:p>
            <a:r>
              <a:rPr lang="en-IN" dirty="0" smtClean="0"/>
              <a:t/>
            </a:r>
            <a:br>
              <a:rPr lang="en-IN" dirty="0" smtClean="0"/>
            </a:br>
            <a:r>
              <a:rPr lang="en-IN" dirty="0" smtClean="0"/>
              <a:t>Shopping Websites</a:t>
            </a:r>
            <a:endParaRPr lang="en-IN" dirty="0"/>
          </a:p>
        </p:txBody>
      </p:sp>
      <p:sp>
        <p:nvSpPr>
          <p:cNvPr id="3" name="Subtitle 2"/>
          <p:cNvSpPr>
            <a:spLocks noGrp="1"/>
          </p:cNvSpPr>
          <p:nvPr>
            <p:ph type="subTitle" idx="1"/>
          </p:nvPr>
        </p:nvSpPr>
        <p:spPr>
          <a:xfrm>
            <a:off x="684212" y="2072641"/>
            <a:ext cx="5513388" cy="2834639"/>
          </a:xfrm>
        </p:spPr>
        <p:txBody>
          <a:bodyPr>
            <a:normAutofit fontScale="92500" lnSpcReduction="10000"/>
          </a:bodyPr>
          <a:lstStyle/>
          <a:p>
            <a:r>
              <a:rPr lang="en-IN" sz="2400" dirty="0">
                <a:solidFill>
                  <a:schemeClr val="bg2">
                    <a:lumMod val="60000"/>
                    <a:lumOff val="40000"/>
                  </a:schemeClr>
                </a:solidFill>
              </a:rPr>
              <a:t>From the plot we can see that, all 269 respondents use amazon for online shopping, while out of 269 respondents 146 respondents use </a:t>
            </a:r>
            <a:r>
              <a:rPr lang="en-IN" sz="2400" dirty="0" err="1">
                <a:solidFill>
                  <a:schemeClr val="bg2">
                    <a:lumMod val="60000"/>
                    <a:lumOff val="40000"/>
                  </a:schemeClr>
                </a:solidFill>
              </a:rPr>
              <a:t>myntra</a:t>
            </a:r>
            <a:r>
              <a:rPr lang="en-IN" sz="2400" dirty="0">
                <a:solidFill>
                  <a:schemeClr val="bg2">
                    <a:lumMod val="60000"/>
                    <a:lumOff val="40000"/>
                  </a:schemeClr>
                </a:solidFill>
              </a:rPr>
              <a:t> for shopping, which is least number </a:t>
            </a:r>
            <a:endParaRPr lang="en-IN" dirty="0">
              <a:solidFill>
                <a:schemeClr val="bg2">
                  <a:lumMod val="60000"/>
                  <a:lumOff val="40000"/>
                </a:schemeClr>
              </a:solidFill>
            </a:endParaRPr>
          </a:p>
          <a:p>
            <a:r>
              <a:rPr lang="en-IN" dirty="0" smtClean="0">
                <a:solidFill>
                  <a:schemeClr val="bg2">
                    <a:lumMod val="60000"/>
                    <a:lumOff val="40000"/>
                  </a:schemeClr>
                </a:solidFill>
              </a:rPr>
              <a:t>among </a:t>
            </a:r>
            <a:r>
              <a:rPr lang="en-IN" dirty="0">
                <a:solidFill>
                  <a:schemeClr val="bg2">
                    <a:lumMod val="60000"/>
                    <a:lumOff val="40000"/>
                  </a:schemeClr>
                </a:solidFill>
              </a:rPr>
              <a:t>all categories. (Note: This plot is including those respondents, who use more than one website for shopping.)</a:t>
            </a:r>
            <a:r>
              <a:rPr lang="en-IN" dirty="0"/>
              <a:t/>
            </a:r>
            <a:br>
              <a:rPr lang="en-IN" dirty="0"/>
            </a:br>
            <a:endParaRPr lang="en-IN" dirty="0"/>
          </a:p>
        </p:txBody>
      </p:sp>
      <p:pic>
        <p:nvPicPr>
          <p:cNvPr id="4" name="Content Placeholder 5"/>
          <p:cNvPicPr>
            <a:picLocks noGrp="1"/>
          </p:cNvPicPr>
          <p:nvPr>
            <p:ph idx="1"/>
          </p:nvPr>
        </p:nvPicPr>
        <p:blipFill>
          <a:blip r:embed="rId2"/>
          <a:stretch>
            <a:fillRect/>
          </a:stretch>
        </p:blipFill>
        <p:spPr>
          <a:xfrm>
            <a:off x="7203440" y="1315720"/>
            <a:ext cx="4378960" cy="4683760"/>
          </a:xfrm>
          <a:prstGeom prst="rect">
            <a:avLst/>
          </a:prstGeom>
        </p:spPr>
      </p:pic>
    </p:spTree>
    <p:extLst>
      <p:ext uri="{BB962C8B-B14F-4D97-AF65-F5344CB8AC3E}">
        <p14:creationId xmlns:p14="http://schemas.microsoft.com/office/powerpoint/2010/main" val="102147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2" name="Content Placeholder 5"/>
          <p:cNvPicPr>
            <a:picLocks/>
          </p:cNvPicPr>
          <p:nvPr/>
        </p:nvPicPr>
        <p:blipFill>
          <a:blip r:embed="rId2"/>
          <a:stretch>
            <a:fillRect/>
          </a:stretch>
        </p:blipFill>
        <p:spPr>
          <a:xfrm>
            <a:off x="6847840" y="1605280"/>
            <a:ext cx="4204018" cy="3280201"/>
          </a:xfrm>
          <a:prstGeom prst="rect">
            <a:avLst/>
          </a:prstGeom>
          <a:effectLst>
            <a:outerShdw blurRad="50800" dist="50800" dir="5400000" algn="ctr" rotWithShape="0">
              <a:schemeClr val="bg1"/>
            </a:outerShdw>
          </a:effectLst>
        </p:spPr>
      </p:pic>
      <p:sp>
        <p:nvSpPr>
          <p:cNvPr id="3" name="Rectangle 2"/>
          <p:cNvSpPr/>
          <p:nvPr/>
        </p:nvSpPr>
        <p:spPr>
          <a:xfrm>
            <a:off x="406400" y="2229717"/>
            <a:ext cx="6096000" cy="2031325"/>
          </a:xfrm>
          <a:prstGeom prst="rect">
            <a:avLst/>
          </a:prstGeom>
          <a:pattFill prst="pct5">
            <a:fgClr>
              <a:schemeClr val="accent4">
                <a:lumMod val="60000"/>
                <a:lumOff val="40000"/>
              </a:schemeClr>
            </a:fgClr>
            <a:bgClr>
              <a:schemeClr val="bg1"/>
            </a:bgClr>
          </a:pattFill>
        </p:spPr>
        <p:txBody>
          <a:bodyPr>
            <a:spAutoFit/>
          </a:bodyPr>
          <a:lstStyle/>
          <a:p>
            <a:pPr lvl="0" algn="just"/>
            <a:r>
              <a:rPr lang="en-IN" dirty="0"/>
              <a:t>From the plot we can see that, out of 269 respondents 215 say that amazon.com is quick to complete purchase, which is highest among all categories. Flipkart.com is second highest website for quick to complete purchase. (Note: Plot is including those respondents, who gave feedback for more than one website.)</a:t>
            </a:r>
            <a:endParaRPr lang="en-IN" dirty="0"/>
          </a:p>
        </p:txBody>
      </p:sp>
    </p:spTree>
    <p:extLst>
      <p:ext uri="{BB962C8B-B14F-4D97-AF65-F5344CB8AC3E}">
        <p14:creationId xmlns:p14="http://schemas.microsoft.com/office/powerpoint/2010/main" val="58686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lgConfetti">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6532" y="596052"/>
            <a:ext cx="8534400" cy="1507067"/>
          </a:xfrm>
          <a:solidFill>
            <a:schemeClr val="accent4">
              <a:lumMod val="60000"/>
              <a:lumOff val="40000"/>
            </a:schemeClr>
          </a:solidFill>
        </p:spPr>
        <p:txBody>
          <a:bodyPr/>
          <a:lstStyle/>
          <a:p>
            <a:r>
              <a:rPr lang="en-IN" dirty="0" smtClean="0"/>
              <a:t>                  </a:t>
            </a:r>
            <a:r>
              <a:rPr lang="en-IN" dirty="0" err="1" smtClean="0"/>
              <a:t>INFEREnces</a:t>
            </a:r>
            <a:r>
              <a:rPr lang="en-IN" dirty="0" smtClean="0"/>
              <a:t> made</a:t>
            </a:r>
            <a:br>
              <a:rPr lang="en-IN" dirty="0" smtClean="0"/>
            </a:br>
            <a:endParaRPr lang="en-IN" dirty="0"/>
          </a:p>
        </p:txBody>
      </p:sp>
      <p:sp>
        <p:nvSpPr>
          <p:cNvPr id="3" name="Rectangle 2"/>
          <p:cNvSpPr/>
          <p:nvPr/>
        </p:nvSpPr>
        <p:spPr>
          <a:xfrm>
            <a:off x="1056640" y="2275840"/>
            <a:ext cx="10353040" cy="4247317"/>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a:spAutoFit/>
          </a:bodyPr>
          <a:lstStyle/>
          <a:p>
            <a:r>
              <a:rPr lang="en-IN" dirty="0"/>
              <a:t>@ Amazon.in is used by all the 269 respondents followed by </a:t>
            </a:r>
            <a:r>
              <a:rPr lang="en-IN" dirty="0" err="1"/>
              <a:t>flipkart</a:t>
            </a:r>
            <a:r>
              <a:rPr lang="en-IN" dirty="0"/>
              <a:t>(221 respondents),</a:t>
            </a:r>
            <a:r>
              <a:rPr lang="en-IN" dirty="0" err="1"/>
              <a:t>snapdeal</a:t>
            </a:r>
            <a:r>
              <a:rPr lang="en-IN" dirty="0"/>
              <a:t>(182 respondents),</a:t>
            </a:r>
          </a:p>
          <a:p>
            <a:r>
              <a:rPr lang="en-IN" dirty="0" err="1"/>
              <a:t>paytm</a:t>
            </a:r>
            <a:r>
              <a:rPr lang="en-IN" dirty="0"/>
              <a:t>(150 respondents),</a:t>
            </a:r>
            <a:r>
              <a:rPr lang="en-IN" dirty="0" err="1"/>
              <a:t>myntra</a:t>
            </a:r>
            <a:r>
              <a:rPr lang="en-IN" dirty="0"/>
              <a:t>(146 respondents).</a:t>
            </a:r>
          </a:p>
          <a:p>
            <a:r>
              <a:rPr lang="en-IN" dirty="0"/>
              <a:t>@ Amazon.in is the most voted easy to use web/</a:t>
            </a:r>
            <a:r>
              <a:rPr lang="en-IN" dirty="0" err="1"/>
              <a:t>app,visually</a:t>
            </a:r>
            <a:r>
              <a:rPr lang="en-IN" dirty="0"/>
              <a:t> appealing web page layout,</a:t>
            </a:r>
          </a:p>
          <a:p>
            <a:r>
              <a:rPr lang="en-IN" dirty="0"/>
              <a:t>and provides wild variety of product on offer with complete and relevant information and description of products.</a:t>
            </a:r>
          </a:p>
          <a:p>
            <a:r>
              <a:rPr lang="en-IN" dirty="0"/>
              <a:t>@ Amazon.in has a fast loading website with most reliability and quick to complete a purchase.</a:t>
            </a:r>
          </a:p>
          <a:p>
            <a:r>
              <a:rPr lang="en-IN" dirty="0"/>
              <a:t>@ Almost all e retail have a wide range of payment options.</a:t>
            </a:r>
          </a:p>
          <a:p>
            <a:r>
              <a:rPr lang="en-IN" dirty="0"/>
              <a:t>@ Amazon is most voted for speedy order delivery and </a:t>
            </a:r>
            <a:r>
              <a:rPr lang="en-IN" dirty="0" err="1"/>
              <a:t>myntra</a:t>
            </a:r>
            <a:r>
              <a:rPr lang="en-IN" dirty="0"/>
              <a:t> and </a:t>
            </a:r>
            <a:r>
              <a:rPr lang="en-IN" dirty="0" err="1"/>
              <a:t>flipkart</a:t>
            </a:r>
            <a:r>
              <a:rPr lang="en-IN" dirty="0"/>
              <a:t> has least votes.</a:t>
            </a:r>
          </a:p>
          <a:p>
            <a:r>
              <a:rPr lang="en-IN" dirty="0"/>
              <a:t>@ Privacy and security of customer data is most safe with amazon.in as per the responses followed by </a:t>
            </a:r>
            <a:r>
              <a:rPr lang="en-IN" dirty="0" err="1"/>
              <a:t>flipkart</a:t>
            </a:r>
            <a:r>
              <a:rPr lang="en-IN" dirty="0"/>
              <a:t>.</a:t>
            </a:r>
          </a:p>
          <a:p>
            <a:r>
              <a:rPr lang="en-IN" dirty="0"/>
              <a:t>@ Amazon provides online assistance through multi-</a:t>
            </a:r>
            <a:r>
              <a:rPr lang="en-IN" dirty="0" err="1"/>
              <a:t>channel,whereas</a:t>
            </a:r>
            <a:r>
              <a:rPr lang="en-IN" dirty="0"/>
              <a:t> </a:t>
            </a:r>
            <a:r>
              <a:rPr lang="en-IN" dirty="0" err="1"/>
              <a:t>paytm</a:t>
            </a:r>
            <a:r>
              <a:rPr lang="en-IN" dirty="0"/>
              <a:t> has least assistance.</a:t>
            </a:r>
          </a:p>
          <a:p>
            <a:endParaRPr lang="en-IN" dirty="0"/>
          </a:p>
        </p:txBody>
      </p:sp>
    </p:spTree>
    <p:extLst>
      <p:ext uri="{BB962C8B-B14F-4D97-AF65-F5344CB8AC3E}">
        <p14:creationId xmlns:p14="http://schemas.microsoft.com/office/powerpoint/2010/main" val="255496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880" y="1449705"/>
            <a:ext cx="10170160" cy="4247317"/>
          </a:xfrm>
          <a:prstGeom prst="rect">
            <a:avLst/>
          </a:prstGeom>
          <a:solidFill>
            <a:schemeClr val="accent4">
              <a:lumMod val="60000"/>
              <a:lumOff val="40000"/>
            </a:schemeClr>
          </a:solidFill>
        </p:spPr>
        <p:txBody>
          <a:bodyPr wrap="square">
            <a:spAutoFit/>
          </a:bodyPr>
          <a:lstStyle/>
          <a:p>
            <a:r>
              <a:rPr lang="en-IN" dirty="0">
                <a:solidFill>
                  <a:schemeClr val="accent1"/>
                </a:solidFill>
              </a:rPr>
              <a:t>@ During promotion and sales </a:t>
            </a:r>
            <a:r>
              <a:rPr lang="en-IN" dirty="0" err="1">
                <a:solidFill>
                  <a:schemeClr val="accent1"/>
                </a:solidFill>
              </a:rPr>
              <a:t>period,amazon</a:t>
            </a:r>
            <a:r>
              <a:rPr lang="en-IN" dirty="0">
                <a:solidFill>
                  <a:schemeClr val="accent1"/>
                </a:solidFill>
              </a:rPr>
              <a:t> users face long time to log in and displaying graphics/photo followed by </a:t>
            </a:r>
          </a:p>
          <a:p>
            <a:r>
              <a:rPr lang="en-IN" dirty="0" err="1">
                <a:solidFill>
                  <a:schemeClr val="accent1"/>
                </a:solidFill>
              </a:rPr>
              <a:t>paytm</a:t>
            </a:r>
            <a:r>
              <a:rPr lang="en-IN" dirty="0">
                <a:solidFill>
                  <a:schemeClr val="accent1"/>
                </a:solidFill>
              </a:rPr>
              <a:t> and </a:t>
            </a:r>
            <a:r>
              <a:rPr lang="en-IN" dirty="0" err="1">
                <a:solidFill>
                  <a:schemeClr val="accent1"/>
                </a:solidFill>
              </a:rPr>
              <a:t>snapdeal</a:t>
            </a:r>
            <a:r>
              <a:rPr lang="en-IN" dirty="0">
                <a:solidFill>
                  <a:schemeClr val="accent1"/>
                </a:solidFill>
              </a:rPr>
              <a:t>.</a:t>
            </a:r>
          </a:p>
          <a:p>
            <a:r>
              <a:rPr lang="en-IN" dirty="0">
                <a:solidFill>
                  <a:schemeClr val="accent1"/>
                </a:solidFill>
              </a:rPr>
              <a:t>@ During promotion and sales period </a:t>
            </a:r>
            <a:r>
              <a:rPr lang="en-IN" dirty="0" err="1">
                <a:solidFill>
                  <a:schemeClr val="accent1"/>
                </a:solidFill>
              </a:rPr>
              <a:t>myntra</a:t>
            </a:r>
            <a:r>
              <a:rPr lang="en-IN" dirty="0">
                <a:solidFill>
                  <a:schemeClr val="accent1"/>
                </a:solidFill>
              </a:rPr>
              <a:t> declares price the most </a:t>
            </a:r>
            <a:r>
              <a:rPr lang="en-IN" dirty="0" err="1">
                <a:solidFill>
                  <a:schemeClr val="accent1"/>
                </a:solidFill>
              </a:rPr>
              <a:t>late,followed</a:t>
            </a:r>
            <a:r>
              <a:rPr lang="en-IN" dirty="0">
                <a:solidFill>
                  <a:schemeClr val="accent1"/>
                </a:solidFill>
              </a:rPr>
              <a:t> by </a:t>
            </a:r>
            <a:r>
              <a:rPr lang="en-IN" dirty="0" err="1">
                <a:solidFill>
                  <a:schemeClr val="accent1"/>
                </a:solidFill>
              </a:rPr>
              <a:t>paytm</a:t>
            </a:r>
            <a:r>
              <a:rPr lang="en-IN" dirty="0">
                <a:solidFill>
                  <a:schemeClr val="accent1"/>
                </a:solidFill>
              </a:rPr>
              <a:t>.</a:t>
            </a:r>
          </a:p>
          <a:p>
            <a:r>
              <a:rPr lang="en-IN" dirty="0">
                <a:solidFill>
                  <a:schemeClr val="accent1"/>
                </a:solidFill>
              </a:rPr>
              <a:t>@ </a:t>
            </a:r>
            <a:r>
              <a:rPr lang="en-IN" dirty="0" err="1">
                <a:solidFill>
                  <a:schemeClr val="accent1"/>
                </a:solidFill>
              </a:rPr>
              <a:t>Paytm</a:t>
            </a:r>
            <a:r>
              <a:rPr lang="en-IN" dirty="0">
                <a:solidFill>
                  <a:schemeClr val="accent1"/>
                </a:solidFill>
              </a:rPr>
              <a:t> takes longer time to load </a:t>
            </a:r>
            <a:r>
              <a:rPr lang="en-IN" dirty="0" err="1">
                <a:solidFill>
                  <a:schemeClr val="accent1"/>
                </a:solidFill>
              </a:rPr>
              <a:t>page,followed</a:t>
            </a:r>
            <a:r>
              <a:rPr lang="en-IN" dirty="0">
                <a:solidFill>
                  <a:schemeClr val="accent1"/>
                </a:solidFill>
              </a:rPr>
              <a:t> by </a:t>
            </a:r>
            <a:r>
              <a:rPr lang="en-IN" dirty="0" err="1">
                <a:solidFill>
                  <a:schemeClr val="accent1"/>
                </a:solidFill>
              </a:rPr>
              <a:t>snapdeal</a:t>
            </a:r>
            <a:r>
              <a:rPr lang="en-IN" dirty="0">
                <a:solidFill>
                  <a:schemeClr val="accent1"/>
                </a:solidFill>
              </a:rPr>
              <a:t> and amazon.</a:t>
            </a:r>
          </a:p>
          <a:p>
            <a:r>
              <a:rPr lang="en-IN" dirty="0">
                <a:solidFill>
                  <a:schemeClr val="accent1"/>
                </a:solidFill>
              </a:rPr>
              <a:t>@ During promotion </a:t>
            </a:r>
            <a:r>
              <a:rPr lang="en-IN" dirty="0" err="1">
                <a:solidFill>
                  <a:schemeClr val="accent1"/>
                </a:solidFill>
              </a:rPr>
              <a:t>snapdeal</a:t>
            </a:r>
            <a:r>
              <a:rPr lang="en-IN" dirty="0">
                <a:solidFill>
                  <a:schemeClr val="accent1"/>
                </a:solidFill>
              </a:rPr>
              <a:t> has most limited mode of payment followed by amazon.</a:t>
            </a:r>
          </a:p>
          <a:p>
            <a:r>
              <a:rPr lang="en-IN" dirty="0">
                <a:solidFill>
                  <a:schemeClr val="accent1"/>
                </a:solidFill>
              </a:rPr>
              <a:t>@ </a:t>
            </a:r>
            <a:r>
              <a:rPr lang="en-IN" dirty="0" err="1">
                <a:solidFill>
                  <a:schemeClr val="accent1"/>
                </a:solidFill>
              </a:rPr>
              <a:t>Paytm</a:t>
            </a:r>
            <a:r>
              <a:rPr lang="en-IN" dirty="0">
                <a:solidFill>
                  <a:schemeClr val="accent1"/>
                </a:solidFill>
              </a:rPr>
              <a:t> has long delivery time.</a:t>
            </a:r>
          </a:p>
          <a:p>
            <a:r>
              <a:rPr lang="en-IN" dirty="0">
                <a:solidFill>
                  <a:schemeClr val="accent1"/>
                </a:solidFill>
              </a:rPr>
              <a:t>@ Amazon has developed their website/application design over time and still efficient.</a:t>
            </a:r>
          </a:p>
          <a:p>
            <a:r>
              <a:rPr lang="en-IN" dirty="0">
                <a:solidFill>
                  <a:schemeClr val="accent1"/>
                </a:solidFill>
              </a:rPr>
              <a:t>@ Amazon has got best customer loyalty as it has the most </a:t>
            </a:r>
            <a:r>
              <a:rPr lang="en-IN" dirty="0" err="1">
                <a:solidFill>
                  <a:schemeClr val="accent1"/>
                </a:solidFill>
              </a:rPr>
              <a:t>percieved</a:t>
            </a:r>
            <a:r>
              <a:rPr lang="en-IN" dirty="0">
                <a:solidFill>
                  <a:schemeClr val="accent1"/>
                </a:solidFill>
              </a:rPr>
              <a:t> trustworthiness but</a:t>
            </a:r>
          </a:p>
          <a:p>
            <a:r>
              <a:rPr lang="en-IN" dirty="0">
                <a:solidFill>
                  <a:schemeClr val="accent1"/>
                </a:solidFill>
              </a:rPr>
              <a:t>it needs to upgrade the platforms to take less time to load or log in during promotion or sales period.</a:t>
            </a:r>
          </a:p>
          <a:p>
            <a:r>
              <a:rPr lang="en-IN" dirty="0">
                <a:solidFill>
                  <a:schemeClr val="accent1"/>
                </a:solidFill>
              </a:rPr>
              <a:t>@ </a:t>
            </a:r>
            <a:r>
              <a:rPr lang="en-IN" dirty="0" err="1">
                <a:solidFill>
                  <a:schemeClr val="accent1"/>
                </a:solidFill>
              </a:rPr>
              <a:t>Myntra,snapdeal</a:t>
            </a:r>
            <a:r>
              <a:rPr lang="en-IN" dirty="0">
                <a:solidFill>
                  <a:schemeClr val="accent1"/>
                </a:solidFill>
              </a:rPr>
              <a:t> and </a:t>
            </a:r>
            <a:r>
              <a:rPr lang="en-IN" dirty="0" err="1">
                <a:solidFill>
                  <a:schemeClr val="accent1"/>
                </a:solidFill>
              </a:rPr>
              <a:t>paytm</a:t>
            </a:r>
            <a:r>
              <a:rPr lang="en-IN" dirty="0">
                <a:solidFill>
                  <a:schemeClr val="accent1"/>
                </a:solidFill>
              </a:rPr>
              <a:t> should develop their performance of platform and </a:t>
            </a:r>
            <a:r>
              <a:rPr lang="en-IN" dirty="0" err="1">
                <a:solidFill>
                  <a:schemeClr val="accent1"/>
                </a:solidFill>
              </a:rPr>
              <a:t>percieve</a:t>
            </a:r>
            <a:r>
              <a:rPr lang="en-IN" dirty="0">
                <a:solidFill>
                  <a:schemeClr val="accent1"/>
                </a:solidFill>
              </a:rPr>
              <a:t> more trustworthiness by </a:t>
            </a:r>
          </a:p>
          <a:p>
            <a:r>
              <a:rPr lang="en-IN" dirty="0">
                <a:solidFill>
                  <a:schemeClr val="accent1"/>
                </a:solidFill>
              </a:rPr>
              <a:t>securing the privacy of customer data.</a:t>
            </a:r>
          </a:p>
        </p:txBody>
      </p:sp>
    </p:spTree>
    <p:extLst>
      <p:ext uri="{BB962C8B-B14F-4D97-AF65-F5344CB8AC3E}">
        <p14:creationId xmlns:p14="http://schemas.microsoft.com/office/powerpoint/2010/main" val="320807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120" y="1"/>
            <a:ext cx="4185920" cy="1442720"/>
          </a:xfrm>
        </p:spPr>
        <p:txBody>
          <a:bodyPr/>
          <a:lstStyle/>
          <a:p>
            <a:r>
              <a:rPr lang="en-IN" dirty="0" smtClean="0"/>
              <a:t>Customer needs</a:t>
            </a:r>
            <a:endParaRPr lang="en-IN" dirty="0"/>
          </a:p>
        </p:txBody>
      </p:sp>
      <p:sp>
        <p:nvSpPr>
          <p:cNvPr id="3" name="Content Placeholder 2"/>
          <p:cNvSpPr>
            <a:spLocks noGrp="1"/>
          </p:cNvSpPr>
          <p:nvPr>
            <p:ph idx="1"/>
          </p:nvPr>
        </p:nvSpPr>
        <p:spPr>
          <a:xfrm>
            <a:off x="1883092" y="1965960"/>
            <a:ext cx="8534400" cy="3615267"/>
          </a:xfrm>
        </p:spPr>
        <p:txBody>
          <a:bodyPr>
            <a:noAutofit/>
          </a:bodyPr>
          <a:lstStyle/>
          <a:p>
            <a:r>
              <a:rPr lang="en-US" sz="1400" dirty="0">
                <a:solidFill>
                  <a:schemeClr val="tx1"/>
                </a:solidFill>
              </a:rPr>
              <a:t>we can see customers want the following services---</a:t>
            </a:r>
          </a:p>
          <a:p>
            <a:r>
              <a:rPr lang="en-US" sz="1400" dirty="0">
                <a:solidFill>
                  <a:schemeClr val="tx1"/>
                </a:solidFill>
              </a:rPr>
              <a:t>    @ users want a wide variety of listed product in several category.</a:t>
            </a:r>
          </a:p>
          <a:p>
            <a:r>
              <a:rPr lang="en-US" sz="1400" dirty="0">
                <a:solidFill>
                  <a:schemeClr val="tx1"/>
                </a:solidFill>
              </a:rPr>
              <a:t>    @ </a:t>
            </a:r>
            <a:r>
              <a:rPr lang="en-US" sz="1400" dirty="0" err="1">
                <a:solidFill>
                  <a:schemeClr val="tx1"/>
                </a:solidFill>
              </a:rPr>
              <a:t>userfriendly</a:t>
            </a:r>
            <a:r>
              <a:rPr lang="en-US" sz="1400" dirty="0">
                <a:solidFill>
                  <a:schemeClr val="tx1"/>
                </a:solidFill>
              </a:rPr>
              <a:t> interface in which contents are easy to read and</a:t>
            </a:r>
          </a:p>
          <a:p>
            <a:r>
              <a:rPr lang="en-US" sz="1400" dirty="0">
                <a:solidFill>
                  <a:schemeClr val="tx1"/>
                </a:solidFill>
              </a:rPr>
              <a:t>    </a:t>
            </a:r>
            <a:r>
              <a:rPr lang="en-US" sz="1400" dirty="0" err="1">
                <a:solidFill>
                  <a:schemeClr val="tx1"/>
                </a:solidFill>
              </a:rPr>
              <a:t>understood,want</a:t>
            </a:r>
            <a:r>
              <a:rPr lang="en-US" sz="1400" dirty="0">
                <a:solidFill>
                  <a:schemeClr val="tx1"/>
                </a:solidFill>
              </a:rPr>
              <a:t> product comparison </a:t>
            </a:r>
            <a:r>
              <a:rPr lang="en-US" sz="1400" dirty="0" err="1">
                <a:solidFill>
                  <a:schemeClr val="tx1"/>
                </a:solidFill>
              </a:rPr>
              <a:t>alomg</a:t>
            </a:r>
            <a:r>
              <a:rPr lang="en-US" sz="1400" dirty="0">
                <a:solidFill>
                  <a:schemeClr val="tx1"/>
                </a:solidFill>
              </a:rPr>
              <a:t> with complete </a:t>
            </a:r>
            <a:r>
              <a:rPr lang="en-US" sz="1400" dirty="0" err="1">
                <a:solidFill>
                  <a:schemeClr val="tx1"/>
                </a:solidFill>
              </a:rPr>
              <a:t>andrelevant</a:t>
            </a:r>
            <a:r>
              <a:rPr lang="en-US" sz="1400" dirty="0">
                <a:solidFill>
                  <a:schemeClr val="tx1"/>
                </a:solidFill>
              </a:rPr>
              <a:t> info on listed products to be stated clearly.</a:t>
            </a:r>
          </a:p>
          <a:p>
            <a:r>
              <a:rPr lang="en-US" sz="1400" dirty="0">
                <a:solidFill>
                  <a:schemeClr val="tx1"/>
                </a:solidFill>
              </a:rPr>
              <a:t>    @ Ease of navigation in </a:t>
            </a:r>
            <a:r>
              <a:rPr lang="en-US" sz="1400" dirty="0" err="1">
                <a:solidFill>
                  <a:schemeClr val="tx1"/>
                </a:solidFill>
              </a:rPr>
              <a:t>website,along</a:t>
            </a:r>
            <a:r>
              <a:rPr lang="en-US" sz="1400" dirty="0">
                <a:solidFill>
                  <a:schemeClr val="tx1"/>
                </a:solidFill>
              </a:rPr>
              <a:t> with the loading and processing speed.</a:t>
            </a:r>
          </a:p>
          <a:p>
            <a:r>
              <a:rPr lang="en-US" sz="1400" dirty="0">
                <a:solidFill>
                  <a:schemeClr val="tx1"/>
                </a:solidFill>
              </a:rPr>
              <a:t>    @ </a:t>
            </a:r>
            <a:r>
              <a:rPr lang="en-US" sz="1400" dirty="0" err="1">
                <a:solidFill>
                  <a:schemeClr val="tx1"/>
                </a:solidFill>
              </a:rPr>
              <a:t>Convinient</a:t>
            </a:r>
            <a:r>
              <a:rPr lang="en-US" sz="1400" dirty="0">
                <a:solidFill>
                  <a:schemeClr val="tx1"/>
                </a:solidFill>
              </a:rPr>
              <a:t> payment methods.</a:t>
            </a:r>
          </a:p>
          <a:p>
            <a:r>
              <a:rPr lang="en-US" sz="1400" dirty="0">
                <a:solidFill>
                  <a:schemeClr val="tx1"/>
                </a:solidFill>
              </a:rPr>
              <a:t>    @ Empathy towards customer and guarantee the privacy of the customer leads to more trust worthiness which leads to </a:t>
            </a:r>
          </a:p>
          <a:p>
            <a:r>
              <a:rPr lang="en-US" sz="1400" dirty="0">
                <a:solidFill>
                  <a:schemeClr val="tx1"/>
                </a:solidFill>
              </a:rPr>
              <a:t>    user satisfaction.</a:t>
            </a:r>
          </a:p>
          <a:p>
            <a:r>
              <a:rPr lang="en-US" sz="1400" dirty="0">
                <a:solidFill>
                  <a:schemeClr val="tx1"/>
                </a:solidFill>
              </a:rPr>
              <a:t>    @ The need of assistance along with </a:t>
            </a:r>
            <a:r>
              <a:rPr lang="en-US" sz="1400" dirty="0" err="1">
                <a:solidFill>
                  <a:schemeClr val="tx1"/>
                </a:solidFill>
              </a:rPr>
              <a:t>responsivness</a:t>
            </a:r>
            <a:r>
              <a:rPr lang="en-US" sz="1400" dirty="0">
                <a:solidFill>
                  <a:schemeClr val="tx1"/>
                </a:solidFill>
              </a:rPr>
              <a:t> on several channels like </a:t>
            </a:r>
            <a:r>
              <a:rPr lang="en-US" sz="1400" dirty="0" err="1">
                <a:solidFill>
                  <a:schemeClr val="tx1"/>
                </a:solidFill>
              </a:rPr>
              <a:t>web,email,phone,etc</a:t>
            </a:r>
            <a:r>
              <a:rPr lang="en-US" sz="1400" dirty="0" smtClean="0">
                <a:solidFill>
                  <a:schemeClr val="tx1"/>
                </a:solidFill>
              </a:rPr>
              <a:t>.</a:t>
            </a:r>
            <a:endParaRPr lang="en-US" sz="1400" dirty="0">
              <a:solidFill>
                <a:schemeClr val="tx1"/>
              </a:solidFill>
            </a:endParaRPr>
          </a:p>
          <a:p>
            <a:r>
              <a:rPr lang="en-US" sz="1400" dirty="0">
                <a:solidFill>
                  <a:schemeClr val="tx1"/>
                </a:solidFill>
              </a:rPr>
              <a:t>    @ several customers feel the sense of </a:t>
            </a:r>
            <a:r>
              <a:rPr lang="en-US" sz="1400" dirty="0" err="1">
                <a:solidFill>
                  <a:schemeClr val="tx1"/>
                </a:solidFill>
              </a:rPr>
              <a:t>adventure,gratification</a:t>
            </a:r>
            <a:r>
              <a:rPr lang="en-US" sz="1400" dirty="0">
                <a:solidFill>
                  <a:schemeClr val="tx1"/>
                </a:solidFill>
              </a:rPr>
              <a:t> on shopping from their favorite e-</a:t>
            </a:r>
            <a:r>
              <a:rPr lang="en-US" sz="1400" dirty="0" err="1">
                <a:solidFill>
                  <a:schemeClr val="tx1"/>
                </a:solidFill>
              </a:rPr>
              <a:t>tailer</a:t>
            </a:r>
            <a:r>
              <a:rPr lang="en-US" sz="1400" dirty="0">
                <a:solidFill>
                  <a:schemeClr val="tx1"/>
                </a:solidFill>
              </a:rPr>
              <a:t> and</a:t>
            </a:r>
          </a:p>
          <a:p>
            <a:r>
              <a:rPr lang="en-US" sz="1400" dirty="0">
                <a:solidFill>
                  <a:schemeClr val="tx1"/>
                </a:solidFill>
              </a:rPr>
              <a:t>    enhances the social status too.</a:t>
            </a:r>
            <a:endParaRPr lang="en-IN" sz="1400" dirty="0">
              <a:solidFill>
                <a:schemeClr val="tx1"/>
              </a:solidFill>
            </a:endParaRPr>
          </a:p>
        </p:txBody>
      </p:sp>
    </p:spTree>
    <p:extLst>
      <p:ext uri="{BB962C8B-B14F-4D97-AF65-F5344CB8AC3E}">
        <p14:creationId xmlns:p14="http://schemas.microsoft.com/office/powerpoint/2010/main" val="145644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divot">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2519680" y="2320073"/>
            <a:ext cx="7508240" cy="3055965"/>
          </a:xfrm>
          <a:prstGeom prst="rect">
            <a:avLst/>
          </a:prstGeom>
          <a:solidFill>
            <a:schemeClr val="accent4">
              <a:lumMod val="60000"/>
              <a:lumOff val="40000"/>
            </a:schemeClr>
          </a:solidFill>
        </p:spPr>
        <p:txBody>
          <a:bodyPr wrap="square">
            <a:spAutoFit/>
          </a:bodyPr>
          <a:lstStyle/>
          <a:p>
            <a:pPr>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To run an effective web-based retail </a:t>
            </a:r>
            <a:r>
              <a:rPr lang="en-IN" dirty="0" smtClean="0">
                <a:latin typeface="Calibri" panose="020F0502020204030204" pitchFamily="34" charset="0"/>
                <a:ea typeface="Calibri" panose="020F0502020204030204" pitchFamily="34" charset="0"/>
                <a:cs typeface="Times New Roman" panose="02020603050405020304" pitchFamily="18" charset="0"/>
              </a:rPr>
              <a:t>store</a:t>
            </a:r>
            <a:r>
              <a:rPr lang="en-IN" dirty="0">
                <a:latin typeface="Calibri" panose="020F0502020204030204" pitchFamily="34" charset="0"/>
                <a:ea typeface="Calibri" panose="020F0502020204030204" pitchFamily="34" charset="0"/>
                <a:cs typeface="Times New Roman" panose="02020603050405020304" pitchFamily="18" charset="0"/>
              </a:rPr>
              <a:t>, accentuation should be given to the factors important for client fulfilment. For example, items data, framework and administration characteristics, net advantages, and so forth By and by, e-rears are needed to incorporate different advantages also to make worth to the client. From the examination we can say that the nature of framework, data, openness, security, and convenience are expected to speak to the buyer's utilitarian qualities. On the other hand, to speak to the gluttonous upsides of the customer, the e-store should consolidate components that would offer worth to the joy looking for conduct of clients; for instance: experience, satisfaction, job shopping and so forth.</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19680" y="599440"/>
            <a:ext cx="7366000" cy="707886"/>
          </a:xfrm>
          <a:prstGeom prst="rect">
            <a:avLst/>
          </a:prstGeom>
          <a:solidFill>
            <a:schemeClr val="accent4">
              <a:lumMod val="60000"/>
              <a:lumOff val="40000"/>
            </a:schemeClr>
          </a:solidFill>
        </p:spPr>
        <p:txBody>
          <a:bodyPr wrap="square">
            <a:spAutoFit/>
          </a:bodyPr>
          <a:lstStyle/>
          <a:p>
            <a:r>
              <a:rPr lang="en-US" sz="4000" dirty="0" smtClean="0"/>
              <a:t>                Conclusion</a:t>
            </a:r>
            <a:endParaRPr lang="en-IN" sz="4000" dirty="0"/>
          </a:p>
        </p:txBody>
      </p:sp>
    </p:spTree>
    <p:extLst>
      <p:ext uri="{BB962C8B-B14F-4D97-AF65-F5344CB8AC3E}">
        <p14:creationId xmlns:p14="http://schemas.microsoft.com/office/powerpoint/2010/main" val="201464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71000">
              <a:schemeClr val="accent3">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F04D07-62CF-43B8-9328-CE59AAEA4AE7}"/>
              </a:ext>
            </a:extLst>
          </p:cNvPr>
          <p:cNvSpPr txBox="1"/>
          <p:nvPr/>
        </p:nvSpPr>
        <p:spPr>
          <a:xfrm>
            <a:off x="575187" y="2580968"/>
            <a:ext cx="11073581" cy="1200329"/>
          </a:xfrm>
          <a:prstGeom prst="rect">
            <a:avLst/>
          </a:prstGeom>
          <a:pattFill prst="pct80">
            <a:fgClr>
              <a:schemeClr val="accent1"/>
            </a:fgClr>
            <a:bgClr>
              <a:schemeClr val="bg1"/>
            </a:bgClr>
          </a:pattFill>
        </p:spPr>
        <p:txBody>
          <a:bodyPr wrap="square" rtlCol="0">
            <a:spAutoFit/>
          </a:bodyPr>
          <a:lstStyle/>
          <a:p>
            <a:r>
              <a:rPr lang="en-IN" sz="3600" dirty="0" err="1">
                <a:solidFill>
                  <a:schemeClr val="tx2">
                    <a:lumMod val="60000"/>
                    <a:lumOff val="40000"/>
                  </a:schemeClr>
                </a:solidFill>
                <a:latin typeface="Times New Roman" panose="02020603050405020304" pitchFamily="18" charset="0"/>
                <a:cs typeface="Times New Roman" panose="02020603050405020304" pitchFamily="18" charset="0"/>
              </a:rPr>
              <a:t>Github</a:t>
            </a:r>
            <a:r>
              <a:rPr lang="en-IN" sz="3600" dirty="0">
                <a:solidFill>
                  <a:schemeClr val="tx2">
                    <a:lumMod val="60000"/>
                    <a:lumOff val="40000"/>
                  </a:schemeClr>
                </a:solidFill>
                <a:latin typeface="Times New Roman" panose="02020603050405020304" pitchFamily="18" charset="0"/>
                <a:cs typeface="Times New Roman" panose="02020603050405020304" pitchFamily="18" charset="0"/>
              </a:rPr>
              <a:t> Link-https://</a:t>
            </a:r>
            <a:r>
              <a:rPr lang="en-IN" sz="3600" dirty="0" smtClean="0">
                <a:solidFill>
                  <a:schemeClr val="tx2">
                    <a:lumMod val="60000"/>
                    <a:lumOff val="40000"/>
                  </a:schemeClr>
                </a:solidFill>
                <a:latin typeface="Times New Roman" panose="02020603050405020304" pitchFamily="18" charset="0"/>
                <a:cs typeface="Times New Roman" panose="02020603050405020304" pitchFamily="18" charset="0"/>
              </a:rPr>
              <a:t>github.com/Ashsam2310/</a:t>
            </a:r>
            <a:r>
              <a:rPr lang="en-IN" sz="3600" dirty="0" err="1" smtClean="0">
                <a:solidFill>
                  <a:schemeClr val="tx2">
                    <a:lumMod val="60000"/>
                    <a:lumOff val="40000"/>
                  </a:schemeClr>
                </a:solidFill>
                <a:latin typeface="Times New Roman" panose="02020603050405020304" pitchFamily="18" charset="0"/>
                <a:cs typeface="Times New Roman" panose="02020603050405020304" pitchFamily="18" charset="0"/>
              </a:rPr>
              <a:t>Practice_Projects</a:t>
            </a:r>
            <a:r>
              <a:rPr lang="en-IN" sz="3600" smtClean="0">
                <a:solidFill>
                  <a:schemeClr val="tx2">
                    <a:lumMod val="60000"/>
                    <a:lumOff val="40000"/>
                  </a:schemeClr>
                </a:solidFill>
                <a:latin typeface="Times New Roman" panose="02020603050405020304" pitchFamily="18" charset="0"/>
                <a:cs typeface="Times New Roman" panose="02020603050405020304" pitchFamily="18" charset="0"/>
              </a:rPr>
              <a:t>/</a:t>
            </a:r>
            <a:endParaRPr lang="en-IN" sz="36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753ADE50-950C-4410-AF99-713F0B1BEF10}"/>
              </a:ext>
            </a:extLst>
          </p:cNvPr>
          <p:cNvSpPr txBox="1"/>
          <p:nvPr/>
        </p:nvSpPr>
        <p:spPr>
          <a:xfrm>
            <a:off x="3642852" y="560439"/>
            <a:ext cx="6651522" cy="1107996"/>
          </a:xfrm>
          <a:prstGeom prst="rect">
            <a:avLst/>
          </a:prstGeom>
          <a:noFill/>
        </p:spPr>
        <p:txBody>
          <a:bodyPr wrap="square" rtlCol="0">
            <a:spAutoFit/>
          </a:bodyPr>
          <a:lstStyle/>
          <a:p>
            <a:r>
              <a:rPr lang="en-IN" sz="6600" dirty="0">
                <a:solidFill>
                  <a:schemeClr val="accent5">
                    <a:lumMod val="50000"/>
                  </a:schemeClr>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47245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zigZag">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CDC1545-8AA4-4358-A9E5-A160B1A6D3AD}"/>
              </a:ext>
            </a:extLst>
          </p:cNvPr>
          <p:cNvSpPr txBox="1"/>
          <p:nvPr/>
        </p:nvSpPr>
        <p:spPr>
          <a:xfrm>
            <a:off x="939554" y="459172"/>
            <a:ext cx="9472474" cy="646331"/>
          </a:xfrm>
          <a:prstGeom prst="rect">
            <a:avLst/>
          </a:prstGeom>
          <a:noFill/>
        </p:spPr>
        <p:txBody>
          <a:bodyPr wrap="square" rtlCol="0">
            <a:spAutoFit/>
          </a:bodyPr>
          <a:lstStyle/>
          <a:p>
            <a:pPr algn="ctr"/>
            <a:r>
              <a:rPr lang="en-IN" sz="3600" b="1" dirty="0">
                <a:solidFill>
                  <a:schemeClr val="tx2">
                    <a:lumMod val="40000"/>
                    <a:lumOff val="60000"/>
                  </a:schemeClr>
                </a:solidFill>
                <a:latin typeface="Times New Roman" panose="02020603050405020304" pitchFamily="18" charset="0"/>
                <a:cs typeface="Times New Roman" panose="02020603050405020304" pitchFamily="18" charset="0"/>
              </a:rPr>
              <a:t>BUSINESS PROBLEM FRAMING</a:t>
            </a:r>
          </a:p>
        </p:txBody>
      </p:sp>
      <p:sp>
        <p:nvSpPr>
          <p:cNvPr id="5" name="TextBox 4">
            <a:extLst>
              <a:ext uri="{FF2B5EF4-FFF2-40B4-BE49-F238E27FC236}">
                <a16:creationId xmlns:a16="http://schemas.microsoft.com/office/drawing/2014/main" xmlns="" id="{A7A6400B-C281-4D87-8E6F-90B0E0B07E43}"/>
              </a:ext>
            </a:extLst>
          </p:cNvPr>
          <p:cNvSpPr txBox="1"/>
          <p:nvPr/>
        </p:nvSpPr>
        <p:spPr>
          <a:xfrm>
            <a:off x="479394" y="1766656"/>
            <a:ext cx="11274641" cy="6463308"/>
          </a:xfrm>
          <a:prstGeom prst="rect">
            <a:avLst/>
          </a:prstGeom>
          <a:blipFill>
            <a:blip r:embed="rId2"/>
            <a:tile tx="0" ty="0" sx="100000" sy="100000" flip="none" algn="tl"/>
          </a:blipFill>
          <a:ln>
            <a:solidFill>
              <a:srgbClr val="000066"/>
            </a:solidFill>
          </a:ln>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source </a:t>
            </a:r>
            <a:r>
              <a:rPr lang="en-IN" dirty="0" smtClean="0">
                <a:latin typeface="Times New Roman" panose="02020603050405020304" pitchFamily="18" charset="0"/>
                <a:cs typeface="Times New Roman" panose="02020603050405020304" pitchFamily="18" charset="0"/>
              </a:rPr>
              <a:t>about</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different </a:t>
            </a:r>
            <a:r>
              <a:rPr lang="en-IN" dirty="0" smtClean="0">
                <a:latin typeface="Times New Roman" panose="02020603050405020304" pitchFamily="18" charset="0"/>
                <a:cs typeface="Times New Roman" panose="02020603050405020304" pitchFamily="18" charset="0"/>
              </a:rPr>
              <a:t>e-retail websites like </a:t>
            </a:r>
            <a:r>
              <a:rPr lang="en-IN" dirty="0" err="1" smtClean="0">
                <a:latin typeface="Times New Roman" panose="02020603050405020304" pitchFamily="18" charset="0"/>
                <a:cs typeface="Times New Roman" panose="02020603050405020304" pitchFamily="18" charset="0"/>
              </a:rPr>
              <a:t>Amazon,Flipkart,Snapdeal,Paytm</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etc</a:t>
            </a:r>
            <a:r>
              <a:rPr lang="en-I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data is collected from the Indian online </a:t>
            </a:r>
            <a:r>
              <a:rPr lang="en-IN" dirty="0" smtClean="0">
                <a:latin typeface="Times New Roman" panose="02020603050405020304" pitchFamily="18" charset="0"/>
                <a:cs typeface="Times New Roman" panose="02020603050405020304" pitchFamily="18" charset="0"/>
              </a:rPr>
              <a:t>shoppers.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Data Analysis of E-Retail data</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using given </a:t>
            </a:r>
            <a:r>
              <a:rPr lang="en-IN" dirty="0" smtClean="0">
                <a:latin typeface="Times New Roman" panose="02020603050405020304" pitchFamily="18" charset="0"/>
                <a:cs typeface="Times New Roman" panose="02020603050405020304" pitchFamily="18" charset="0"/>
              </a:rPr>
              <a:t>features and its values.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Gives insights about customer need and satisfaction as well as reviews regarding different E-Retail</a:t>
            </a:r>
            <a:r>
              <a:rPr lang="en-I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t> </a:t>
            </a:r>
            <a:r>
              <a:rPr lang="en-IN" dirty="0" smtClean="0">
                <a:latin typeface="Times New Roman" panose="02020603050405020304" pitchFamily="18" charset="0"/>
                <a:cs typeface="Times New Roman" panose="02020603050405020304" pitchFamily="18" charset="0"/>
              </a:rPr>
              <a:t>Five </a:t>
            </a:r>
            <a:r>
              <a:rPr lang="en-IN" dirty="0">
                <a:latin typeface="Times New Roman" panose="02020603050405020304" pitchFamily="18" charset="0"/>
                <a:cs typeface="Times New Roman" panose="02020603050405020304" pitchFamily="18" charset="0"/>
              </a:rPr>
              <a:t>major factors that contributed to the success of an e-commerce store have been identified as: service quality, system quality, information quality, trust and net benefit</a:t>
            </a:r>
            <a:r>
              <a:rPr lang="en-I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research furthermore investigated the factors that influence the online customers repeat purchase intention.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18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76B2C27-8397-45A9-865D-18C502422F95}"/>
              </a:ext>
            </a:extLst>
          </p:cNvPr>
          <p:cNvSpPr txBox="1"/>
          <p:nvPr/>
        </p:nvSpPr>
        <p:spPr>
          <a:xfrm>
            <a:off x="2138517" y="442451"/>
            <a:ext cx="7831394" cy="646331"/>
          </a:xfrm>
          <a:prstGeom prst="rect">
            <a:avLst/>
          </a:prstGeom>
          <a:noFill/>
        </p:spPr>
        <p:txBody>
          <a:bodyPr wrap="square" rtlCol="0">
            <a:spAutoFit/>
          </a:bodyPr>
          <a:lstStyle/>
          <a:p>
            <a:r>
              <a:rPr lang="en-IN" sz="3600" b="1" dirty="0">
                <a:solidFill>
                  <a:srgbClr val="002060"/>
                </a:solidFill>
                <a:latin typeface="Times New Roman" panose="02020603050405020304" pitchFamily="18" charset="0"/>
                <a:cs typeface="Times New Roman" panose="02020603050405020304" pitchFamily="18" charset="0"/>
              </a:rPr>
              <a:t>Background of the Domain Problem</a:t>
            </a:r>
          </a:p>
        </p:txBody>
      </p:sp>
      <p:sp>
        <p:nvSpPr>
          <p:cNvPr id="6" name="TextBox 5">
            <a:extLst>
              <a:ext uri="{FF2B5EF4-FFF2-40B4-BE49-F238E27FC236}">
                <a16:creationId xmlns:a16="http://schemas.microsoft.com/office/drawing/2014/main" xmlns="" id="{D96D9E6D-4D83-45D4-996E-9677FD4BA14E}"/>
              </a:ext>
            </a:extLst>
          </p:cNvPr>
          <p:cNvSpPr txBox="1"/>
          <p:nvPr/>
        </p:nvSpPr>
        <p:spPr>
          <a:xfrm>
            <a:off x="250723" y="2433484"/>
            <a:ext cx="11371006" cy="2585323"/>
          </a:xfrm>
          <a:prstGeom prst="rect">
            <a:avLst/>
          </a:prstGeom>
          <a:noFill/>
        </p:spPr>
        <p:txBody>
          <a:bodyPr wrap="square" rtlCol="0">
            <a:spAutoFit/>
          </a:bodyPr>
          <a:lstStyle/>
          <a:p>
            <a:pPr lvl="0" algn="just"/>
            <a:r>
              <a:rPr lang="en-IN" dirty="0"/>
              <a:t>Customer satisfaction is one of the most important factors that guarantee the success of online store. Large number of customers are getting attracted towards the online shopping because e-stores offer them variety of services and products according to their preference</a:t>
            </a:r>
            <a:r>
              <a:rPr lang="en-IN" dirty="0" smtClean="0"/>
              <a:t>.</a:t>
            </a:r>
          </a:p>
          <a:p>
            <a:pPr lvl="0" algn="just"/>
            <a:endParaRPr lang="en-IN" dirty="0"/>
          </a:p>
          <a:p>
            <a:pPr lvl="0" algn="just"/>
            <a:r>
              <a:rPr lang="en-IN" dirty="0"/>
              <a:t>Some home-grown small e-retailers struggling because of competition. The decision making by these e-</a:t>
            </a:r>
            <a:r>
              <a:rPr lang="en-IN" dirty="0" err="1"/>
              <a:t>tailers</a:t>
            </a:r>
            <a:r>
              <a:rPr lang="en-IN" dirty="0"/>
              <a:t> becomes very much important in terms of customer activation and retention. </a:t>
            </a:r>
            <a:endParaRPr lang="en-IN" dirty="0" smtClean="0"/>
          </a:p>
          <a:p>
            <a:pPr lvl="0" algn="just"/>
            <a:endParaRPr lang="en-IN" dirty="0"/>
          </a:p>
          <a:p>
            <a:pPr lvl="0" algn="just"/>
            <a:r>
              <a:rPr lang="en-IN" dirty="0"/>
              <a:t>Hence, there is requirement of research on the dynamics of the Indian online retail industry and coming out with the models for successful development of this industry.</a:t>
            </a:r>
            <a:endParaRPr lang="en-IN" dirty="0"/>
          </a:p>
        </p:txBody>
      </p:sp>
    </p:spTree>
    <p:extLst>
      <p:ext uri="{BB962C8B-B14F-4D97-AF65-F5344CB8AC3E}">
        <p14:creationId xmlns:p14="http://schemas.microsoft.com/office/powerpoint/2010/main" val="64716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xmlns="" id="{A82A2C58-621C-4015-B9DD-46024411D594}"/>
              </a:ext>
            </a:extLst>
          </p:cNvPr>
          <p:cNvSpPr txBox="1"/>
          <p:nvPr/>
        </p:nvSpPr>
        <p:spPr>
          <a:xfrm>
            <a:off x="575187" y="1858297"/>
            <a:ext cx="8775290" cy="1754326"/>
          </a:xfrm>
          <a:prstGeom prst="rect">
            <a:avLst/>
          </a:prstGeom>
        </p:spPr>
        <p:txBody>
          <a:bodyPr wrap="square" rtlCol="0">
            <a:spAutoFit/>
          </a:bodyPr>
          <a:lstStyle/>
          <a:p>
            <a:pPr algn="just"/>
            <a:r>
              <a:rPr lang="en-IN" dirty="0"/>
              <a:t>In this project, we have</a:t>
            </a:r>
            <a:r>
              <a:rPr lang="en-US" dirty="0"/>
              <a:t> dataset of customer activation and retention. </a:t>
            </a:r>
            <a:r>
              <a:rPr lang="en-IN" dirty="0"/>
              <a:t>The primary objective of this study is to propose and analyse the online retail success model with emphasis on proving values to the customers. </a:t>
            </a:r>
            <a:endParaRPr lang="en-IN" dirty="0" smtClean="0"/>
          </a:p>
          <a:p>
            <a:pPr algn="just"/>
            <a:endParaRPr lang="en-IN" dirty="0"/>
          </a:p>
          <a:p>
            <a:pPr algn="just"/>
            <a:r>
              <a:rPr lang="en-IN" dirty="0"/>
              <a:t>This work proposes two online retail success models and analyse them with the data collected from online retail customers in India.</a:t>
            </a:r>
            <a:endParaRPr lang="en-IN" dirty="0"/>
          </a:p>
        </p:txBody>
      </p:sp>
      <p:sp>
        <p:nvSpPr>
          <p:cNvPr id="4" name="Title 3"/>
          <p:cNvSpPr>
            <a:spLocks noGrp="1"/>
          </p:cNvSpPr>
          <p:nvPr>
            <p:ph type="title"/>
          </p:nvPr>
        </p:nvSpPr>
        <p:spPr>
          <a:xfrm>
            <a:off x="2548468" y="1041400"/>
            <a:ext cx="3620704" cy="677334"/>
          </a:xfrm>
        </p:spPr>
        <p:txBody>
          <a:bodyPr>
            <a:normAutofit fontScale="90000"/>
          </a:bodyPr>
          <a:lstStyle/>
          <a:p>
            <a:r>
              <a:rPr lang="en-IN" dirty="0" smtClean="0"/>
              <a:t>    …Continued</a:t>
            </a:r>
            <a:br>
              <a:rPr lang="en-IN" dirty="0" smtClean="0"/>
            </a:br>
            <a:endParaRPr lang="en-IN" dirty="0"/>
          </a:p>
        </p:txBody>
      </p:sp>
      <p:sp>
        <p:nvSpPr>
          <p:cNvPr id="5" name="Text Placeholder 4"/>
          <p:cNvSpPr>
            <a:spLocks noGrp="1"/>
          </p:cNvSpPr>
          <p:nvPr>
            <p:ph type="body" idx="1"/>
          </p:nvPr>
        </p:nvSpPr>
        <p:spPr>
          <a:xfrm flipH="1" flipV="1">
            <a:off x="9218612" y="599439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06366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6B334D94-2448-4A43-96FD-33C6B9679DC8}"/>
              </a:ext>
            </a:extLst>
          </p:cNvPr>
          <p:cNvGraphicFramePr/>
          <p:nvPr>
            <p:extLst>
              <p:ext uri="{D42A27DB-BD31-4B8C-83A1-F6EECF244321}">
                <p14:modId xmlns:p14="http://schemas.microsoft.com/office/powerpoint/2010/main" val="1744412299"/>
              </p:ext>
            </p:extLst>
          </p:nvPr>
        </p:nvGraphicFramePr>
        <p:xfrm>
          <a:off x="2032000" y="2227005"/>
          <a:ext cx="8128000" cy="3911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E978A9A2-5590-40EB-8B6B-6C6521EE20E8}"/>
              </a:ext>
            </a:extLst>
          </p:cNvPr>
          <p:cNvSpPr txBox="1"/>
          <p:nvPr/>
        </p:nvSpPr>
        <p:spPr>
          <a:xfrm>
            <a:off x="2979174" y="560439"/>
            <a:ext cx="6076336" cy="646331"/>
          </a:xfrm>
          <a:prstGeom prst="rect">
            <a:avLst/>
          </a:prstGeom>
          <a:noFill/>
        </p:spPr>
        <p:txBody>
          <a:bodyPr wrap="square" rtlCol="0">
            <a:spAutoFit/>
          </a:bodyPr>
          <a:lstStyle/>
          <a:p>
            <a:r>
              <a:rPr lang="en-IN" sz="3600" dirty="0">
                <a:solidFill>
                  <a:schemeClr val="bg2">
                    <a:lumMod val="60000"/>
                    <a:lumOff val="40000"/>
                  </a:schemeClr>
                </a:solidFill>
                <a:latin typeface="Times New Roman" panose="02020603050405020304" pitchFamily="18" charset="0"/>
                <a:cs typeface="Times New Roman" panose="02020603050405020304" pitchFamily="18" charset="0"/>
              </a:rPr>
              <a:t>Data  Sources and their Formats</a:t>
            </a:r>
          </a:p>
        </p:txBody>
      </p:sp>
    </p:spTree>
    <p:extLst>
      <p:ext uri="{BB962C8B-B14F-4D97-AF65-F5344CB8AC3E}">
        <p14:creationId xmlns:p14="http://schemas.microsoft.com/office/powerpoint/2010/main" val="69961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ashVert">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2D1AD5-7C68-4082-A44F-D9077CD06F21}"/>
              </a:ext>
            </a:extLst>
          </p:cNvPr>
          <p:cNvSpPr txBox="1"/>
          <p:nvPr/>
        </p:nvSpPr>
        <p:spPr>
          <a:xfrm>
            <a:off x="2610465" y="412955"/>
            <a:ext cx="7624916" cy="646331"/>
          </a:xfrm>
          <a:prstGeom prst="rect">
            <a:avLst/>
          </a:prstGeom>
          <a:noFill/>
        </p:spPr>
        <p:txBody>
          <a:bodyPr wrap="square" rtlCol="0">
            <a:spAutoFit/>
          </a:bodyPr>
          <a:lstStyle/>
          <a:p>
            <a:r>
              <a:rPr lang="en-IN" sz="3600" dirty="0">
                <a:solidFill>
                  <a:schemeClr val="bg2">
                    <a:lumMod val="60000"/>
                    <a:lumOff val="40000"/>
                  </a:schemeClr>
                </a:solidFill>
                <a:latin typeface="Times New Roman" panose="02020603050405020304" pitchFamily="18" charset="0"/>
                <a:cs typeface="Times New Roman" panose="02020603050405020304" pitchFamily="18" charset="0"/>
              </a:rPr>
              <a:t>Hardware and Software Tools</a:t>
            </a:r>
          </a:p>
        </p:txBody>
      </p:sp>
      <p:graphicFrame>
        <p:nvGraphicFramePr>
          <p:cNvPr id="3" name="Diagram 2">
            <a:extLst>
              <a:ext uri="{FF2B5EF4-FFF2-40B4-BE49-F238E27FC236}">
                <a16:creationId xmlns:a16="http://schemas.microsoft.com/office/drawing/2014/main" xmlns="" id="{38B71488-42D3-445E-9133-874425A0361D}"/>
              </a:ext>
            </a:extLst>
          </p:cNvPr>
          <p:cNvGraphicFramePr/>
          <p:nvPr>
            <p:extLst>
              <p:ext uri="{D42A27DB-BD31-4B8C-83A1-F6EECF244321}">
                <p14:modId xmlns:p14="http://schemas.microsoft.com/office/powerpoint/2010/main" val="3194438271"/>
              </p:ext>
            </p:extLst>
          </p:nvPr>
        </p:nvGraphicFramePr>
        <p:xfrm>
          <a:off x="2032001" y="2005781"/>
          <a:ext cx="7259484" cy="4132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14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43000">
              <a:srgbClr val="00B0F0"/>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002365" y="711199"/>
            <a:ext cx="8001000" cy="5121393"/>
          </a:xfrm>
          <a:prstGeom prst="rect">
            <a:avLst/>
          </a:prstGeom>
        </p:spPr>
      </p:pic>
      <p:sp>
        <p:nvSpPr>
          <p:cNvPr id="7" name="Rectangle 6"/>
          <p:cNvSpPr/>
          <p:nvPr/>
        </p:nvSpPr>
        <p:spPr>
          <a:xfrm>
            <a:off x="4308972" y="5985933"/>
            <a:ext cx="3387787" cy="430887"/>
          </a:xfrm>
          <a:prstGeom prst="rect">
            <a:avLst/>
          </a:prstGeom>
        </p:spPr>
        <p:txBody>
          <a:bodyPr wrap="none">
            <a:spAutoFit/>
          </a:bodyPr>
          <a:lstStyle/>
          <a:p>
            <a:r>
              <a:rPr lang="en-IN" sz="2200" b="1" dirty="0"/>
              <a:t>Customers retention model</a:t>
            </a:r>
            <a:endParaRPr lang="en-IN" sz="2200" dirty="0"/>
          </a:p>
        </p:txBody>
      </p:sp>
    </p:spTree>
    <p:extLst>
      <p:ext uri="{BB962C8B-B14F-4D97-AF65-F5344CB8AC3E}">
        <p14:creationId xmlns:p14="http://schemas.microsoft.com/office/powerpoint/2010/main" val="324151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1761CE8-9A65-41F2-9C37-ECDE5DCABA6A}"/>
              </a:ext>
            </a:extLst>
          </p:cNvPr>
          <p:cNvSpPr txBox="1"/>
          <p:nvPr/>
        </p:nvSpPr>
        <p:spPr>
          <a:xfrm>
            <a:off x="948402" y="678426"/>
            <a:ext cx="9286979" cy="685124"/>
          </a:xfrm>
          <a:prstGeom prst="rect">
            <a:avLst/>
          </a:prstGeom>
          <a:noFill/>
        </p:spPr>
        <p:txBody>
          <a:bodyPr wrap="square">
            <a:spAutoFit/>
          </a:bodyPr>
          <a:lstStyle/>
          <a:p>
            <a:pPr marL="457200">
              <a:lnSpc>
                <a:spcPct val="107000"/>
              </a:lnSpc>
              <a:spcAft>
                <a:spcPts val="800"/>
              </a:spcAft>
            </a:pPr>
            <a:r>
              <a:rPr lang="en-IN" sz="3600" dirty="0" smtClean="0">
                <a:solidFill>
                  <a:srgbClr val="003366"/>
                </a:solidFill>
                <a:latin typeface="Times New Roman" panose="02020603050405020304" pitchFamily="18" charset="0"/>
                <a:ea typeface="Calibri" panose="020F0502020204030204" pitchFamily="34" charset="0"/>
                <a:cs typeface="Times New Roman" panose="02020603050405020304" pitchFamily="18" charset="0"/>
              </a:rPr>
              <a:t>                          Data Analysis</a:t>
            </a:r>
          </a:p>
        </p:txBody>
      </p:sp>
      <p:pic>
        <p:nvPicPr>
          <p:cNvPr id="7" name="Content Placeholder 5">
            <a:extLst>
              <a:ext uri="{FF2B5EF4-FFF2-40B4-BE49-F238E27FC236}">
                <a16:creationId xmlns:a16="http://schemas.microsoft.com/office/drawing/2014/main" xmlns="" id="{6B188BDF-8E57-42E5-98B1-67007C09E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6134" y="1989667"/>
            <a:ext cx="4495800" cy="3437467"/>
          </a:xfrm>
          <a:prstGeom prst="rect">
            <a:avLst/>
          </a:prstGeom>
        </p:spPr>
      </p:pic>
      <p:sp>
        <p:nvSpPr>
          <p:cNvPr id="2" name="Rectangle 1"/>
          <p:cNvSpPr/>
          <p:nvPr/>
        </p:nvSpPr>
        <p:spPr>
          <a:xfrm>
            <a:off x="220134" y="3062069"/>
            <a:ext cx="6096000" cy="923330"/>
          </a:xfrm>
          <a:prstGeom prst="rect">
            <a:avLst/>
          </a:prstGeom>
        </p:spPr>
        <p:txBody>
          <a:bodyPr>
            <a:spAutoFit/>
          </a:bodyPr>
          <a:lstStyle/>
          <a:p>
            <a:pPr algn="just"/>
            <a:r>
              <a:rPr lang="en-IN" dirty="0"/>
              <a:t>Gender of the respondent showed </a:t>
            </a:r>
            <a:r>
              <a:rPr lang="en-IN" dirty="0" smtClean="0"/>
              <a:t>that</a:t>
            </a:r>
          </a:p>
          <a:p>
            <a:pPr algn="just"/>
            <a:r>
              <a:rPr lang="en-IN" dirty="0" smtClean="0"/>
              <a:t> </a:t>
            </a:r>
            <a:r>
              <a:rPr lang="en-IN" dirty="0"/>
              <a:t>number of the female is higher </a:t>
            </a:r>
            <a:r>
              <a:rPr lang="en-IN" dirty="0" smtClean="0"/>
              <a:t>than</a:t>
            </a:r>
          </a:p>
          <a:p>
            <a:pPr algn="just"/>
            <a:r>
              <a:rPr lang="en-IN" dirty="0" smtClean="0"/>
              <a:t> </a:t>
            </a:r>
            <a:r>
              <a:rPr lang="en-IN" dirty="0"/>
              <a:t>number of male. </a:t>
            </a:r>
            <a:endParaRPr lang="en-IN" dirty="0"/>
          </a:p>
        </p:txBody>
      </p:sp>
    </p:spTree>
    <p:extLst>
      <p:ext uri="{BB962C8B-B14F-4D97-AF65-F5344CB8AC3E}">
        <p14:creationId xmlns:p14="http://schemas.microsoft.com/office/powerpoint/2010/main" val="201841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rotWithShape="1">
          <a:gsLst>
            <a:gs pos="76000">
              <a:schemeClr val="accent3">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D08784A-5A16-4B4B-8033-652EE701FDDC}"/>
              </a:ext>
            </a:extLst>
          </p:cNvPr>
          <p:cNvSpPr txBox="1"/>
          <p:nvPr/>
        </p:nvSpPr>
        <p:spPr>
          <a:xfrm>
            <a:off x="2241755" y="778981"/>
            <a:ext cx="7993626" cy="645113"/>
          </a:xfrm>
          <a:prstGeom prst="rect">
            <a:avLst/>
          </a:prstGeom>
          <a:noFill/>
        </p:spPr>
        <p:txBody>
          <a:bodyPr wrap="square">
            <a:spAutoFit/>
          </a:bodyPr>
          <a:lstStyle/>
          <a:p>
            <a:pPr marL="457200">
              <a:lnSpc>
                <a:spcPct val="107000"/>
              </a:lnSpc>
              <a:spcAft>
                <a:spcPts val="800"/>
              </a:spcAft>
            </a:pPr>
            <a:r>
              <a:rPr lang="en-IN" sz="3600" dirty="0" smtClean="0">
                <a:solidFill>
                  <a:srgbClr val="003366"/>
                </a:solidFill>
                <a:latin typeface="Times New Roman" panose="02020603050405020304" pitchFamily="18" charset="0"/>
                <a:ea typeface="Calibri" panose="020F0502020204030204" pitchFamily="34" charset="0"/>
                <a:cs typeface="Times New Roman" panose="02020603050405020304" pitchFamily="18" charset="0"/>
              </a:rPr>
              <a:t>                 Data Analysis</a:t>
            </a:r>
            <a:endParaRPr lang="en-IN" sz="3600" dirty="0">
              <a:solidFill>
                <a:srgbClr val="00336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98EEA174-B19A-4089-8E5F-FDF5BF814C80}"/>
              </a:ext>
            </a:extLst>
          </p:cNvPr>
          <p:cNvSpPr txBox="1"/>
          <p:nvPr/>
        </p:nvSpPr>
        <p:spPr>
          <a:xfrm>
            <a:off x="1018466" y="4380271"/>
            <a:ext cx="10155067" cy="1200329"/>
          </a:xfrm>
          <a:prstGeom prst="rect">
            <a:avLst/>
          </a:prstGeom>
          <a:solidFill>
            <a:schemeClr val="accent3">
              <a:lumMod val="60000"/>
              <a:lumOff val="40000"/>
            </a:schemeClr>
          </a:solidFill>
        </p:spPr>
        <p:txBody>
          <a:bodyPr wrap="square" rtlCol="0">
            <a:spAutoFit/>
          </a:bodyPr>
          <a:lstStyle/>
          <a:p>
            <a:pPr marL="285750" indent="-285750">
              <a:buFont typeface="Wingdings" panose="05000000000000000000" pitchFamily="2" charset="2"/>
              <a:buChar char="Ø"/>
            </a:pPr>
            <a:r>
              <a:rPr lang="en-IN" dirty="0"/>
              <a:t>From the plot we can see that, majority of the respondents pay their bills using debit or credit card, while least number of the respondents pay their bills using e-wallets like </a:t>
            </a:r>
            <a:r>
              <a:rPr lang="en-IN" dirty="0" err="1"/>
              <a:t>Paytm</a:t>
            </a:r>
            <a:r>
              <a:rPr lang="en-IN" dirty="0"/>
              <a:t>, </a:t>
            </a:r>
            <a:r>
              <a:rPr lang="en-IN" dirty="0" err="1"/>
              <a:t>Freecharge</a:t>
            </a:r>
            <a:r>
              <a:rPr lang="en-IN" dirty="0"/>
              <a:t> etc.</a:t>
            </a:r>
          </a:p>
          <a:p>
            <a:pPr marL="285750" indent="-285750">
              <a:buFont typeface="Wingdings" panose="05000000000000000000" pitchFamily="2" charset="2"/>
              <a:buChar char="Ø"/>
            </a:pPr>
            <a:endParaRPr lang="en-IN" dirty="0"/>
          </a:p>
        </p:txBody>
      </p:sp>
      <p:pic>
        <p:nvPicPr>
          <p:cNvPr id="6" name="Content Placeholder 6">
            <a:extLst>
              <a:ext uri="{FF2B5EF4-FFF2-40B4-BE49-F238E27FC236}">
                <a16:creationId xmlns:a16="http://schemas.microsoft.com/office/drawing/2014/main" xmlns="" id="{E7C8C30C-7BA6-4150-A93E-9A569A18B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67" y="1557868"/>
            <a:ext cx="8026400" cy="2682588"/>
          </a:xfrm>
          <a:prstGeom prst="rect">
            <a:avLst/>
          </a:prstGeom>
        </p:spPr>
      </p:pic>
    </p:spTree>
    <p:extLst>
      <p:ext uri="{BB962C8B-B14F-4D97-AF65-F5344CB8AC3E}">
        <p14:creationId xmlns:p14="http://schemas.microsoft.com/office/powerpoint/2010/main" val="2466979758"/>
      </p:ext>
    </p:extLst>
  </p:cSld>
  <p:clrMapOvr>
    <a:masterClrMapping/>
  </p:clrMapOvr>
</p:sld>
</file>

<file path=ppt/theme/theme1.xml><?xml version="1.0" encoding="utf-8"?>
<a:theme xmlns:a="http://schemas.openxmlformats.org/drawingml/2006/main" name="Slice">
  <a:themeElements>
    <a:clrScheme name="Custom 1">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626</TotalTime>
  <Words>1350</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Slice</vt:lpstr>
      <vt:lpstr>Project-      E-Retail customer retention</vt:lpstr>
      <vt:lpstr>PowerPoint Presentation</vt:lpstr>
      <vt:lpstr>PowerPoint Presentation</vt:lpstr>
      <vt:lpstr>    …Continued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Shopping Websites</vt:lpstr>
      <vt:lpstr>PowerPoint Presentation</vt:lpstr>
      <vt:lpstr>                  INFEREnces made </vt:lpstr>
      <vt:lpstr>PowerPoint Presentation</vt:lpstr>
      <vt:lpstr>Customer needs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Kumar Samal</dc:creator>
  <cp:lastModifiedBy>Microsoft account</cp:lastModifiedBy>
  <cp:revision>39</cp:revision>
  <dcterms:created xsi:type="dcterms:W3CDTF">2021-02-19T16:29:32Z</dcterms:created>
  <dcterms:modified xsi:type="dcterms:W3CDTF">2021-12-28T07:41:14Z</dcterms:modified>
</cp:coreProperties>
</file>