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chin Koli" initials="SK" lastIdx="1" clrIdx="0">
    <p:extLst>
      <p:ext uri="{19B8F6BF-5375-455C-9EA6-DF929625EA0E}">
        <p15:presenceInfo xmlns:p15="http://schemas.microsoft.com/office/powerpoint/2012/main" userId="ee16b96ce9a433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66"/>
    <a:srgbClr val="003300"/>
    <a:srgbClr val="A5002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807307-B2D9-4A09-8980-48B5A17C86E2}" type="doc">
      <dgm:prSet loTypeId="urn:microsoft.com/office/officeart/2005/8/layout/cycle5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E81B33E2-BE80-42C4-A168-2AE34E2CEB02}">
      <dgm:prSet phldrT="[Text]"/>
      <dgm:spPr/>
      <dgm:t>
        <a:bodyPr/>
        <a:lstStyle/>
        <a:p>
          <a:r>
            <a:rPr lang="en-IN" dirty="0" smtClean="0"/>
            <a:t>9 </a:t>
          </a:r>
          <a:r>
            <a:rPr lang="en-IN" dirty="0"/>
            <a:t>Columns</a:t>
          </a:r>
        </a:p>
        <a:p>
          <a:r>
            <a:rPr lang="en-IN" dirty="0" smtClean="0"/>
            <a:t>5011 </a:t>
          </a:r>
          <a:r>
            <a:rPr lang="en-IN" dirty="0"/>
            <a:t>Rows</a:t>
          </a:r>
        </a:p>
      </dgm:t>
    </dgm:pt>
    <dgm:pt modelId="{67E513F6-6BAE-49E3-8E9A-D14B1B4D8149}" type="parTrans" cxnId="{3C1F3732-1F6D-4BED-A1C7-D5CAD7BB7463}">
      <dgm:prSet/>
      <dgm:spPr/>
      <dgm:t>
        <a:bodyPr/>
        <a:lstStyle/>
        <a:p>
          <a:endParaRPr lang="en-IN"/>
        </a:p>
      </dgm:t>
    </dgm:pt>
    <dgm:pt modelId="{6161AAC7-DA62-491C-BD75-CEE11B1F9719}" type="sibTrans" cxnId="{3C1F3732-1F6D-4BED-A1C7-D5CAD7BB7463}">
      <dgm:prSet/>
      <dgm:spPr/>
      <dgm:t>
        <a:bodyPr/>
        <a:lstStyle/>
        <a:p>
          <a:endParaRPr lang="en-IN"/>
        </a:p>
      </dgm:t>
    </dgm:pt>
    <dgm:pt modelId="{28699429-49EB-4B01-8282-2171919CF603}">
      <dgm:prSet phldrT="[Text]"/>
      <dgm:spPr/>
      <dgm:t>
        <a:bodyPr/>
        <a:lstStyle/>
        <a:p>
          <a:r>
            <a:rPr lang="en-IN" dirty="0"/>
            <a:t>No Null Values</a:t>
          </a:r>
        </a:p>
      </dgm:t>
    </dgm:pt>
    <dgm:pt modelId="{BB008CB8-6E91-40CA-8D35-5F17BB2DA8E8}" type="parTrans" cxnId="{B87327FC-E81E-42B7-BC8B-61795077EAAC}">
      <dgm:prSet/>
      <dgm:spPr/>
      <dgm:t>
        <a:bodyPr/>
        <a:lstStyle/>
        <a:p>
          <a:endParaRPr lang="en-IN"/>
        </a:p>
      </dgm:t>
    </dgm:pt>
    <dgm:pt modelId="{9A5AC4EA-A056-42AE-8106-5BA74F0B938A}" type="sibTrans" cxnId="{B87327FC-E81E-42B7-BC8B-61795077EAAC}">
      <dgm:prSet/>
      <dgm:spPr/>
      <dgm:t>
        <a:bodyPr/>
        <a:lstStyle/>
        <a:p>
          <a:endParaRPr lang="en-IN"/>
        </a:p>
      </dgm:t>
    </dgm:pt>
    <dgm:pt modelId="{8D4225C2-BBC8-49BD-9C6F-5515A766BF23}">
      <dgm:prSet phldrT="[Text]"/>
      <dgm:spPr/>
      <dgm:t>
        <a:bodyPr/>
        <a:lstStyle/>
        <a:p>
          <a:r>
            <a:rPr lang="en-IN" dirty="0" smtClean="0"/>
            <a:t>2 </a:t>
          </a:r>
          <a:r>
            <a:rPr lang="en-IN" dirty="0"/>
            <a:t>columns of int64</a:t>
          </a:r>
        </a:p>
      </dgm:t>
    </dgm:pt>
    <dgm:pt modelId="{FAA439E2-42B8-413B-AFC4-649F2E6941BD}" type="parTrans" cxnId="{6CB87F3E-DBC3-490F-8E57-40118CDB54BB}">
      <dgm:prSet/>
      <dgm:spPr/>
      <dgm:t>
        <a:bodyPr/>
        <a:lstStyle/>
        <a:p>
          <a:endParaRPr lang="en-IN"/>
        </a:p>
      </dgm:t>
    </dgm:pt>
    <dgm:pt modelId="{D3ACEC77-2C0A-4798-A3E7-01782E30D7BC}" type="sibTrans" cxnId="{6CB87F3E-DBC3-490F-8E57-40118CDB54BB}">
      <dgm:prSet/>
      <dgm:spPr/>
      <dgm:t>
        <a:bodyPr/>
        <a:lstStyle/>
        <a:p>
          <a:endParaRPr lang="en-IN"/>
        </a:p>
      </dgm:t>
    </dgm:pt>
    <dgm:pt modelId="{D3890C1B-3D71-4585-84F9-E8CC2EF64363}">
      <dgm:prSet phldrT="[Text]"/>
      <dgm:spPr/>
      <dgm:t>
        <a:bodyPr/>
        <a:lstStyle/>
        <a:p>
          <a:r>
            <a:rPr lang="en-IN" dirty="0" smtClean="0"/>
            <a:t>3 </a:t>
          </a:r>
          <a:r>
            <a:rPr lang="en-IN" dirty="0"/>
            <a:t>columns of Object</a:t>
          </a:r>
        </a:p>
      </dgm:t>
    </dgm:pt>
    <dgm:pt modelId="{787FDF02-9383-499B-86F5-3F8F3EA93934}" type="parTrans" cxnId="{AF19AA92-4167-40A9-BA4D-22DEBF6C28B3}">
      <dgm:prSet/>
      <dgm:spPr/>
      <dgm:t>
        <a:bodyPr/>
        <a:lstStyle/>
        <a:p>
          <a:endParaRPr lang="en-IN"/>
        </a:p>
      </dgm:t>
    </dgm:pt>
    <dgm:pt modelId="{8CE0F045-E9F7-47DC-8320-01D1A4BD69F1}" type="sibTrans" cxnId="{AF19AA92-4167-40A9-BA4D-22DEBF6C28B3}">
      <dgm:prSet/>
      <dgm:spPr/>
      <dgm:t>
        <a:bodyPr/>
        <a:lstStyle/>
        <a:p>
          <a:endParaRPr lang="en-IN"/>
        </a:p>
      </dgm:t>
    </dgm:pt>
    <dgm:pt modelId="{B09D590F-D4E2-493C-9560-75596E11CF52}">
      <dgm:prSet phldrT="[Text]"/>
      <dgm:spPr/>
      <dgm:t>
        <a:bodyPr/>
        <a:lstStyle/>
        <a:p>
          <a:r>
            <a:rPr lang="en-IN" dirty="0" smtClean="0"/>
            <a:t>4 </a:t>
          </a:r>
          <a:r>
            <a:rPr lang="en-IN" dirty="0"/>
            <a:t>columns of Float64</a:t>
          </a:r>
        </a:p>
      </dgm:t>
    </dgm:pt>
    <dgm:pt modelId="{8B114344-76EE-414B-A51C-0310571DD466}" type="sibTrans" cxnId="{941337E5-AE77-4F6C-87FB-8EC484E1C638}">
      <dgm:prSet/>
      <dgm:spPr/>
      <dgm:t>
        <a:bodyPr/>
        <a:lstStyle/>
        <a:p>
          <a:endParaRPr lang="en-IN"/>
        </a:p>
      </dgm:t>
    </dgm:pt>
    <dgm:pt modelId="{1D92DF43-1B28-4C01-AB29-1271CD928841}" type="parTrans" cxnId="{941337E5-AE77-4F6C-87FB-8EC484E1C638}">
      <dgm:prSet/>
      <dgm:spPr/>
      <dgm:t>
        <a:bodyPr/>
        <a:lstStyle/>
        <a:p>
          <a:endParaRPr lang="en-IN"/>
        </a:p>
      </dgm:t>
    </dgm:pt>
    <dgm:pt modelId="{AB51D27A-E6DE-4590-84B6-B55312E11959}" type="pres">
      <dgm:prSet presAssocID="{1C807307-B2D9-4A09-8980-48B5A17C86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0798FE0-3896-49DC-9DFF-B6B3F7B8FE24}" type="pres">
      <dgm:prSet presAssocID="{E81B33E2-BE80-42C4-A168-2AE34E2CEB02}" presName="node" presStyleLbl="node1" presStyleIdx="0" presStyleCnt="5" custScaleX="139085" custScaleY="6313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5E1F46-CBFE-4713-9B97-4BFDBABCBD22}" type="pres">
      <dgm:prSet presAssocID="{E81B33E2-BE80-42C4-A168-2AE34E2CEB02}" presName="spNode" presStyleCnt="0"/>
      <dgm:spPr/>
    </dgm:pt>
    <dgm:pt modelId="{0ED6BDC7-74AA-4D62-BDB3-A1C5B5185159}" type="pres">
      <dgm:prSet presAssocID="{6161AAC7-DA62-491C-BD75-CEE11B1F9719}" presName="sibTrans" presStyleLbl="sibTrans1D1" presStyleIdx="0" presStyleCnt="5"/>
      <dgm:spPr/>
      <dgm:t>
        <a:bodyPr/>
        <a:lstStyle/>
        <a:p>
          <a:endParaRPr lang="en-IN"/>
        </a:p>
      </dgm:t>
    </dgm:pt>
    <dgm:pt modelId="{D4CD581F-A52A-4B3F-A90E-9CF86C3443EA}" type="pres">
      <dgm:prSet presAssocID="{28699429-49EB-4B01-8282-2171919CF603}" presName="node" presStyleLbl="node1" presStyleIdx="1" presStyleCnt="5" custScaleX="137333" custScaleY="7077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BA284F-B13E-4E4F-8074-6C4B0C01081D}" type="pres">
      <dgm:prSet presAssocID="{28699429-49EB-4B01-8282-2171919CF603}" presName="spNode" presStyleCnt="0"/>
      <dgm:spPr/>
    </dgm:pt>
    <dgm:pt modelId="{53518260-52A4-4A17-8FEB-F41FA140BCA8}" type="pres">
      <dgm:prSet presAssocID="{9A5AC4EA-A056-42AE-8106-5BA74F0B938A}" presName="sibTrans" presStyleLbl="sibTrans1D1" presStyleIdx="1" presStyleCnt="5"/>
      <dgm:spPr/>
      <dgm:t>
        <a:bodyPr/>
        <a:lstStyle/>
        <a:p>
          <a:endParaRPr lang="en-IN"/>
        </a:p>
      </dgm:t>
    </dgm:pt>
    <dgm:pt modelId="{230A9D94-91D5-44CA-8036-DD8FBDD50A8C}" type="pres">
      <dgm:prSet presAssocID="{B09D590F-D4E2-493C-9560-75596E11CF52}" presName="node" presStyleLbl="node1" presStyleIdx="2" presStyleCnt="5" custScaleX="1249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1517BA-06A1-4D2C-95EA-EC98D2EE0841}" type="pres">
      <dgm:prSet presAssocID="{B09D590F-D4E2-493C-9560-75596E11CF52}" presName="spNode" presStyleCnt="0"/>
      <dgm:spPr/>
    </dgm:pt>
    <dgm:pt modelId="{5E6A14DD-0105-4367-BAEF-6CF3B485A878}" type="pres">
      <dgm:prSet presAssocID="{8B114344-76EE-414B-A51C-0310571DD466}" presName="sibTrans" presStyleLbl="sibTrans1D1" presStyleIdx="2" presStyleCnt="5"/>
      <dgm:spPr/>
      <dgm:t>
        <a:bodyPr/>
        <a:lstStyle/>
        <a:p>
          <a:endParaRPr lang="en-IN"/>
        </a:p>
      </dgm:t>
    </dgm:pt>
    <dgm:pt modelId="{753F269B-4156-422B-B480-8DDBC09E87E7}" type="pres">
      <dgm:prSet presAssocID="{8D4225C2-BBC8-49BD-9C6F-5515A766BF23}" presName="node" presStyleLbl="node1" presStyleIdx="3" presStyleCnt="5" custScaleX="11719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239DA2-0791-431B-9DD1-C261BBFBAD92}" type="pres">
      <dgm:prSet presAssocID="{8D4225C2-BBC8-49BD-9C6F-5515A766BF23}" presName="spNode" presStyleCnt="0"/>
      <dgm:spPr/>
    </dgm:pt>
    <dgm:pt modelId="{B2D64E0A-6592-4153-9EC0-4D9CAFEA5FB8}" type="pres">
      <dgm:prSet presAssocID="{D3ACEC77-2C0A-4798-A3E7-01782E30D7BC}" presName="sibTrans" presStyleLbl="sibTrans1D1" presStyleIdx="3" presStyleCnt="5"/>
      <dgm:spPr/>
      <dgm:t>
        <a:bodyPr/>
        <a:lstStyle/>
        <a:p>
          <a:endParaRPr lang="en-IN"/>
        </a:p>
      </dgm:t>
    </dgm:pt>
    <dgm:pt modelId="{3F988EC7-3F9E-4173-B614-12088F5817BC}" type="pres">
      <dgm:prSet presAssocID="{D3890C1B-3D71-4585-84F9-E8CC2EF64363}" presName="node" presStyleLbl="node1" presStyleIdx="4" presStyleCnt="5" custScaleX="119748" custRadScaleRad="99234" custRadScaleInc="-589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359DB8-74D9-4BAB-9F49-3919533AA74B}" type="pres">
      <dgm:prSet presAssocID="{D3890C1B-3D71-4585-84F9-E8CC2EF64363}" presName="spNode" presStyleCnt="0"/>
      <dgm:spPr/>
    </dgm:pt>
    <dgm:pt modelId="{4E51D50A-1FB3-4693-9653-EE8E898CFA97}" type="pres">
      <dgm:prSet presAssocID="{8CE0F045-E9F7-47DC-8320-01D1A4BD69F1}" presName="sibTrans" presStyleLbl="sibTrans1D1" presStyleIdx="4" presStyleCnt="5"/>
      <dgm:spPr/>
      <dgm:t>
        <a:bodyPr/>
        <a:lstStyle/>
        <a:p>
          <a:endParaRPr lang="en-IN"/>
        </a:p>
      </dgm:t>
    </dgm:pt>
  </dgm:ptLst>
  <dgm:cxnLst>
    <dgm:cxn modelId="{941337E5-AE77-4F6C-87FB-8EC484E1C638}" srcId="{1C807307-B2D9-4A09-8980-48B5A17C86E2}" destId="{B09D590F-D4E2-493C-9560-75596E11CF52}" srcOrd="2" destOrd="0" parTransId="{1D92DF43-1B28-4C01-AB29-1271CD928841}" sibTransId="{8B114344-76EE-414B-A51C-0310571DD466}"/>
    <dgm:cxn modelId="{42AC8ACA-0D24-4086-A458-48B951D0558B}" type="presOf" srcId="{8B114344-76EE-414B-A51C-0310571DD466}" destId="{5E6A14DD-0105-4367-BAEF-6CF3B485A878}" srcOrd="0" destOrd="0" presId="urn:microsoft.com/office/officeart/2005/8/layout/cycle5"/>
    <dgm:cxn modelId="{68CB5F84-15C8-4DE5-ABB2-E13418628783}" type="presOf" srcId="{B09D590F-D4E2-493C-9560-75596E11CF52}" destId="{230A9D94-91D5-44CA-8036-DD8FBDD50A8C}" srcOrd="0" destOrd="0" presId="urn:microsoft.com/office/officeart/2005/8/layout/cycle5"/>
    <dgm:cxn modelId="{07EAA134-3304-484A-A535-6B79B38A587C}" type="presOf" srcId="{D3890C1B-3D71-4585-84F9-E8CC2EF64363}" destId="{3F988EC7-3F9E-4173-B614-12088F5817BC}" srcOrd="0" destOrd="0" presId="urn:microsoft.com/office/officeart/2005/8/layout/cycle5"/>
    <dgm:cxn modelId="{F10A4915-B733-4A27-B4DC-25B655E03C19}" type="presOf" srcId="{8CE0F045-E9F7-47DC-8320-01D1A4BD69F1}" destId="{4E51D50A-1FB3-4693-9653-EE8E898CFA97}" srcOrd="0" destOrd="0" presId="urn:microsoft.com/office/officeart/2005/8/layout/cycle5"/>
    <dgm:cxn modelId="{099ACAD5-924D-43FD-B25C-6BA8496F65CA}" type="presOf" srcId="{28699429-49EB-4B01-8282-2171919CF603}" destId="{D4CD581F-A52A-4B3F-A90E-9CF86C3443EA}" srcOrd="0" destOrd="0" presId="urn:microsoft.com/office/officeart/2005/8/layout/cycle5"/>
    <dgm:cxn modelId="{AF19AA92-4167-40A9-BA4D-22DEBF6C28B3}" srcId="{1C807307-B2D9-4A09-8980-48B5A17C86E2}" destId="{D3890C1B-3D71-4585-84F9-E8CC2EF64363}" srcOrd="4" destOrd="0" parTransId="{787FDF02-9383-499B-86F5-3F8F3EA93934}" sibTransId="{8CE0F045-E9F7-47DC-8320-01D1A4BD69F1}"/>
    <dgm:cxn modelId="{113B445C-DAE0-4228-A24A-584CFAA2E678}" type="presOf" srcId="{8D4225C2-BBC8-49BD-9C6F-5515A766BF23}" destId="{753F269B-4156-422B-B480-8DDBC09E87E7}" srcOrd="0" destOrd="0" presId="urn:microsoft.com/office/officeart/2005/8/layout/cycle5"/>
    <dgm:cxn modelId="{3C1F3732-1F6D-4BED-A1C7-D5CAD7BB7463}" srcId="{1C807307-B2D9-4A09-8980-48B5A17C86E2}" destId="{E81B33E2-BE80-42C4-A168-2AE34E2CEB02}" srcOrd="0" destOrd="0" parTransId="{67E513F6-6BAE-49E3-8E9A-D14B1B4D8149}" sibTransId="{6161AAC7-DA62-491C-BD75-CEE11B1F9719}"/>
    <dgm:cxn modelId="{10B021F1-B667-41E8-8429-78F9B8A6922F}" type="presOf" srcId="{6161AAC7-DA62-491C-BD75-CEE11B1F9719}" destId="{0ED6BDC7-74AA-4D62-BDB3-A1C5B5185159}" srcOrd="0" destOrd="0" presId="urn:microsoft.com/office/officeart/2005/8/layout/cycle5"/>
    <dgm:cxn modelId="{B3D32BDD-8FB1-4E11-BB0E-FFFDFF49E9DF}" type="presOf" srcId="{E81B33E2-BE80-42C4-A168-2AE34E2CEB02}" destId="{F0798FE0-3896-49DC-9DFF-B6B3F7B8FE24}" srcOrd="0" destOrd="0" presId="urn:microsoft.com/office/officeart/2005/8/layout/cycle5"/>
    <dgm:cxn modelId="{B87327FC-E81E-42B7-BC8B-61795077EAAC}" srcId="{1C807307-B2D9-4A09-8980-48B5A17C86E2}" destId="{28699429-49EB-4B01-8282-2171919CF603}" srcOrd="1" destOrd="0" parTransId="{BB008CB8-6E91-40CA-8D35-5F17BB2DA8E8}" sibTransId="{9A5AC4EA-A056-42AE-8106-5BA74F0B938A}"/>
    <dgm:cxn modelId="{A7B994E3-CF1B-4EFC-97CC-F61C64E9468D}" type="presOf" srcId="{9A5AC4EA-A056-42AE-8106-5BA74F0B938A}" destId="{53518260-52A4-4A17-8FEB-F41FA140BCA8}" srcOrd="0" destOrd="0" presId="urn:microsoft.com/office/officeart/2005/8/layout/cycle5"/>
    <dgm:cxn modelId="{6CB87F3E-DBC3-490F-8E57-40118CDB54BB}" srcId="{1C807307-B2D9-4A09-8980-48B5A17C86E2}" destId="{8D4225C2-BBC8-49BD-9C6F-5515A766BF23}" srcOrd="3" destOrd="0" parTransId="{FAA439E2-42B8-413B-AFC4-649F2E6941BD}" sibTransId="{D3ACEC77-2C0A-4798-A3E7-01782E30D7BC}"/>
    <dgm:cxn modelId="{9876B53D-C0D3-4DDD-861F-FCA113AB4F6F}" type="presOf" srcId="{D3ACEC77-2C0A-4798-A3E7-01782E30D7BC}" destId="{B2D64E0A-6592-4153-9EC0-4D9CAFEA5FB8}" srcOrd="0" destOrd="0" presId="urn:microsoft.com/office/officeart/2005/8/layout/cycle5"/>
    <dgm:cxn modelId="{3A62B453-02B0-43EC-BA10-1209C0BF0B0B}" type="presOf" srcId="{1C807307-B2D9-4A09-8980-48B5A17C86E2}" destId="{AB51D27A-E6DE-4590-84B6-B55312E11959}" srcOrd="0" destOrd="0" presId="urn:microsoft.com/office/officeart/2005/8/layout/cycle5"/>
    <dgm:cxn modelId="{23D6F28C-3657-468C-A040-D9D5FECB1C98}" type="presParOf" srcId="{AB51D27A-E6DE-4590-84B6-B55312E11959}" destId="{F0798FE0-3896-49DC-9DFF-B6B3F7B8FE24}" srcOrd="0" destOrd="0" presId="urn:microsoft.com/office/officeart/2005/8/layout/cycle5"/>
    <dgm:cxn modelId="{F7901F89-A990-450F-A99B-2B4B23137EA1}" type="presParOf" srcId="{AB51D27A-E6DE-4590-84B6-B55312E11959}" destId="{365E1F46-CBFE-4713-9B97-4BFDBABCBD22}" srcOrd="1" destOrd="0" presId="urn:microsoft.com/office/officeart/2005/8/layout/cycle5"/>
    <dgm:cxn modelId="{D9040467-CA48-46BE-B299-7648FFDFAE2D}" type="presParOf" srcId="{AB51D27A-E6DE-4590-84B6-B55312E11959}" destId="{0ED6BDC7-74AA-4D62-BDB3-A1C5B5185159}" srcOrd="2" destOrd="0" presId="urn:microsoft.com/office/officeart/2005/8/layout/cycle5"/>
    <dgm:cxn modelId="{E7E4ED3A-CC4C-46CE-946D-E58C71D95B24}" type="presParOf" srcId="{AB51D27A-E6DE-4590-84B6-B55312E11959}" destId="{D4CD581F-A52A-4B3F-A90E-9CF86C3443EA}" srcOrd="3" destOrd="0" presId="urn:microsoft.com/office/officeart/2005/8/layout/cycle5"/>
    <dgm:cxn modelId="{DC08CD66-529E-4303-9A77-25D1AAC85764}" type="presParOf" srcId="{AB51D27A-E6DE-4590-84B6-B55312E11959}" destId="{E9BA284F-B13E-4E4F-8074-6C4B0C01081D}" srcOrd="4" destOrd="0" presId="urn:microsoft.com/office/officeart/2005/8/layout/cycle5"/>
    <dgm:cxn modelId="{6679C3F4-1E7A-491C-8547-F09D57832BAB}" type="presParOf" srcId="{AB51D27A-E6DE-4590-84B6-B55312E11959}" destId="{53518260-52A4-4A17-8FEB-F41FA140BCA8}" srcOrd="5" destOrd="0" presId="urn:microsoft.com/office/officeart/2005/8/layout/cycle5"/>
    <dgm:cxn modelId="{E9F9E2BA-5398-4120-BD03-76DA82349AA1}" type="presParOf" srcId="{AB51D27A-E6DE-4590-84B6-B55312E11959}" destId="{230A9D94-91D5-44CA-8036-DD8FBDD50A8C}" srcOrd="6" destOrd="0" presId="urn:microsoft.com/office/officeart/2005/8/layout/cycle5"/>
    <dgm:cxn modelId="{DE0F2E4A-0E67-47EB-83C6-CE98390B51A9}" type="presParOf" srcId="{AB51D27A-E6DE-4590-84B6-B55312E11959}" destId="{1B1517BA-06A1-4D2C-95EA-EC98D2EE0841}" srcOrd="7" destOrd="0" presId="urn:microsoft.com/office/officeart/2005/8/layout/cycle5"/>
    <dgm:cxn modelId="{318D0370-1C4E-4143-9413-43B990691618}" type="presParOf" srcId="{AB51D27A-E6DE-4590-84B6-B55312E11959}" destId="{5E6A14DD-0105-4367-BAEF-6CF3B485A878}" srcOrd="8" destOrd="0" presId="urn:microsoft.com/office/officeart/2005/8/layout/cycle5"/>
    <dgm:cxn modelId="{56C426A1-98D9-44CA-A015-2A28BBFCC874}" type="presParOf" srcId="{AB51D27A-E6DE-4590-84B6-B55312E11959}" destId="{753F269B-4156-422B-B480-8DDBC09E87E7}" srcOrd="9" destOrd="0" presId="urn:microsoft.com/office/officeart/2005/8/layout/cycle5"/>
    <dgm:cxn modelId="{2AF232C5-2CE5-40A7-A856-4D6C4F2A4A08}" type="presParOf" srcId="{AB51D27A-E6DE-4590-84B6-B55312E11959}" destId="{CE239DA2-0791-431B-9DD1-C261BBFBAD92}" srcOrd="10" destOrd="0" presId="urn:microsoft.com/office/officeart/2005/8/layout/cycle5"/>
    <dgm:cxn modelId="{C6EA22C4-9936-4EF8-AF7E-5F7B73A5E5FC}" type="presParOf" srcId="{AB51D27A-E6DE-4590-84B6-B55312E11959}" destId="{B2D64E0A-6592-4153-9EC0-4D9CAFEA5FB8}" srcOrd="11" destOrd="0" presId="urn:microsoft.com/office/officeart/2005/8/layout/cycle5"/>
    <dgm:cxn modelId="{E4A0C6A3-D2F1-4EB1-8E8A-4D79AB7E73FB}" type="presParOf" srcId="{AB51D27A-E6DE-4590-84B6-B55312E11959}" destId="{3F988EC7-3F9E-4173-B614-12088F5817BC}" srcOrd="12" destOrd="0" presId="urn:microsoft.com/office/officeart/2005/8/layout/cycle5"/>
    <dgm:cxn modelId="{24847324-B9E8-4FF3-BF96-62EE067302A8}" type="presParOf" srcId="{AB51D27A-E6DE-4590-84B6-B55312E11959}" destId="{AF359DB8-74D9-4BAB-9F49-3919533AA74B}" srcOrd="13" destOrd="0" presId="urn:microsoft.com/office/officeart/2005/8/layout/cycle5"/>
    <dgm:cxn modelId="{4BC5C3F2-06FE-4066-B187-893767B2A023}" type="presParOf" srcId="{AB51D27A-E6DE-4590-84B6-B55312E11959}" destId="{4E51D50A-1FB3-4693-9653-EE8E898CFA9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A484C9-0677-4E17-9AB5-2A76E2F6EEB3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F6C9795-F94E-44E3-ABAA-242E1CD0EF9B}">
      <dgm:prSet phldrT="[Text]"/>
      <dgm:spPr/>
      <dgm:t>
        <a:bodyPr/>
        <a:lstStyle/>
        <a:p>
          <a:r>
            <a:rPr lang="en-IN" dirty="0"/>
            <a:t>Laptop</a:t>
          </a:r>
        </a:p>
      </dgm:t>
    </dgm:pt>
    <dgm:pt modelId="{9FC39B14-BC03-4AF8-8ADE-98A6AFF0FDAA}" type="parTrans" cxnId="{915C2DEE-846E-4FCA-AB5E-88340B0838BE}">
      <dgm:prSet/>
      <dgm:spPr/>
      <dgm:t>
        <a:bodyPr/>
        <a:lstStyle/>
        <a:p>
          <a:endParaRPr lang="en-IN"/>
        </a:p>
      </dgm:t>
    </dgm:pt>
    <dgm:pt modelId="{B5070486-AAB8-4C10-9539-AA7E4BFEDEDA}" type="sibTrans" cxnId="{915C2DEE-846E-4FCA-AB5E-88340B0838BE}">
      <dgm:prSet/>
      <dgm:spPr/>
      <dgm:t>
        <a:bodyPr/>
        <a:lstStyle/>
        <a:p>
          <a:endParaRPr lang="en-IN"/>
        </a:p>
      </dgm:t>
    </dgm:pt>
    <dgm:pt modelId="{641FFEB3-E698-45FF-B81A-DA0D8EA6546E}">
      <dgm:prSet phldrT="[Text]"/>
      <dgm:spPr/>
      <dgm:t>
        <a:bodyPr/>
        <a:lstStyle/>
        <a:p>
          <a:r>
            <a:rPr lang="en-IN" dirty="0" err="1"/>
            <a:t>Numpy</a:t>
          </a:r>
          <a:endParaRPr lang="en-IN" dirty="0"/>
        </a:p>
        <a:p>
          <a:r>
            <a:rPr lang="en-IN" dirty="0"/>
            <a:t>Pandas</a:t>
          </a:r>
        </a:p>
      </dgm:t>
    </dgm:pt>
    <dgm:pt modelId="{E561EC99-72C8-4D27-9CDC-95FAA5438699}" type="parTrans" cxnId="{580BF150-3E9B-4BA7-B39E-EFF54C34627C}">
      <dgm:prSet/>
      <dgm:spPr/>
      <dgm:t>
        <a:bodyPr/>
        <a:lstStyle/>
        <a:p>
          <a:endParaRPr lang="en-IN"/>
        </a:p>
      </dgm:t>
    </dgm:pt>
    <dgm:pt modelId="{E248FB52-A455-43F2-ADA0-3DA023929B94}" type="sibTrans" cxnId="{580BF150-3E9B-4BA7-B39E-EFF54C34627C}">
      <dgm:prSet/>
      <dgm:spPr/>
      <dgm:t>
        <a:bodyPr/>
        <a:lstStyle/>
        <a:p>
          <a:endParaRPr lang="en-IN"/>
        </a:p>
      </dgm:t>
    </dgm:pt>
    <dgm:pt modelId="{BFD70835-D5FC-40FF-9D80-2FF6E4929FFB}">
      <dgm:prSet phldrT="[Text]"/>
      <dgm:spPr/>
      <dgm:t>
        <a:bodyPr/>
        <a:lstStyle/>
        <a:p>
          <a:r>
            <a:rPr lang="en-IN" dirty="0"/>
            <a:t>Imblearn</a:t>
          </a:r>
        </a:p>
      </dgm:t>
    </dgm:pt>
    <dgm:pt modelId="{D42FCF98-99FC-4FD4-9390-6B133185A28E}" type="parTrans" cxnId="{0AC231E4-6484-443B-9515-5DA283A6E05D}">
      <dgm:prSet/>
      <dgm:spPr/>
      <dgm:t>
        <a:bodyPr/>
        <a:lstStyle/>
        <a:p>
          <a:endParaRPr lang="en-IN"/>
        </a:p>
      </dgm:t>
    </dgm:pt>
    <dgm:pt modelId="{0E50CF1A-3BBC-454D-8AEA-4A9BE875200B}" type="sibTrans" cxnId="{0AC231E4-6484-443B-9515-5DA283A6E05D}">
      <dgm:prSet/>
      <dgm:spPr/>
      <dgm:t>
        <a:bodyPr/>
        <a:lstStyle/>
        <a:p>
          <a:endParaRPr lang="en-IN"/>
        </a:p>
      </dgm:t>
    </dgm:pt>
    <dgm:pt modelId="{3537D30D-49E1-4C8C-88C1-EE7C947DFBAE}">
      <dgm:prSet phldrT="[Text]"/>
      <dgm:spPr/>
      <dgm:t>
        <a:bodyPr/>
        <a:lstStyle/>
        <a:p>
          <a:r>
            <a:rPr lang="en-IN" dirty="0"/>
            <a:t>Seaborn</a:t>
          </a:r>
        </a:p>
        <a:p>
          <a:r>
            <a:rPr lang="en-IN" dirty="0"/>
            <a:t>Matplotlib</a:t>
          </a:r>
        </a:p>
      </dgm:t>
    </dgm:pt>
    <dgm:pt modelId="{E872C1AD-07F2-4DB4-8CC9-E8EB350DA279}" type="parTrans" cxnId="{024DC841-E81B-4E8D-9D93-6A8674983C15}">
      <dgm:prSet/>
      <dgm:spPr/>
      <dgm:t>
        <a:bodyPr/>
        <a:lstStyle/>
        <a:p>
          <a:endParaRPr lang="en-IN"/>
        </a:p>
      </dgm:t>
    </dgm:pt>
    <dgm:pt modelId="{0390EF9F-B4AF-4AB2-9D65-50253D8310CE}" type="sibTrans" cxnId="{024DC841-E81B-4E8D-9D93-6A8674983C15}">
      <dgm:prSet/>
      <dgm:spPr/>
      <dgm:t>
        <a:bodyPr/>
        <a:lstStyle/>
        <a:p>
          <a:endParaRPr lang="en-IN"/>
        </a:p>
      </dgm:t>
    </dgm:pt>
    <dgm:pt modelId="{741D11CD-BDDB-446F-9BF1-7E65B21E22DD}">
      <dgm:prSet phldrT="[Text]"/>
      <dgm:spPr/>
      <dgm:t>
        <a:bodyPr/>
        <a:lstStyle/>
        <a:p>
          <a:r>
            <a:rPr lang="en-IN" dirty="0"/>
            <a:t>Sklearn</a:t>
          </a:r>
        </a:p>
      </dgm:t>
    </dgm:pt>
    <dgm:pt modelId="{29E037BC-981F-49A6-AB26-81280A810A6E}" type="parTrans" cxnId="{3E45FB21-4D4C-4D54-8774-B48BFB46C19C}">
      <dgm:prSet/>
      <dgm:spPr/>
      <dgm:t>
        <a:bodyPr/>
        <a:lstStyle/>
        <a:p>
          <a:endParaRPr lang="en-IN"/>
        </a:p>
      </dgm:t>
    </dgm:pt>
    <dgm:pt modelId="{AD6115CD-660A-4396-8BF3-86E613F720B1}" type="sibTrans" cxnId="{3E45FB21-4D4C-4D54-8774-B48BFB46C19C}">
      <dgm:prSet/>
      <dgm:spPr/>
      <dgm:t>
        <a:bodyPr/>
        <a:lstStyle/>
        <a:p>
          <a:endParaRPr lang="en-IN"/>
        </a:p>
      </dgm:t>
    </dgm:pt>
    <dgm:pt modelId="{3357E4BE-8A8B-43A3-94E7-BB57FED8D302}">
      <dgm:prSet phldrT="[Text]"/>
      <dgm:spPr/>
      <dgm:t>
        <a:bodyPr/>
        <a:lstStyle/>
        <a:p>
          <a:r>
            <a:rPr lang="en-IN" dirty="0"/>
            <a:t>Phone</a:t>
          </a:r>
        </a:p>
      </dgm:t>
    </dgm:pt>
    <dgm:pt modelId="{068AFDA5-B12B-4038-820D-9AF717A54076}" type="parTrans" cxnId="{A998D847-33ED-43DF-8F4B-834F6023E654}">
      <dgm:prSet/>
      <dgm:spPr/>
      <dgm:t>
        <a:bodyPr/>
        <a:lstStyle/>
        <a:p>
          <a:endParaRPr lang="en-IN"/>
        </a:p>
      </dgm:t>
    </dgm:pt>
    <dgm:pt modelId="{71BDC9FB-6A5A-48AF-B5B8-BDBCEFFE1630}" type="sibTrans" cxnId="{A998D847-33ED-43DF-8F4B-834F6023E654}">
      <dgm:prSet/>
      <dgm:spPr/>
      <dgm:t>
        <a:bodyPr/>
        <a:lstStyle/>
        <a:p>
          <a:endParaRPr lang="en-IN"/>
        </a:p>
      </dgm:t>
    </dgm:pt>
    <dgm:pt modelId="{A7AC707C-8ECC-428A-B6F5-2E809219E4E9}">
      <dgm:prSet phldrT="[Text]"/>
      <dgm:spPr/>
      <dgm:t>
        <a:bodyPr/>
        <a:lstStyle/>
        <a:p>
          <a:r>
            <a:rPr lang="en-IN" dirty="0" err="1"/>
            <a:t>Jupyter</a:t>
          </a:r>
          <a:endParaRPr lang="en-IN" dirty="0"/>
        </a:p>
      </dgm:t>
    </dgm:pt>
    <dgm:pt modelId="{59C4EC75-39D9-4E5C-8611-1886A4DF619D}" type="parTrans" cxnId="{ACAB615A-4E12-477D-A35B-82AFF3AD9DA7}">
      <dgm:prSet/>
      <dgm:spPr/>
      <dgm:t>
        <a:bodyPr/>
        <a:lstStyle/>
        <a:p>
          <a:endParaRPr lang="en-IN"/>
        </a:p>
      </dgm:t>
    </dgm:pt>
    <dgm:pt modelId="{CDDC7343-ACA0-4720-8C0E-E5B992F6D6C4}" type="sibTrans" cxnId="{ACAB615A-4E12-477D-A35B-82AFF3AD9DA7}">
      <dgm:prSet/>
      <dgm:spPr/>
      <dgm:t>
        <a:bodyPr/>
        <a:lstStyle/>
        <a:p>
          <a:endParaRPr lang="en-IN"/>
        </a:p>
      </dgm:t>
    </dgm:pt>
    <dgm:pt modelId="{9B206636-EE3E-4D5E-8619-B6FCBA4AC73F}">
      <dgm:prSet phldrT="[Text]"/>
      <dgm:spPr/>
      <dgm:t>
        <a:bodyPr/>
        <a:lstStyle/>
        <a:p>
          <a:r>
            <a:rPr lang="en-IN" dirty="0" err="1"/>
            <a:t>Youtube</a:t>
          </a:r>
          <a:endParaRPr lang="en-IN" dirty="0"/>
        </a:p>
      </dgm:t>
    </dgm:pt>
    <dgm:pt modelId="{ACA01EAA-1443-437E-97AE-7EDAF15514A4}" type="parTrans" cxnId="{1E76584C-8D53-4C74-88E3-6DEC9B61E002}">
      <dgm:prSet/>
      <dgm:spPr/>
      <dgm:t>
        <a:bodyPr/>
        <a:lstStyle/>
        <a:p>
          <a:endParaRPr lang="en-IN"/>
        </a:p>
      </dgm:t>
    </dgm:pt>
    <dgm:pt modelId="{5DE80FE1-7F2D-46B6-8055-BC295839274C}" type="sibTrans" cxnId="{1E76584C-8D53-4C74-88E3-6DEC9B61E002}">
      <dgm:prSet/>
      <dgm:spPr/>
      <dgm:t>
        <a:bodyPr/>
        <a:lstStyle/>
        <a:p>
          <a:endParaRPr lang="en-IN"/>
        </a:p>
      </dgm:t>
    </dgm:pt>
    <dgm:pt modelId="{280F4A19-6F8B-4097-9E1F-FB68F8559257}">
      <dgm:prSet/>
      <dgm:spPr/>
      <dgm:t>
        <a:bodyPr/>
        <a:lstStyle/>
        <a:p>
          <a:r>
            <a:rPr lang="en-IN" dirty="0" err="1"/>
            <a:t>Github</a:t>
          </a:r>
          <a:endParaRPr lang="en-IN" dirty="0"/>
        </a:p>
      </dgm:t>
    </dgm:pt>
    <dgm:pt modelId="{0BF739D1-3312-45BF-89C5-8BAFB0C5ACEF}" type="parTrans" cxnId="{39273D04-2F30-4EEA-A302-8AB306153369}">
      <dgm:prSet/>
      <dgm:spPr/>
      <dgm:t>
        <a:bodyPr/>
        <a:lstStyle/>
        <a:p>
          <a:endParaRPr lang="en-IN"/>
        </a:p>
      </dgm:t>
    </dgm:pt>
    <dgm:pt modelId="{CE532569-07F9-42BF-8A58-6753F66E963B}" type="sibTrans" cxnId="{39273D04-2F30-4EEA-A302-8AB306153369}">
      <dgm:prSet/>
      <dgm:spPr/>
      <dgm:t>
        <a:bodyPr/>
        <a:lstStyle/>
        <a:p>
          <a:endParaRPr lang="en-IN"/>
        </a:p>
      </dgm:t>
    </dgm:pt>
    <dgm:pt modelId="{0F26B7C1-5D1C-4D2D-9F17-13F4AA719D94}" type="pres">
      <dgm:prSet presAssocID="{75A484C9-0677-4E17-9AB5-2A76E2F6EEB3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9AA6A0EC-F247-43AE-AFE5-2E547ADA3DF8}" type="pres">
      <dgm:prSet presAssocID="{1F6C9795-F94E-44E3-ABAA-242E1CD0EF9B}" presName="compNode" presStyleCnt="0"/>
      <dgm:spPr/>
    </dgm:pt>
    <dgm:pt modelId="{215398BE-4D97-4114-B5C7-A3750342D2A0}" type="pres">
      <dgm:prSet presAssocID="{1F6C9795-F94E-44E3-ABAA-242E1CD0EF9B}" presName="dummyConnPt" presStyleCnt="0"/>
      <dgm:spPr/>
    </dgm:pt>
    <dgm:pt modelId="{EC58BC4A-6A51-4B95-A4D0-CB08D8174B44}" type="pres">
      <dgm:prSet presAssocID="{1F6C9795-F94E-44E3-ABAA-242E1CD0EF9B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4BD327-5876-4510-988D-F2C9BDFD04D3}" type="pres">
      <dgm:prSet presAssocID="{B5070486-AAB8-4C10-9539-AA7E4BFEDEDA}" presName="sibTrans" presStyleLbl="bgSibTrans2D1" presStyleIdx="0" presStyleCnt="8"/>
      <dgm:spPr/>
      <dgm:t>
        <a:bodyPr/>
        <a:lstStyle/>
        <a:p>
          <a:endParaRPr lang="en-IN"/>
        </a:p>
      </dgm:t>
    </dgm:pt>
    <dgm:pt modelId="{9884055B-54B6-4B9D-B6C8-D1DBFC491463}" type="pres">
      <dgm:prSet presAssocID="{641FFEB3-E698-45FF-B81A-DA0D8EA6546E}" presName="compNode" presStyleCnt="0"/>
      <dgm:spPr/>
    </dgm:pt>
    <dgm:pt modelId="{0E591F98-C773-47C0-B1C6-B187240F229A}" type="pres">
      <dgm:prSet presAssocID="{641FFEB3-E698-45FF-B81A-DA0D8EA6546E}" presName="dummyConnPt" presStyleCnt="0"/>
      <dgm:spPr/>
    </dgm:pt>
    <dgm:pt modelId="{55BBE3C8-B641-4D76-A8DE-93DF5BF40C82}" type="pres">
      <dgm:prSet presAssocID="{641FFEB3-E698-45FF-B81A-DA0D8EA6546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2830E9-C787-47D6-884D-C18D358D2E96}" type="pres">
      <dgm:prSet presAssocID="{E248FB52-A455-43F2-ADA0-3DA023929B94}" presName="sibTrans" presStyleLbl="bgSibTrans2D1" presStyleIdx="1" presStyleCnt="8"/>
      <dgm:spPr/>
      <dgm:t>
        <a:bodyPr/>
        <a:lstStyle/>
        <a:p>
          <a:endParaRPr lang="en-IN"/>
        </a:p>
      </dgm:t>
    </dgm:pt>
    <dgm:pt modelId="{04BEC56C-15C7-4D42-9056-D6E4E9A09F6D}" type="pres">
      <dgm:prSet presAssocID="{BFD70835-D5FC-40FF-9D80-2FF6E4929FFB}" presName="compNode" presStyleCnt="0"/>
      <dgm:spPr/>
    </dgm:pt>
    <dgm:pt modelId="{929DAF6C-E060-4429-AC1E-A99A32903EC0}" type="pres">
      <dgm:prSet presAssocID="{BFD70835-D5FC-40FF-9D80-2FF6E4929FFB}" presName="dummyConnPt" presStyleCnt="0"/>
      <dgm:spPr/>
    </dgm:pt>
    <dgm:pt modelId="{33D4A253-7420-435E-BE4C-0E3CECD9E9B0}" type="pres">
      <dgm:prSet presAssocID="{BFD70835-D5FC-40FF-9D80-2FF6E4929FF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36B4FC-6647-4877-BFB5-A05C99EFEB4B}" type="pres">
      <dgm:prSet presAssocID="{0E50CF1A-3BBC-454D-8AEA-4A9BE875200B}" presName="sibTrans" presStyleLbl="bgSibTrans2D1" presStyleIdx="2" presStyleCnt="8"/>
      <dgm:spPr/>
      <dgm:t>
        <a:bodyPr/>
        <a:lstStyle/>
        <a:p>
          <a:endParaRPr lang="en-IN"/>
        </a:p>
      </dgm:t>
    </dgm:pt>
    <dgm:pt modelId="{5B307BCA-FD8C-40BC-9C5B-9534E860753A}" type="pres">
      <dgm:prSet presAssocID="{3537D30D-49E1-4C8C-88C1-EE7C947DFBAE}" presName="compNode" presStyleCnt="0"/>
      <dgm:spPr/>
    </dgm:pt>
    <dgm:pt modelId="{76CA70BC-B9F2-4664-ACE7-F62B443B84D7}" type="pres">
      <dgm:prSet presAssocID="{3537D30D-49E1-4C8C-88C1-EE7C947DFBAE}" presName="dummyConnPt" presStyleCnt="0"/>
      <dgm:spPr/>
    </dgm:pt>
    <dgm:pt modelId="{43CAB8DC-95E6-443C-A50E-77C7F9754DF0}" type="pres">
      <dgm:prSet presAssocID="{3537D30D-49E1-4C8C-88C1-EE7C947DFBAE}" presName="node" presStyleLbl="node1" presStyleIdx="3" presStyleCnt="9" custLinFactNeighborY="70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D98764-DC80-4564-9B32-F84D03607ADD}" type="pres">
      <dgm:prSet presAssocID="{0390EF9F-B4AF-4AB2-9D65-50253D8310CE}" presName="sibTrans" presStyleLbl="bgSibTrans2D1" presStyleIdx="3" presStyleCnt="8"/>
      <dgm:spPr/>
      <dgm:t>
        <a:bodyPr/>
        <a:lstStyle/>
        <a:p>
          <a:endParaRPr lang="en-IN"/>
        </a:p>
      </dgm:t>
    </dgm:pt>
    <dgm:pt modelId="{58CB549F-95E2-4497-B8BA-BD02D9CA7E88}" type="pres">
      <dgm:prSet presAssocID="{741D11CD-BDDB-446F-9BF1-7E65B21E22DD}" presName="compNode" presStyleCnt="0"/>
      <dgm:spPr/>
    </dgm:pt>
    <dgm:pt modelId="{F8DB726F-2E7E-4C24-BCCC-49E0F970374A}" type="pres">
      <dgm:prSet presAssocID="{741D11CD-BDDB-446F-9BF1-7E65B21E22DD}" presName="dummyConnPt" presStyleCnt="0"/>
      <dgm:spPr/>
    </dgm:pt>
    <dgm:pt modelId="{8843EE76-8703-44E7-9CD9-03C2E059F9DD}" type="pres">
      <dgm:prSet presAssocID="{741D11CD-BDDB-446F-9BF1-7E65B21E22D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F23214-8E7E-4134-976B-9E015F2F61D2}" type="pres">
      <dgm:prSet presAssocID="{AD6115CD-660A-4396-8BF3-86E613F720B1}" presName="sibTrans" presStyleLbl="bgSibTrans2D1" presStyleIdx="4" presStyleCnt="8"/>
      <dgm:spPr/>
      <dgm:t>
        <a:bodyPr/>
        <a:lstStyle/>
        <a:p>
          <a:endParaRPr lang="en-IN"/>
        </a:p>
      </dgm:t>
    </dgm:pt>
    <dgm:pt modelId="{F75120AD-F1F8-48A0-AE80-FE00A192D65C}" type="pres">
      <dgm:prSet presAssocID="{3357E4BE-8A8B-43A3-94E7-BB57FED8D302}" presName="compNode" presStyleCnt="0"/>
      <dgm:spPr/>
    </dgm:pt>
    <dgm:pt modelId="{BB901825-6D70-4FB6-9DA2-E0D3250B8446}" type="pres">
      <dgm:prSet presAssocID="{3357E4BE-8A8B-43A3-94E7-BB57FED8D302}" presName="dummyConnPt" presStyleCnt="0"/>
      <dgm:spPr/>
    </dgm:pt>
    <dgm:pt modelId="{89B7AC79-40EC-4794-9219-F84F431F06A5}" type="pres">
      <dgm:prSet presAssocID="{3357E4BE-8A8B-43A3-94E7-BB57FED8D302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70AC53-8A15-44DA-91AA-EA8771F40A44}" type="pres">
      <dgm:prSet presAssocID="{71BDC9FB-6A5A-48AF-B5B8-BDBCEFFE1630}" presName="sibTrans" presStyleLbl="bgSibTrans2D1" presStyleIdx="5" presStyleCnt="8"/>
      <dgm:spPr/>
      <dgm:t>
        <a:bodyPr/>
        <a:lstStyle/>
        <a:p>
          <a:endParaRPr lang="en-IN"/>
        </a:p>
      </dgm:t>
    </dgm:pt>
    <dgm:pt modelId="{11F068A0-C00E-4671-99F2-4E8C998A246F}" type="pres">
      <dgm:prSet presAssocID="{A7AC707C-8ECC-428A-B6F5-2E809219E4E9}" presName="compNode" presStyleCnt="0"/>
      <dgm:spPr/>
    </dgm:pt>
    <dgm:pt modelId="{7ADCD458-7E30-49A8-B233-D17B6E4914A0}" type="pres">
      <dgm:prSet presAssocID="{A7AC707C-8ECC-428A-B6F5-2E809219E4E9}" presName="dummyConnPt" presStyleCnt="0"/>
      <dgm:spPr/>
    </dgm:pt>
    <dgm:pt modelId="{4100453B-2CF1-4234-83A7-9E42EE36ECAD}" type="pres">
      <dgm:prSet presAssocID="{A7AC707C-8ECC-428A-B6F5-2E809219E4E9}" presName="node" presStyleLbl="node1" presStyleIdx="6" presStyleCnt="9" custScaleY="108065" custLinFactNeighborX="-9166" custLinFactNeighborY="333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66C570A-8244-4EB8-B60C-E749ACFB776D}" type="pres">
      <dgm:prSet presAssocID="{CDDC7343-ACA0-4720-8C0E-E5B992F6D6C4}" presName="sibTrans" presStyleLbl="bgSibTrans2D1" presStyleIdx="6" presStyleCnt="8"/>
      <dgm:spPr/>
      <dgm:t>
        <a:bodyPr/>
        <a:lstStyle/>
        <a:p>
          <a:endParaRPr lang="en-IN"/>
        </a:p>
      </dgm:t>
    </dgm:pt>
    <dgm:pt modelId="{4C08C934-B33B-4666-B273-33D855FF5F9D}" type="pres">
      <dgm:prSet presAssocID="{9B206636-EE3E-4D5E-8619-B6FCBA4AC73F}" presName="compNode" presStyleCnt="0"/>
      <dgm:spPr/>
    </dgm:pt>
    <dgm:pt modelId="{C81105E4-894D-4F37-B5A1-0CB884AD491D}" type="pres">
      <dgm:prSet presAssocID="{9B206636-EE3E-4D5E-8619-B6FCBA4AC73F}" presName="dummyConnPt" presStyleCnt="0"/>
      <dgm:spPr/>
    </dgm:pt>
    <dgm:pt modelId="{01153D11-C07B-4677-A2CA-9A4E28BD3934}" type="pres">
      <dgm:prSet presAssocID="{9B206636-EE3E-4D5E-8619-B6FCBA4AC73F}" presName="node" presStyleLbl="node1" presStyleIdx="7" presStyleCnt="9" custScaleY="92286" custLinFactNeighborX="-9166" custLinFactNeighborY="333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64441E-CF70-49F4-8B7D-79D16C8B6B18}" type="pres">
      <dgm:prSet presAssocID="{5DE80FE1-7F2D-46B6-8055-BC295839274C}" presName="sibTrans" presStyleLbl="bgSibTrans2D1" presStyleIdx="7" presStyleCnt="8"/>
      <dgm:spPr/>
      <dgm:t>
        <a:bodyPr/>
        <a:lstStyle/>
        <a:p>
          <a:endParaRPr lang="en-IN"/>
        </a:p>
      </dgm:t>
    </dgm:pt>
    <dgm:pt modelId="{40139179-C9D2-4AC3-8D37-AB1724BE837C}" type="pres">
      <dgm:prSet presAssocID="{280F4A19-6F8B-4097-9E1F-FB68F8559257}" presName="compNode" presStyleCnt="0"/>
      <dgm:spPr/>
    </dgm:pt>
    <dgm:pt modelId="{9EE9F149-C23C-422E-92F6-A8499B4A4FAF}" type="pres">
      <dgm:prSet presAssocID="{280F4A19-6F8B-4097-9E1F-FB68F8559257}" presName="dummyConnPt" presStyleCnt="0"/>
      <dgm:spPr/>
    </dgm:pt>
    <dgm:pt modelId="{8909A90E-EF9C-4895-845F-C05B3CD01F8B}" type="pres">
      <dgm:prSet presAssocID="{280F4A19-6F8B-4097-9E1F-FB68F8559257}" presName="node" presStyleLbl="node1" presStyleIdx="8" presStyleCnt="9" custLinFactNeighborX="-10458" custLinFactNeighborY="-92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D206A7E-32DF-4E9B-8396-2E7B6627B963}" type="presOf" srcId="{741D11CD-BDDB-446F-9BF1-7E65B21E22DD}" destId="{8843EE76-8703-44E7-9CD9-03C2E059F9DD}" srcOrd="0" destOrd="0" presId="urn:microsoft.com/office/officeart/2005/8/layout/bProcess4"/>
    <dgm:cxn modelId="{42C78EFC-AD5A-4FDC-BB50-05E6EBC84D35}" type="presOf" srcId="{75A484C9-0677-4E17-9AB5-2A76E2F6EEB3}" destId="{0F26B7C1-5D1C-4D2D-9F17-13F4AA719D94}" srcOrd="0" destOrd="0" presId="urn:microsoft.com/office/officeart/2005/8/layout/bProcess4"/>
    <dgm:cxn modelId="{1E76584C-8D53-4C74-88E3-6DEC9B61E002}" srcId="{75A484C9-0677-4E17-9AB5-2A76E2F6EEB3}" destId="{9B206636-EE3E-4D5E-8619-B6FCBA4AC73F}" srcOrd="7" destOrd="0" parTransId="{ACA01EAA-1443-437E-97AE-7EDAF15514A4}" sibTransId="{5DE80FE1-7F2D-46B6-8055-BC295839274C}"/>
    <dgm:cxn modelId="{3E45FB21-4D4C-4D54-8774-B48BFB46C19C}" srcId="{75A484C9-0677-4E17-9AB5-2A76E2F6EEB3}" destId="{741D11CD-BDDB-446F-9BF1-7E65B21E22DD}" srcOrd="4" destOrd="0" parTransId="{29E037BC-981F-49A6-AB26-81280A810A6E}" sibTransId="{AD6115CD-660A-4396-8BF3-86E613F720B1}"/>
    <dgm:cxn modelId="{0E6F1835-8FC7-42D8-A2F3-7A7FF6274076}" type="presOf" srcId="{280F4A19-6F8B-4097-9E1F-FB68F8559257}" destId="{8909A90E-EF9C-4895-845F-C05B3CD01F8B}" srcOrd="0" destOrd="0" presId="urn:microsoft.com/office/officeart/2005/8/layout/bProcess4"/>
    <dgm:cxn modelId="{860ACE86-38E8-44BC-A030-854FEAE227ED}" type="presOf" srcId="{9B206636-EE3E-4D5E-8619-B6FCBA4AC73F}" destId="{01153D11-C07B-4677-A2CA-9A4E28BD3934}" srcOrd="0" destOrd="0" presId="urn:microsoft.com/office/officeart/2005/8/layout/bProcess4"/>
    <dgm:cxn modelId="{DE8D8426-33BA-4DF6-A0CB-1E459EF4AC3F}" type="presOf" srcId="{0390EF9F-B4AF-4AB2-9D65-50253D8310CE}" destId="{9CD98764-DC80-4564-9B32-F84D03607ADD}" srcOrd="0" destOrd="0" presId="urn:microsoft.com/office/officeart/2005/8/layout/bProcess4"/>
    <dgm:cxn modelId="{90FEB6B4-F68B-4B84-9613-AF46CD3CB25B}" type="presOf" srcId="{AD6115CD-660A-4396-8BF3-86E613F720B1}" destId="{9DF23214-8E7E-4134-976B-9E015F2F61D2}" srcOrd="0" destOrd="0" presId="urn:microsoft.com/office/officeart/2005/8/layout/bProcess4"/>
    <dgm:cxn modelId="{3AFCD3B5-9470-4ABA-B6B7-01C75B53D4CF}" type="presOf" srcId="{0E50CF1A-3BBC-454D-8AEA-4A9BE875200B}" destId="{BB36B4FC-6647-4877-BFB5-A05C99EFEB4B}" srcOrd="0" destOrd="0" presId="urn:microsoft.com/office/officeart/2005/8/layout/bProcess4"/>
    <dgm:cxn modelId="{1F07C88D-15C5-4BD7-9559-37CBF9C5DEBA}" type="presOf" srcId="{641FFEB3-E698-45FF-B81A-DA0D8EA6546E}" destId="{55BBE3C8-B641-4D76-A8DE-93DF5BF40C82}" srcOrd="0" destOrd="0" presId="urn:microsoft.com/office/officeart/2005/8/layout/bProcess4"/>
    <dgm:cxn modelId="{97017E15-06C1-405C-9179-00DE70167D7A}" type="presOf" srcId="{71BDC9FB-6A5A-48AF-B5B8-BDBCEFFE1630}" destId="{1C70AC53-8A15-44DA-91AA-EA8771F40A44}" srcOrd="0" destOrd="0" presId="urn:microsoft.com/office/officeart/2005/8/layout/bProcess4"/>
    <dgm:cxn modelId="{9535F6C0-5FD4-4533-B0CB-0674208B6500}" type="presOf" srcId="{1F6C9795-F94E-44E3-ABAA-242E1CD0EF9B}" destId="{EC58BC4A-6A51-4B95-A4D0-CB08D8174B44}" srcOrd="0" destOrd="0" presId="urn:microsoft.com/office/officeart/2005/8/layout/bProcess4"/>
    <dgm:cxn modelId="{ACAB615A-4E12-477D-A35B-82AFF3AD9DA7}" srcId="{75A484C9-0677-4E17-9AB5-2A76E2F6EEB3}" destId="{A7AC707C-8ECC-428A-B6F5-2E809219E4E9}" srcOrd="6" destOrd="0" parTransId="{59C4EC75-39D9-4E5C-8611-1886A4DF619D}" sibTransId="{CDDC7343-ACA0-4720-8C0E-E5B992F6D6C4}"/>
    <dgm:cxn modelId="{4A566BDD-5A37-4495-9006-0CC8D30936D5}" type="presOf" srcId="{E248FB52-A455-43F2-ADA0-3DA023929B94}" destId="{BC2830E9-C787-47D6-884D-C18D358D2E96}" srcOrd="0" destOrd="0" presId="urn:microsoft.com/office/officeart/2005/8/layout/bProcess4"/>
    <dgm:cxn modelId="{0AC231E4-6484-443B-9515-5DA283A6E05D}" srcId="{75A484C9-0677-4E17-9AB5-2A76E2F6EEB3}" destId="{BFD70835-D5FC-40FF-9D80-2FF6E4929FFB}" srcOrd="2" destOrd="0" parTransId="{D42FCF98-99FC-4FD4-9390-6B133185A28E}" sibTransId="{0E50CF1A-3BBC-454D-8AEA-4A9BE875200B}"/>
    <dgm:cxn modelId="{024DC841-E81B-4E8D-9D93-6A8674983C15}" srcId="{75A484C9-0677-4E17-9AB5-2A76E2F6EEB3}" destId="{3537D30D-49E1-4C8C-88C1-EE7C947DFBAE}" srcOrd="3" destOrd="0" parTransId="{E872C1AD-07F2-4DB4-8CC9-E8EB350DA279}" sibTransId="{0390EF9F-B4AF-4AB2-9D65-50253D8310CE}"/>
    <dgm:cxn modelId="{A998D847-33ED-43DF-8F4B-834F6023E654}" srcId="{75A484C9-0677-4E17-9AB5-2A76E2F6EEB3}" destId="{3357E4BE-8A8B-43A3-94E7-BB57FED8D302}" srcOrd="5" destOrd="0" parTransId="{068AFDA5-B12B-4038-820D-9AF717A54076}" sibTransId="{71BDC9FB-6A5A-48AF-B5B8-BDBCEFFE1630}"/>
    <dgm:cxn modelId="{AC3F4FA5-7C82-4892-B5EC-F67CCFED498D}" type="presOf" srcId="{BFD70835-D5FC-40FF-9D80-2FF6E4929FFB}" destId="{33D4A253-7420-435E-BE4C-0E3CECD9E9B0}" srcOrd="0" destOrd="0" presId="urn:microsoft.com/office/officeart/2005/8/layout/bProcess4"/>
    <dgm:cxn modelId="{AEE7A9A8-B22A-4745-9C96-0E1D1CF009D4}" type="presOf" srcId="{CDDC7343-ACA0-4720-8C0E-E5B992F6D6C4}" destId="{266C570A-8244-4EB8-B60C-E749ACFB776D}" srcOrd="0" destOrd="0" presId="urn:microsoft.com/office/officeart/2005/8/layout/bProcess4"/>
    <dgm:cxn modelId="{915C2DEE-846E-4FCA-AB5E-88340B0838BE}" srcId="{75A484C9-0677-4E17-9AB5-2A76E2F6EEB3}" destId="{1F6C9795-F94E-44E3-ABAA-242E1CD0EF9B}" srcOrd="0" destOrd="0" parTransId="{9FC39B14-BC03-4AF8-8ADE-98A6AFF0FDAA}" sibTransId="{B5070486-AAB8-4C10-9539-AA7E4BFEDEDA}"/>
    <dgm:cxn modelId="{1CF89574-BE07-43F7-AE48-86A55D42F52B}" type="presOf" srcId="{3537D30D-49E1-4C8C-88C1-EE7C947DFBAE}" destId="{43CAB8DC-95E6-443C-A50E-77C7F9754DF0}" srcOrd="0" destOrd="0" presId="urn:microsoft.com/office/officeart/2005/8/layout/bProcess4"/>
    <dgm:cxn modelId="{580BF150-3E9B-4BA7-B39E-EFF54C34627C}" srcId="{75A484C9-0677-4E17-9AB5-2A76E2F6EEB3}" destId="{641FFEB3-E698-45FF-B81A-DA0D8EA6546E}" srcOrd="1" destOrd="0" parTransId="{E561EC99-72C8-4D27-9CDC-95FAA5438699}" sibTransId="{E248FB52-A455-43F2-ADA0-3DA023929B94}"/>
    <dgm:cxn modelId="{FCCAE021-9E64-4E50-A1A6-D3B26228BD62}" type="presOf" srcId="{B5070486-AAB8-4C10-9539-AA7E4BFEDEDA}" destId="{EA4BD327-5876-4510-988D-F2C9BDFD04D3}" srcOrd="0" destOrd="0" presId="urn:microsoft.com/office/officeart/2005/8/layout/bProcess4"/>
    <dgm:cxn modelId="{2C43B807-4CBC-4271-AD5C-765E386B70E2}" type="presOf" srcId="{3357E4BE-8A8B-43A3-94E7-BB57FED8D302}" destId="{89B7AC79-40EC-4794-9219-F84F431F06A5}" srcOrd="0" destOrd="0" presId="urn:microsoft.com/office/officeart/2005/8/layout/bProcess4"/>
    <dgm:cxn modelId="{39273D04-2F30-4EEA-A302-8AB306153369}" srcId="{75A484C9-0677-4E17-9AB5-2A76E2F6EEB3}" destId="{280F4A19-6F8B-4097-9E1F-FB68F8559257}" srcOrd="8" destOrd="0" parTransId="{0BF739D1-3312-45BF-89C5-8BAFB0C5ACEF}" sibTransId="{CE532569-07F9-42BF-8A58-6753F66E963B}"/>
    <dgm:cxn modelId="{CE67CEFC-6738-4DB1-9653-68B545333469}" type="presOf" srcId="{5DE80FE1-7F2D-46B6-8055-BC295839274C}" destId="{3164441E-CF70-49F4-8B7D-79D16C8B6B18}" srcOrd="0" destOrd="0" presId="urn:microsoft.com/office/officeart/2005/8/layout/bProcess4"/>
    <dgm:cxn modelId="{5D82856A-8ED6-4CF1-A361-D5C7DBF7BD50}" type="presOf" srcId="{A7AC707C-8ECC-428A-B6F5-2E809219E4E9}" destId="{4100453B-2CF1-4234-83A7-9E42EE36ECAD}" srcOrd="0" destOrd="0" presId="urn:microsoft.com/office/officeart/2005/8/layout/bProcess4"/>
    <dgm:cxn modelId="{43293C49-9206-4972-9447-E2699852AE96}" type="presParOf" srcId="{0F26B7C1-5D1C-4D2D-9F17-13F4AA719D94}" destId="{9AA6A0EC-F247-43AE-AFE5-2E547ADA3DF8}" srcOrd="0" destOrd="0" presId="urn:microsoft.com/office/officeart/2005/8/layout/bProcess4"/>
    <dgm:cxn modelId="{4A48E4A3-5AED-4633-8E46-88EA6263988E}" type="presParOf" srcId="{9AA6A0EC-F247-43AE-AFE5-2E547ADA3DF8}" destId="{215398BE-4D97-4114-B5C7-A3750342D2A0}" srcOrd="0" destOrd="0" presId="urn:microsoft.com/office/officeart/2005/8/layout/bProcess4"/>
    <dgm:cxn modelId="{577D27CE-08A8-49C8-A821-955563F822D9}" type="presParOf" srcId="{9AA6A0EC-F247-43AE-AFE5-2E547ADA3DF8}" destId="{EC58BC4A-6A51-4B95-A4D0-CB08D8174B44}" srcOrd="1" destOrd="0" presId="urn:microsoft.com/office/officeart/2005/8/layout/bProcess4"/>
    <dgm:cxn modelId="{A34521BA-B3B1-4840-BA07-6A816BD965CD}" type="presParOf" srcId="{0F26B7C1-5D1C-4D2D-9F17-13F4AA719D94}" destId="{EA4BD327-5876-4510-988D-F2C9BDFD04D3}" srcOrd="1" destOrd="0" presId="urn:microsoft.com/office/officeart/2005/8/layout/bProcess4"/>
    <dgm:cxn modelId="{72AF4939-4977-4456-B83D-4996110BE224}" type="presParOf" srcId="{0F26B7C1-5D1C-4D2D-9F17-13F4AA719D94}" destId="{9884055B-54B6-4B9D-B6C8-D1DBFC491463}" srcOrd="2" destOrd="0" presId="urn:microsoft.com/office/officeart/2005/8/layout/bProcess4"/>
    <dgm:cxn modelId="{BC83A7C5-CD35-4FFC-BA8E-F93286DCCC53}" type="presParOf" srcId="{9884055B-54B6-4B9D-B6C8-D1DBFC491463}" destId="{0E591F98-C773-47C0-B1C6-B187240F229A}" srcOrd="0" destOrd="0" presId="urn:microsoft.com/office/officeart/2005/8/layout/bProcess4"/>
    <dgm:cxn modelId="{767D9062-5C07-404F-AA6D-E68A7406E5F6}" type="presParOf" srcId="{9884055B-54B6-4B9D-B6C8-D1DBFC491463}" destId="{55BBE3C8-B641-4D76-A8DE-93DF5BF40C82}" srcOrd="1" destOrd="0" presId="urn:microsoft.com/office/officeart/2005/8/layout/bProcess4"/>
    <dgm:cxn modelId="{6541D46D-44F1-4BE6-9E9F-691939CEEE26}" type="presParOf" srcId="{0F26B7C1-5D1C-4D2D-9F17-13F4AA719D94}" destId="{BC2830E9-C787-47D6-884D-C18D358D2E96}" srcOrd="3" destOrd="0" presId="urn:microsoft.com/office/officeart/2005/8/layout/bProcess4"/>
    <dgm:cxn modelId="{4F889789-F768-41F5-82A1-A96515DC1F55}" type="presParOf" srcId="{0F26B7C1-5D1C-4D2D-9F17-13F4AA719D94}" destId="{04BEC56C-15C7-4D42-9056-D6E4E9A09F6D}" srcOrd="4" destOrd="0" presId="urn:microsoft.com/office/officeart/2005/8/layout/bProcess4"/>
    <dgm:cxn modelId="{0AC4ADC8-F69B-418A-AE36-41D6BECB3BFD}" type="presParOf" srcId="{04BEC56C-15C7-4D42-9056-D6E4E9A09F6D}" destId="{929DAF6C-E060-4429-AC1E-A99A32903EC0}" srcOrd="0" destOrd="0" presId="urn:microsoft.com/office/officeart/2005/8/layout/bProcess4"/>
    <dgm:cxn modelId="{466093E7-BB28-438F-9013-02FB97E1E14C}" type="presParOf" srcId="{04BEC56C-15C7-4D42-9056-D6E4E9A09F6D}" destId="{33D4A253-7420-435E-BE4C-0E3CECD9E9B0}" srcOrd="1" destOrd="0" presId="urn:microsoft.com/office/officeart/2005/8/layout/bProcess4"/>
    <dgm:cxn modelId="{D2B5D477-2610-4D15-A019-8289050D9D11}" type="presParOf" srcId="{0F26B7C1-5D1C-4D2D-9F17-13F4AA719D94}" destId="{BB36B4FC-6647-4877-BFB5-A05C99EFEB4B}" srcOrd="5" destOrd="0" presId="urn:microsoft.com/office/officeart/2005/8/layout/bProcess4"/>
    <dgm:cxn modelId="{B81FA54C-D1DA-45B9-BE39-AF948068DBE2}" type="presParOf" srcId="{0F26B7C1-5D1C-4D2D-9F17-13F4AA719D94}" destId="{5B307BCA-FD8C-40BC-9C5B-9534E860753A}" srcOrd="6" destOrd="0" presId="urn:microsoft.com/office/officeart/2005/8/layout/bProcess4"/>
    <dgm:cxn modelId="{1F671006-616B-4C28-B00F-32D7397CD1E8}" type="presParOf" srcId="{5B307BCA-FD8C-40BC-9C5B-9534E860753A}" destId="{76CA70BC-B9F2-4664-ACE7-F62B443B84D7}" srcOrd="0" destOrd="0" presId="urn:microsoft.com/office/officeart/2005/8/layout/bProcess4"/>
    <dgm:cxn modelId="{A71DD892-32EC-4C5B-B856-78A518C188C4}" type="presParOf" srcId="{5B307BCA-FD8C-40BC-9C5B-9534E860753A}" destId="{43CAB8DC-95E6-443C-A50E-77C7F9754DF0}" srcOrd="1" destOrd="0" presId="urn:microsoft.com/office/officeart/2005/8/layout/bProcess4"/>
    <dgm:cxn modelId="{17E994D3-B91D-42C5-816B-1CAB78D8652E}" type="presParOf" srcId="{0F26B7C1-5D1C-4D2D-9F17-13F4AA719D94}" destId="{9CD98764-DC80-4564-9B32-F84D03607ADD}" srcOrd="7" destOrd="0" presId="urn:microsoft.com/office/officeart/2005/8/layout/bProcess4"/>
    <dgm:cxn modelId="{6E30215B-4053-4B22-8214-31690C59232A}" type="presParOf" srcId="{0F26B7C1-5D1C-4D2D-9F17-13F4AA719D94}" destId="{58CB549F-95E2-4497-B8BA-BD02D9CA7E88}" srcOrd="8" destOrd="0" presId="urn:microsoft.com/office/officeart/2005/8/layout/bProcess4"/>
    <dgm:cxn modelId="{C632665D-8D70-4FB9-9D21-DB97433D200C}" type="presParOf" srcId="{58CB549F-95E2-4497-B8BA-BD02D9CA7E88}" destId="{F8DB726F-2E7E-4C24-BCCC-49E0F970374A}" srcOrd="0" destOrd="0" presId="urn:microsoft.com/office/officeart/2005/8/layout/bProcess4"/>
    <dgm:cxn modelId="{A6A0E81C-9C60-4DF4-B92C-81854E90C66D}" type="presParOf" srcId="{58CB549F-95E2-4497-B8BA-BD02D9CA7E88}" destId="{8843EE76-8703-44E7-9CD9-03C2E059F9DD}" srcOrd="1" destOrd="0" presId="urn:microsoft.com/office/officeart/2005/8/layout/bProcess4"/>
    <dgm:cxn modelId="{F9784ECD-99B2-45DF-BF39-3A8831612CAC}" type="presParOf" srcId="{0F26B7C1-5D1C-4D2D-9F17-13F4AA719D94}" destId="{9DF23214-8E7E-4134-976B-9E015F2F61D2}" srcOrd="9" destOrd="0" presId="urn:microsoft.com/office/officeart/2005/8/layout/bProcess4"/>
    <dgm:cxn modelId="{53684DFA-A198-4032-AA3B-A6CC8FE78E88}" type="presParOf" srcId="{0F26B7C1-5D1C-4D2D-9F17-13F4AA719D94}" destId="{F75120AD-F1F8-48A0-AE80-FE00A192D65C}" srcOrd="10" destOrd="0" presId="urn:microsoft.com/office/officeart/2005/8/layout/bProcess4"/>
    <dgm:cxn modelId="{3A4C1E6C-5D40-4E27-BAA5-F7ABE87142AF}" type="presParOf" srcId="{F75120AD-F1F8-48A0-AE80-FE00A192D65C}" destId="{BB901825-6D70-4FB6-9DA2-E0D3250B8446}" srcOrd="0" destOrd="0" presId="urn:microsoft.com/office/officeart/2005/8/layout/bProcess4"/>
    <dgm:cxn modelId="{11547503-6FD5-49F8-BE9A-1E309AB342AD}" type="presParOf" srcId="{F75120AD-F1F8-48A0-AE80-FE00A192D65C}" destId="{89B7AC79-40EC-4794-9219-F84F431F06A5}" srcOrd="1" destOrd="0" presId="urn:microsoft.com/office/officeart/2005/8/layout/bProcess4"/>
    <dgm:cxn modelId="{C379B465-CFCA-430B-A359-47422868DB75}" type="presParOf" srcId="{0F26B7C1-5D1C-4D2D-9F17-13F4AA719D94}" destId="{1C70AC53-8A15-44DA-91AA-EA8771F40A44}" srcOrd="11" destOrd="0" presId="urn:microsoft.com/office/officeart/2005/8/layout/bProcess4"/>
    <dgm:cxn modelId="{F6C77690-9E6A-40AB-AD23-49DF6D22573B}" type="presParOf" srcId="{0F26B7C1-5D1C-4D2D-9F17-13F4AA719D94}" destId="{11F068A0-C00E-4671-99F2-4E8C998A246F}" srcOrd="12" destOrd="0" presId="urn:microsoft.com/office/officeart/2005/8/layout/bProcess4"/>
    <dgm:cxn modelId="{697A1498-32D4-4016-84D8-AA0178F85149}" type="presParOf" srcId="{11F068A0-C00E-4671-99F2-4E8C998A246F}" destId="{7ADCD458-7E30-49A8-B233-D17B6E4914A0}" srcOrd="0" destOrd="0" presId="urn:microsoft.com/office/officeart/2005/8/layout/bProcess4"/>
    <dgm:cxn modelId="{BA329843-33F5-449C-8FAA-41082E428DAF}" type="presParOf" srcId="{11F068A0-C00E-4671-99F2-4E8C998A246F}" destId="{4100453B-2CF1-4234-83A7-9E42EE36ECAD}" srcOrd="1" destOrd="0" presId="urn:microsoft.com/office/officeart/2005/8/layout/bProcess4"/>
    <dgm:cxn modelId="{39BA7F9A-807C-49F2-BF7F-1C1F4FC769C9}" type="presParOf" srcId="{0F26B7C1-5D1C-4D2D-9F17-13F4AA719D94}" destId="{266C570A-8244-4EB8-B60C-E749ACFB776D}" srcOrd="13" destOrd="0" presId="urn:microsoft.com/office/officeart/2005/8/layout/bProcess4"/>
    <dgm:cxn modelId="{2805CCB3-84E0-440D-8FCC-A8EC127A3BBE}" type="presParOf" srcId="{0F26B7C1-5D1C-4D2D-9F17-13F4AA719D94}" destId="{4C08C934-B33B-4666-B273-33D855FF5F9D}" srcOrd="14" destOrd="0" presId="urn:microsoft.com/office/officeart/2005/8/layout/bProcess4"/>
    <dgm:cxn modelId="{02D9E110-50CE-4C0A-AF0B-551D26D8CDAD}" type="presParOf" srcId="{4C08C934-B33B-4666-B273-33D855FF5F9D}" destId="{C81105E4-894D-4F37-B5A1-0CB884AD491D}" srcOrd="0" destOrd="0" presId="urn:microsoft.com/office/officeart/2005/8/layout/bProcess4"/>
    <dgm:cxn modelId="{DE509144-DAB6-486B-B3B7-EFDAD7E1A33B}" type="presParOf" srcId="{4C08C934-B33B-4666-B273-33D855FF5F9D}" destId="{01153D11-C07B-4677-A2CA-9A4E28BD3934}" srcOrd="1" destOrd="0" presId="urn:microsoft.com/office/officeart/2005/8/layout/bProcess4"/>
    <dgm:cxn modelId="{A3D7E7FB-CE81-469E-A987-29B6C848B72B}" type="presParOf" srcId="{0F26B7C1-5D1C-4D2D-9F17-13F4AA719D94}" destId="{3164441E-CF70-49F4-8B7D-79D16C8B6B18}" srcOrd="15" destOrd="0" presId="urn:microsoft.com/office/officeart/2005/8/layout/bProcess4"/>
    <dgm:cxn modelId="{97A0A09D-A583-4311-9754-47F8C9D5F6F6}" type="presParOf" srcId="{0F26B7C1-5D1C-4D2D-9F17-13F4AA719D94}" destId="{40139179-C9D2-4AC3-8D37-AB1724BE837C}" srcOrd="16" destOrd="0" presId="urn:microsoft.com/office/officeart/2005/8/layout/bProcess4"/>
    <dgm:cxn modelId="{7CDE43EE-EC5D-44C0-9A00-B73466785BEE}" type="presParOf" srcId="{40139179-C9D2-4AC3-8D37-AB1724BE837C}" destId="{9EE9F149-C23C-422E-92F6-A8499B4A4FAF}" srcOrd="0" destOrd="0" presId="urn:microsoft.com/office/officeart/2005/8/layout/bProcess4"/>
    <dgm:cxn modelId="{5C5D1A14-A31D-4EE0-ACD9-74F069AFA098}" type="presParOf" srcId="{40139179-C9D2-4AC3-8D37-AB1724BE837C}" destId="{8909A90E-EF9C-4895-845F-C05B3CD01F8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98FE0-3896-49DC-9DFF-B6B3F7B8FE24}">
      <dsp:nvSpPr>
        <dsp:cNvPr id="0" name=""/>
        <dsp:cNvSpPr/>
      </dsp:nvSpPr>
      <dsp:spPr>
        <a:xfrm>
          <a:off x="3113240" y="77154"/>
          <a:ext cx="1788459" cy="527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9 </a:t>
          </a:r>
          <a:r>
            <a:rPr lang="en-IN" sz="1100" kern="1200" dirty="0"/>
            <a:t>Columns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5011 </a:t>
          </a:r>
          <a:r>
            <a:rPr lang="en-IN" sz="1100" kern="1200" dirty="0"/>
            <a:t>Rows</a:t>
          </a:r>
        </a:p>
      </dsp:txBody>
      <dsp:txXfrm>
        <a:off x="3139001" y="102915"/>
        <a:ext cx="1736937" cy="476197"/>
      </dsp:txXfrm>
    </dsp:sp>
    <dsp:sp modelId="{0ED6BDC7-74AA-4D62-BDB3-A1C5B5185159}">
      <dsp:nvSpPr>
        <dsp:cNvPr id="0" name=""/>
        <dsp:cNvSpPr/>
      </dsp:nvSpPr>
      <dsp:spPr>
        <a:xfrm>
          <a:off x="2338042" y="341013"/>
          <a:ext cx="3338853" cy="3338853"/>
        </a:xfrm>
        <a:custGeom>
          <a:avLst/>
          <a:gdLst/>
          <a:ahLst/>
          <a:cxnLst/>
          <a:rect l="0" t="0" r="0" b="0"/>
          <a:pathLst>
            <a:path>
              <a:moveTo>
                <a:pt x="2697999" y="354503"/>
              </a:moveTo>
              <a:arcTo wR="1669426" hR="1669426" stAng="18482015" swAng="1033810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D581F-A52A-4B3F-A90E-9CF86C3443EA}">
      <dsp:nvSpPr>
        <dsp:cNvPr id="0" name=""/>
        <dsp:cNvSpPr/>
      </dsp:nvSpPr>
      <dsp:spPr>
        <a:xfrm>
          <a:off x="4712223" y="1198775"/>
          <a:ext cx="1765930" cy="5915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/>
            <a:t>No Null Values</a:t>
          </a:r>
        </a:p>
      </dsp:txBody>
      <dsp:txXfrm>
        <a:off x="4741101" y="1227653"/>
        <a:ext cx="1708174" cy="533811"/>
      </dsp:txXfrm>
    </dsp:sp>
    <dsp:sp modelId="{53518260-52A4-4A17-8FEB-F41FA140BCA8}">
      <dsp:nvSpPr>
        <dsp:cNvPr id="0" name=""/>
        <dsp:cNvSpPr/>
      </dsp:nvSpPr>
      <dsp:spPr>
        <a:xfrm>
          <a:off x="2338042" y="341013"/>
          <a:ext cx="3338853" cy="3338853"/>
        </a:xfrm>
        <a:custGeom>
          <a:avLst/>
          <a:gdLst/>
          <a:ahLst/>
          <a:cxnLst/>
          <a:rect l="0" t="0" r="0" b="0"/>
          <a:pathLst>
            <a:path>
              <a:moveTo>
                <a:pt x="3338776" y="1685494"/>
              </a:moveTo>
              <a:arcTo wR="1669426" hR="1669426" stAng="21633088" swAng="1517166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A9D94-91D5-44CA-8036-DD8FBDD50A8C}">
      <dsp:nvSpPr>
        <dsp:cNvPr id="0" name=""/>
        <dsp:cNvSpPr/>
      </dsp:nvSpPr>
      <dsp:spPr>
        <a:xfrm>
          <a:off x="4185235" y="2943126"/>
          <a:ext cx="1606996" cy="8358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4 </a:t>
          </a:r>
          <a:r>
            <a:rPr lang="en-IN" sz="1100" kern="1200" dirty="0"/>
            <a:t>columns of Float64</a:t>
          </a:r>
        </a:p>
      </dsp:txBody>
      <dsp:txXfrm>
        <a:off x="4226036" y="2983927"/>
        <a:ext cx="1525394" cy="754216"/>
      </dsp:txXfrm>
    </dsp:sp>
    <dsp:sp modelId="{5E6A14DD-0105-4367-BAEF-6CF3B485A878}">
      <dsp:nvSpPr>
        <dsp:cNvPr id="0" name=""/>
        <dsp:cNvSpPr/>
      </dsp:nvSpPr>
      <dsp:spPr>
        <a:xfrm>
          <a:off x="2338042" y="341013"/>
          <a:ext cx="3338853" cy="3338853"/>
        </a:xfrm>
        <a:custGeom>
          <a:avLst/>
          <a:gdLst/>
          <a:ahLst/>
          <a:cxnLst/>
          <a:rect l="0" t="0" r="0" b="0"/>
          <a:pathLst>
            <a:path>
              <a:moveTo>
                <a:pt x="1766358" y="3336037"/>
              </a:moveTo>
              <a:arcTo wR="1669426" hR="1669426" stAng="5200282" swAng="503187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3F269B-4156-422B-B480-8DDBC09E87E7}">
      <dsp:nvSpPr>
        <dsp:cNvPr id="0" name=""/>
        <dsp:cNvSpPr/>
      </dsp:nvSpPr>
      <dsp:spPr>
        <a:xfrm>
          <a:off x="2272714" y="2943126"/>
          <a:ext cx="1506981" cy="8358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2 </a:t>
          </a:r>
          <a:r>
            <a:rPr lang="en-IN" sz="1100" kern="1200" dirty="0"/>
            <a:t>columns of int64</a:t>
          </a:r>
        </a:p>
      </dsp:txBody>
      <dsp:txXfrm>
        <a:off x="2313515" y="2983927"/>
        <a:ext cx="1425379" cy="754216"/>
      </dsp:txXfrm>
    </dsp:sp>
    <dsp:sp modelId="{B2D64E0A-6592-4153-9EC0-4D9CAFEA5FB8}">
      <dsp:nvSpPr>
        <dsp:cNvPr id="0" name=""/>
        <dsp:cNvSpPr/>
      </dsp:nvSpPr>
      <dsp:spPr>
        <a:xfrm>
          <a:off x="2350138" y="359226"/>
          <a:ext cx="3338853" cy="3338853"/>
        </a:xfrm>
        <a:custGeom>
          <a:avLst/>
          <a:gdLst/>
          <a:ahLst/>
          <a:cxnLst/>
          <a:rect l="0" t="0" r="0" b="0"/>
          <a:pathLst>
            <a:path>
              <a:moveTo>
                <a:pt x="171321" y="2406085"/>
              </a:moveTo>
              <a:arcTo wR="1669426" hR="1669426" stAng="9228926" swAng="129996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88EC7-3F9E-4173-B614-12088F5817BC}">
      <dsp:nvSpPr>
        <dsp:cNvPr id="0" name=""/>
        <dsp:cNvSpPr/>
      </dsp:nvSpPr>
      <dsp:spPr>
        <a:xfrm>
          <a:off x="1649842" y="1119678"/>
          <a:ext cx="1539809" cy="8358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3 </a:t>
          </a:r>
          <a:r>
            <a:rPr lang="en-IN" sz="1100" kern="1200" dirty="0"/>
            <a:t>columns of Object</a:t>
          </a:r>
        </a:p>
      </dsp:txBody>
      <dsp:txXfrm>
        <a:off x="1690643" y="1160479"/>
        <a:ext cx="1458207" cy="754216"/>
      </dsp:txXfrm>
    </dsp:sp>
    <dsp:sp modelId="{4E51D50A-1FB3-4693-9653-EE8E898CFA97}">
      <dsp:nvSpPr>
        <dsp:cNvPr id="0" name=""/>
        <dsp:cNvSpPr/>
      </dsp:nvSpPr>
      <dsp:spPr>
        <a:xfrm>
          <a:off x="2363409" y="324599"/>
          <a:ext cx="3338853" cy="3338853"/>
        </a:xfrm>
        <a:custGeom>
          <a:avLst/>
          <a:gdLst/>
          <a:ahLst/>
          <a:cxnLst/>
          <a:rect l="0" t="0" r="0" b="0"/>
          <a:pathLst>
            <a:path>
              <a:moveTo>
                <a:pt x="328179" y="675423"/>
              </a:moveTo>
              <a:arcTo wR="1669426" hR="1669426" stAng="12992537" swAng="90443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BD327-5876-4510-988D-F2C9BDFD04D3}">
      <dsp:nvSpPr>
        <dsp:cNvPr id="0" name=""/>
        <dsp:cNvSpPr/>
      </dsp:nvSpPr>
      <dsp:spPr>
        <a:xfrm rot="5400000">
          <a:off x="-297832" y="939922"/>
          <a:ext cx="1463072" cy="17673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8BC4A-6A51-4B95-A4D0-CB08D8174B44}">
      <dsp:nvSpPr>
        <dsp:cNvPr id="0" name=""/>
        <dsp:cNvSpPr/>
      </dsp:nvSpPr>
      <dsp:spPr>
        <a:xfrm>
          <a:off x="36084" y="2273"/>
          <a:ext cx="1963747" cy="1178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/>
            <a:t>Laptop</a:t>
          </a:r>
        </a:p>
      </dsp:txBody>
      <dsp:txXfrm>
        <a:off x="70594" y="36783"/>
        <a:ext cx="1894727" cy="1109228"/>
      </dsp:txXfrm>
    </dsp:sp>
    <dsp:sp modelId="{BC2830E9-C787-47D6-884D-C18D358D2E96}">
      <dsp:nvSpPr>
        <dsp:cNvPr id="0" name=""/>
        <dsp:cNvSpPr/>
      </dsp:nvSpPr>
      <dsp:spPr>
        <a:xfrm rot="5400000">
          <a:off x="-297832" y="2412733"/>
          <a:ext cx="1463072" cy="17673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BE3C8-B641-4D76-A8DE-93DF5BF40C82}">
      <dsp:nvSpPr>
        <dsp:cNvPr id="0" name=""/>
        <dsp:cNvSpPr/>
      </dsp:nvSpPr>
      <dsp:spPr>
        <a:xfrm>
          <a:off x="36084" y="1475084"/>
          <a:ext cx="1963747" cy="1178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err="1"/>
            <a:t>Numpy</a:t>
          </a:r>
          <a:endParaRPr lang="en-IN" sz="2600" kern="1200" dirty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/>
            <a:t>Pandas</a:t>
          </a:r>
        </a:p>
      </dsp:txBody>
      <dsp:txXfrm>
        <a:off x="70594" y="1509594"/>
        <a:ext cx="1894727" cy="1109228"/>
      </dsp:txXfrm>
    </dsp:sp>
    <dsp:sp modelId="{BB36B4FC-6647-4877-BFB5-A05C99EFEB4B}">
      <dsp:nvSpPr>
        <dsp:cNvPr id="0" name=""/>
        <dsp:cNvSpPr/>
      </dsp:nvSpPr>
      <dsp:spPr>
        <a:xfrm rot="2031">
          <a:off x="433703" y="3154777"/>
          <a:ext cx="2606915" cy="17673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4A253-7420-435E-BE4C-0E3CECD9E9B0}">
      <dsp:nvSpPr>
        <dsp:cNvPr id="0" name=""/>
        <dsp:cNvSpPr/>
      </dsp:nvSpPr>
      <dsp:spPr>
        <a:xfrm>
          <a:off x="36084" y="2947894"/>
          <a:ext cx="1963747" cy="1178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/>
            <a:t>Imblearn</a:t>
          </a:r>
        </a:p>
      </dsp:txBody>
      <dsp:txXfrm>
        <a:off x="70594" y="2982404"/>
        <a:ext cx="1894727" cy="1109228"/>
      </dsp:txXfrm>
    </dsp:sp>
    <dsp:sp modelId="{9CD98764-DC80-4564-9B32-F84D03607ADD}">
      <dsp:nvSpPr>
        <dsp:cNvPr id="0" name=""/>
        <dsp:cNvSpPr/>
      </dsp:nvSpPr>
      <dsp:spPr>
        <a:xfrm rot="16200000">
          <a:off x="2310746" y="2415937"/>
          <a:ext cx="1469481" cy="17673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AB8DC-95E6-443C-A50E-77C7F9754DF0}">
      <dsp:nvSpPr>
        <dsp:cNvPr id="0" name=""/>
        <dsp:cNvSpPr/>
      </dsp:nvSpPr>
      <dsp:spPr>
        <a:xfrm>
          <a:off x="2647868" y="2954303"/>
          <a:ext cx="1963747" cy="1178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/>
            <a:t>Seaborn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/>
            <a:t>Matplotlib</a:t>
          </a:r>
        </a:p>
      </dsp:txBody>
      <dsp:txXfrm>
        <a:off x="2682378" y="2988813"/>
        <a:ext cx="1894727" cy="1109228"/>
      </dsp:txXfrm>
    </dsp:sp>
    <dsp:sp modelId="{9DF23214-8E7E-4134-976B-9E015F2F61D2}">
      <dsp:nvSpPr>
        <dsp:cNvPr id="0" name=""/>
        <dsp:cNvSpPr/>
      </dsp:nvSpPr>
      <dsp:spPr>
        <a:xfrm rot="16200000">
          <a:off x="2313950" y="939922"/>
          <a:ext cx="1463072" cy="17673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3EE76-8703-44E7-9CD9-03C2E059F9DD}">
      <dsp:nvSpPr>
        <dsp:cNvPr id="0" name=""/>
        <dsp:cNvSpPr/>
      </dsp:nvSpPr>
      <dsp:spPr>
        <a:xfrm>
          <a:off x="2647868" y="1475084"/>
          <a:ext cx="1963747" cy="1178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/>
            <a:t>Sklearn</a:t>
          </a:r>
        </a:p>
      </dsp:txBody>
      <dsp:txXfrm>
        <a:off x="2682378" y="1509594"/>
        <a:ext cx="1894727" cy="1109228"/>
      </dsp:txXfrm>
    </dsp:sp>
    <dsp:sp modelId="{1C70AC53-8A15-44DA-91AA-EA8771F40A44}">
      <dsp:nvSpPr>
        <dsp:cNvPr id="0" name=""/>
        <dsp:cNvSpPr/>
      </dsp:nvSpPr>
      <dsp:spPr>
        <a:xfrm rot="108376">
          <a:off x="3044882" y="246730"/>
          <a:ext cx="2432995" cy="17673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7AC79-40EC-4794-9219-F84F431F06A5}">
      <dsp:nvSpPr>
        <dsp:cNvPr id="0" name=""/>
        <dsp:cNvSpPr/>
      </dsp:nvSpPr>
      <dsp:spPr>
        <a:xfrm>
          <a:off x="2647868" y="2273"/>
          <a:ext cx="1963747" cy="1178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/>
            <a:t>Phone</a:t>
          </a:r>
        </a:p>
      </dsp:txBody>
      <dsp:txXfrm>
        <a:off x="2682378" y="36783"/>
        <a:ext cx="1894727" cy="1109228"/>
      </dsp:txXfrm>
    </dsp:sp>
    <dsp:sp modelId="{266C570A-8244-4EB8-B60C-E749ACFB776D}">
      <dsp:nvSpPr>
        <dsp:cNvPr id="0" name=""/>
        <dsp:cNvSpPr/>
      </dsp:nvSpPr>
      <dsp:spPr>
        <a:xfrm rot="5400000">
          <a:off x="4744712" y="1028159"/>
          <a:ext cx="1465122" cy="17673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0453B-2CF1-4234-83A7-9E42EE36ECAD}">
      <dsp:nvSpPr>
        <dsp:cNvPr id="0" name=""/>
        <dsp:cNvSpPr/>
      </dsp:nvSpPr>
      <dsp:spPr>
        <a:xfrm>
          <a:off x="5079655" y="41580"/>
          <a:ext cx="1963747" cy="1273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err="1"/>
            <a:t>Jupyter</a:t>
          </a:r>
          <a:endParaRPr lang="en-IN" sz="2600" kern="1200" dirty="0"/>
        </a:p>
      </dsp:txBody>
      <dsp:txXfrm>
        <a:off x="5116948" y="78873"/>
        <a:ext cx="1889161" cy="1198688"/>
      </dsp:txXfrm>
    </dsp:sp>
    <dsp:sp modelId="{3164441E-CF70-49F4-8B7D-79D16C8B6B18}">
      <dsp:nvSpPr>
        <dsp:cNvPr id="0" name=""/>
        <dsp:cNvSpPr/>
      </dsp:nvSpPr>
      <dsp:spPr>
        <a:xfrm rot="5468714">
          <a:off x="4829877" y="2404291"/>
          <a:ext cx="1269419" cy="17673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53D11-C07B-4677-A2CA-9A4E28BD3934}">
      <dsp:nvSpPr>
        <dsp:cNvPr id="0" name=""/>
        <dsp:cNvSpPr/>
      </dsp:nvSpPr>
      <dsp:spPr>
        <a:xfrm>
          <a:off x="5079655" y="1609416"/>
          <a:ext cx="1963747" cy="1087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err="1"/>
            <a:t>Youtube</a:t>
          </a:r>
          <a:endParaRPr lang="en-IN" sz="2600" kern="1200" dirty="0"/>
        </a:p>
      </dsp:txBody>
      <dsp:txXfrm>
        <a:off x="5111503" y="1641264"/>
        <a:ext cx="1900051" cy="1023662"/>
      </dsp:txXfrm>
    </dsp:sp>
    <dsp:sp modelId="{8909A90E-EF9C-4895-845F-C05B3CD01F8B}">
      <dsp:nvSpPr>
        <dsp:cNvPr id="0" name=""/>
        <dsp:cNvSpPr/>
      </dsp:nvSpPr>
      <dsp:spPr>
        <a:xfrm>
          <a:off x="5054283" y="2842500"/>
          <a:ext cx="1963747" cy="1178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err="1"/>
            <a:t>Github</a:t>
          </a:r>
          <a:endParaRPr lang="en-IN" sz="2600" kern="1200" dirty="0"/>
        </a:p>
      </dsp:txBody>
      <dsp:txXfrm>
        <a:off x="5088793" y="2877010"/>
        <a:ext cx="1894727" cy="1109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A27B2-68BD-42EC-9520-D5AF0B6F7B63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CA1B2-4BBE-4B28-9ACD-251BB2F66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8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80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09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52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510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740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427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16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993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48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58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18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37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74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27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52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24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79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20A631-AC63-45F6-89CD-9A599958F6DD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041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1EB0FE-230B-4A11-B4BD-1060EB734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837228" cy="2971801"/>
          </a:xfrm>
        </p:spPr>
        <p:txBody>
          <a:bodyPr/>
          <a:lstStyle/>
          <a:p>
            <a:pPr algn="just"/>
            <a:r>
              <a:rPr lang="en-IN" dirty="0" smtClean="0">
                <a:solidFill>
                  <a:srgbClr val="00FF00"/>
                </a:solidFill>
              </a:rPr>
              <a:t>Project-</a:t>
            </a:r>
            <a:br>
              <a:rPr lang="en-IN" dirty="0" smtClean="0">
                <a:solidFill>
                  <a:srgbClr val="00FF00"/>
                </a:solidFill>
              </a:rPr>
            </a:br>
            <a:r>
              <a:rPr lang="en-IN" dirty="0" smtClean="0">
                <a:solidFill>
                  <a:srgbClr val="00FF00"/>
                </a:solidFill>
              </a:rPr>
              <a:t>     </a:t>
            </a:r>
            <a:r>
              <a:rPr lang="en-IN" dirty="0" smtClean="0">
                <a:solidFill>
                  <a:srgbClr val="00FF00"/>
                </a:solidFill>
              </a:rPr>
              <a:t>CAR PRICE PREDICTION</a:t>
            </a:r>
            <a:r>
              <a:rPr lang="en-IN" dirty="0" smtClean="0">
                <a:solidFill>
                  <a:srgbClr val="00FF00"/>
                </a:solidFill>
              </a:rPr>
              <a:t> </a:t>
            </a:r>
            <a:r>
              <a:rPr lang="en-IN" dirty="0">
                <a:solidFill>
                  <a:srgbClr val="00FF00"/>
                </a:solidFill>
              </a:rPr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5E4465E-2539-418C-BE69-2178796E5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9412" y="5134187"/>
            <a:ext cx="6400800" cy="1947333"/>
          </a:xfrm>
        </p:spPr>
        <p:txBody>
          <a:bodyPr/>
          <a:lstStyle/>
          <a:p>
            <a:r>
              <a:rPr lang="en-US" dirty="0" smtClean="0"/>
              <a:t>By-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ASHISH KUMAR SAMAL</a:t>
            </a:r>
          </a:p>
        </p:txBody>
      </p:sp>
    </p:spTree>
    <p:extLst>
      <p:ext uri="{BB962C8B-B14F-4D97-AF65-F5344CB8AC3E}">
        <p14:creationId xmlns:p14="http://schemas.microsoft.com/office/powerpoint/2010/main" val="375055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ADA1E4E-9330-4189-AC0E-2B8BD86E4DF2}"/>
              </a:ext>
            </a:extLst>
          </p:cNvPr>
          <p:cNvSpPr txBox="1"/>
          <p:nvPr/>
        </p:nvSpPr>
        <p:spPr>
          <a:xfrm>
            <a:off x="0" y="452611"/>
            <a:ext cx="11946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Metrics for success in solving problem under consideration</a:t>
            </a:r>
            <a:endParaRPr lang="en-IN" sz="3600" dirty="0">
              <a:solidFill>
                <a:schemeClr val="tx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A5F95E9-8584-4CB6-9407-C9BAA619A626}"/>
              </a:ext>
            </a:extLst>
          </p:cNvPr>
          <p:cNvSpPr txBox="1"/>
          <p:nvPr/>
        </p:nvSpPr>
        <p:spPr>
          <a:xfrm>
            <a:off x="117987" y="1504336"/>
            <a:ext cx="760099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Validation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best performing model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633" y="1468833"/>
            <a:ext cx="8249801" cy="1524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622" y="3894666"/>
            <a:ext cx="7678222" cy="28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6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3000">
              <a:schemeClr val="accent4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FBCBDC1-7E27-47BC-BDC3-4264329B61B6}"/>
              </a:ext>
            </a:extLst>
          </p:cNvPr>
          <p:cNvSpPr txBox="1"/>
          <p:nvPr/>
        </p:nvSpPr>
        <p:spPr>
          <a:xfrm>
            <a:off x="4144296" y="147484"/>
            <a:ext cx="5014451" cy="64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3600" b="1" dirty="0">
                <a:solidFill>
                  <a:srgbClr val="0033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</a:t>
            </a:r>
            <a:endParaRPr lang="en-IN" sz="3600" dirty="0">
              <a:solidFill>
                <a:srgbClr val="003366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29279" y="5516880"/>
            <a:ext cx="6089333" cy="68072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Correlation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Matrix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28" y="1066800"/>
            <a:ext cx="11593543" cy="510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9000">
              <a:schemeClr val="accent3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9D8AFAD-E69F-4518-A1D7-2535E83B0359}"/>
              </a:ext>
            </a:extLst>
          </p:cNvPr>
          <p:cNvSpPr txBox="1"/>
          <p:nvPr/>
        </p:nvSpPr>
        <p:spPr>
          <a:xfrm>
            <a:off x="3288890" y="221226"/>
            <a:ext cx="586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0033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Interpretation of the Results</a:t>
            </a:r>
            <a:endParaRPr lang="en-IN" sz="3600" dirty="0">
              <a:solidFill>
                <a:srgbClr val="00336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A70A438-668E-4B25-BD0C-5A37B3167F7E}"/>
              </a:ext>
            </a:extLst>
          </p:cNvPr>
          <p:cNvSpPr txBox="1"/>
          <p:nvPr/>
        </p:nvSpPr>
        <p:spPr>
          <a:xfrm>
            <a:off x="956733" y="1445343"/>
            <a:ext cx="965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After cross validation and studying the metrics performance of </a:t>
            </a:r>
            <a:r>
              <a:rPr lang="en-IN" sz="2000" dirty="0" smtClean="0"/>
              <a:t>4 </a:t>
            </a:r>
            <a:r>
              <a:rPr lang="en-IN" sz="2000" dirty="0"/>
              <a:t>different models  </a:t>
            </a:r>
            <a:r>
              <a:rPr lang="en-IN" sz="2000" dirty="0" smtClean="0"/>
              <a:t>I arrive </a:t>
            </a:r>
            <a:r>
              <a:rPr lang="en-IN" sz="2000" dirty="0"/>
              <a:t>to </a:t>
            </a:r>
            <a:r>
              <a:rPr lang="en-IN" sz="2000" dirty="0" smtClean="0"/>
              <a:t>the </a:t>
            </a:r>
            <a:r>
              <a:rPr lang="en-IN" sz="2000" dirty="0"/>
              <a:t>decision </a:t>
            </a:r>
            <a:r>
              <a:rPr lang="en-IN" sz="2000" dirty="0" smtClean="0"/>
              <a:t>the </a:t>
            </a:r>
            <a:r>
              <a:rPr lang="en-IN" sz="2000" dirty="0" err="1" smtClean="0"/>
              <a:t>DecisionTreeRegressor</a:t>
            </a:r>
            <a:r>
              <a:rPr lang="en-IN" sz="2000" dirty="0" smtClean="0"/>
              <a:t> </a:t>
            </a:r>
            <a:r>
              <a:rPr lang="en-IN" sz="2000" dirty="0"/>
              <a:t>is giving me best results for </a:t>
            </a:r>
            <a:r>
              <a:rPr lang="en-IN" sz="2000" dirty="0" smtClean="0"/>
              <a:t>every criteria</a:t>
            </a:r>
            <a:r>
              <a:rPr lang="en-IN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322" y="2968419"/>
            <a:ext cx="8945223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14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1000">
              <a:schemeClr val="accent3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CF04D07-62CF-43B8-9328-CE59AAEA4AE7}"/>
              </a:ext>
            </a:extLst>
          </p:cNvPr>
          <p:cNvSpPr txBox="1"/>
          <p:nvPr/>
        </p:nvSpPr>
        <p:spPr>
          <a:xfrm>
            <a:off x="575187" y="2580968"/>
            <a:ext cx="11073581" cy="1200329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IN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Link-https://</a:t>
            </a:r>
            <a:r>
              <a:rPr lang="en-IN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github.com/Ashsam2310/</a:t>
            </a:r>
            <a:r>
              <a:rPr lang="en-IN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Practice_Projects</a:t>
            </a:r>
            <a:r>
              <a:rPr lang="en-IN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IN" sz="36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53ADE50-950C-4410-AF99-713F0B1BEF10}"/>
              </a:ext>
            </a:extLst>
          </p:cNvPr>
          <p:cNvSpPr txBox="1"/>
          <p:nvPr/>
        </p:nvSpPr>
        <p:spPr>
          <a:xfrm>
            <a:off x="3642852" y="560439"/>
            <a:ext cx="66515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47245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zigZ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CDC1545-8AA4-4358-A9E5-A160B1A6D3AD}"/>
              </a:ext>
            </a:extLst>
          </p:cNvPr>
          <p:cNvSpPr txBox="1"/>
          <p:nvPr/>
        </p:nvSpPr>
        <p:spPr>
          <a:xfrm>
            <a:off x="939554" y="459172"/>
            <a:ext cx="947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FRAMING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A6400B-C281-4D87-8E6F-90B0E0B07E43}"/>
              </a:ext>
            </a:extLst>
          </p:cNvPr>
          <p:cNvSpPr txBox="1"/>
          <p:nvPr/>
        </p:nvSpPr>
        <p:spPr>
          <a:xfrm>
            <a:off x="479394" y="1766656"/>
            <a:ext cx="11274641" cy="369331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006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of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Cars from different websites like OLX,drooms,cars24 etc.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price of a used car using given features.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Acts  like 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predicting tool.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individuals,used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car dealers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Budget Operator model.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8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76B2C27-8397-45A9-865D-18C502422F95}"/>
              </a:ext>
            </a:extLst>
          </p:cNvPr>
          <p:cNvSpPr txBox="1"/>
          <p:nvPr/>
        </p:nvSpPr>
        <p:spPr>
          <a:xfrm>
            <a:off x="2138517" y="442451"/>
            <a:ext cx="783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the Domain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96D9E6D-4D83-45D4-996E-9677FD4BA14E}"/>
              </a:ext>
            </a:extLst>
          </p:cNvPr>
          <p:cNvSpPr txBox="1"/>
          <p:nvPr/>
        </p:nvSpPr>
        <p:spPr>
          <a:xfrm>
            <a:off x="250723" y="2433484"/>
            <a:ext cx="113710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Vehicle </a:t>
            </a:r>
            <a:r>
              <a:rPr lang="en-US" dirty="0"/>
              <a:t>price prediction especially when the vehicle is used and not coming direct from the factory, is both a critical and important task.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With </a:t>
            </a:r>
            <a:r>
              <a:rPr lang="en-US" dirty="0"/>
              <a:t>increase in demand for used cars more and more vehicle buyers are finding alternatives of buying new </a:t>
            </a:r>
            <a:r>
              <a:rPr lang="en-US" dirty="0" smtClean="0"/>
              <a:t>cars.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There </a:t>
            </a:r>
            <a:r>
              <a:rPr lang="en-US" dirty="0"/>
              <a:t>is a need of accurate price prediction mechanism for the used cars.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Prediction </a:t>
            </a:r>
            <a:r>
              <a:rPr lang="en-US" dirty="0"/>
              <a:t>techniques of machine learning can be helpful in this regard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It </a:t>
            </a:r>
            <a:r>
              <a:rPr lang="en-US" dirty="0"/>
              <a:t>is common to lease a car in many countries rather then buying a new car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16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63978D8-7826-4D68-8E59-F4239D78E76B}"/>
              </a:ext>
            </a:extLst>
          </p:cNvPr>
          <p:cNvSpPr txBox="1"/>
          <p:nvPr/>
        </p:nvSpPr>
        <p:spPr>
          <a:xfrm>
            <a:off x="3318387" y="516194"/>
            <a:ext cx="569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of Literature</a:t>
            </a:r>
          </a:p>
        </p:txBody>
      </p:sp>
      <p:sp useBgFill="1">
        <p:nvSpPr>
          <p:cNvPr id="3" name="TextBox 2">
            <a:extLst>
              <a:ext uri="{FF2B5EF4-FFF2-40B4-BE49-F238E27FC236}">
                <a16:creationId xmlns="" xmlns:a16="http://schemas.microsoft.com/office/drawing/2014/main" id="{A82A2C58-621C-4015-B9DD-46024411D594}"/>
              </a:ext>
            </a:extLst>
          </p:cNvPr>
          <p:cNvSpPr txBox="1"/>
          <p:nvPr/>
        </p:nvSpPr>
        <p:spPr>
          <a:xfrm>
            <a:off x="575187" y="1858297"/>
            <a:ext cx="8775290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car price prediction has been a high interest research area, as it requires noticeable effort and knowledge of the field expert.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Considerable </a:t>
            </a:r>
            <a:r>
              <a:rPr lang="en-US" dirty="0"/>
              <a:t>number of distinct attributes are examined for the reliable and accurate prediction.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 </a:t>
            </a:r>
            <a:r>
              <a:rPr lang="en-US" dirty="0"/>
              <a:t>build a model for predicting the price of used cars the applied </a:t>
            </a:r>
            <a:r>
              <a:rPr lang="en-US" dirty="0" smtClean="0"/>
              <a:t>four machine </a:t>
            </a:r>
            <a:r>
              <a:rPr lang="en-US" dirty="0"/>
              <a:t>learning techniques </a:t>
            </a:r>
            <a:r>
              <a:rPr lang="en-US" dirty="0" smtClean="0"/>
              <a:t>like </a:t>
            </a:r>
            <a:r>
              <a:rPr lang="en-US" dirty="0" err="1" smtClean="0"/>
              <a:t>DecisionTree,kneighbors,AdaBoost</a:t>
            </a:r>
            <a:r>
              <a:rPr lang="en-US" dirty="0" smtClean="0"/>
              <a:t> </a:t>
            </a:r>
            <a:r>
              <a:rPr lang="en-US" dirty="0"/>
              <a:t>and linear regression.</a:t>
            </a:r>
            <a:r>
              <a:rPr lang="en-IN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66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6B334D94-2448-4A43-96FD-33C6B9679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7384959"/>
              </p:ext>
            </p:extLst>
          </p:nvPr>
        </p:nvGraphicFramePr>
        <p:xfrm>
          <a:off x="2032000" y="2227005"/>
          <a:ext cx="8128000" cy="3911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978A9A2-5590-40EB-8B6B-6C6521EE20E8}"/>
              </a:ext>
            </a:extLst>
          </p:cNvPr>
          <p:cNvSpPr txBox="1"/>
          <p:nvPr/>
        </p:nvSpPr>
        <p:spPr>
          <a:xfrm>
            <a:off x="2979174" y="560439"/>
            <a:ext cx="607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Sources and their Formats</a:t>
            </a:r>
          </a:p>
        </p:txBody>
      </p:sp>
    </p:spTree>
    <p:extLst>
      <p:ext uri="{BB962C8B-B14F-4D97-AF65-F5344CB8AC3E}">
        <p14:creationId xmlns:p14="http://schemas.microsoft.com/office/powerpoint/2010/main" val="69961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2D1AD5-7C68-4082-A44F-D9077CD06F21}"/>
              </a:ext>
            </a:extLst>
          </p:cNvPr>
          <p:cNvSpPr txBox="1"/>
          <p:nvPr/>
        </p:nvSpPr>
        <p:spPr>
          <a:xfrm>
            <a:off x="2610465" y="412955"/>
            <a:ext cx="762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Tools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id="{38B71488-42D3-445E-9133-874425A03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438271"/>
              </p:ext>
            </p:extLst>
          </p:nvPr>
        </p:nvGraphicFramePr>
        <p:xfrm>
          <a:off x="2032001" y="2005781"/>
          <a:ext cx="7259484" cy="4132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14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43000">
              <a:srgbClr val="00B0F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F2D7A2B-A5E9-44FD-A651-09AB02A2B6D7}"/>
              </a:ext>
            </a:extLst>
          </p:cNvPr>
          <p:cNvSpPr txBox="1"/>
          <p:nvPr/>
        </p:nvSpPr>
        <p:spPr>
          <a:xfrm>
            <a:off x="2684205" y="752167"/>
            <a:ext cx="721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Models’ Development &amp; Evaluation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7" y="1557867"/>
            <a:ext cx="10922000" cy="536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1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761CE8-9A65-41F2-9C37-ECDE5DCABA6A}"/>
              </a:ext>
            </a:extLst>
          </p:cNvPr>
          <p:cNvSpPr txBox="1"/>
          <p:nvPr/>
        </p:nvSpPr>
        <p:spPr>
          <a:xfrm>
            <a:off x="948402" y="678426"/>
            <a:ext cx="9286979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solidFill>
                  <a:srgbClr val="0033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 of Identified Approaches (Algorithms)</a:t>
            </a:r>
            <a:endParaRPr lang="en-IN" sz="3600" dirty="0">
              <a:solidFill>
                <a:srgbClr val="0033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66" y="1566333"/>
            <a:ext cx="10517068" cy="490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1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76000">
              <a:schemeClr val="accent3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D08784A-5A16-4B4B-8033-652EE701FDDC}"/>
              </a:ext>
            </a:extLst>
          </p:cNvPr>
          <p:cNvSpPr txBox="1"/>
          <p:nvPr/>
        </p:nvSpPr>
        <p:spPr>
          <a:xfrm>
            <a:off x="2241755" y="778981"/>
            <a:ext cx="7993626" cy="64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solidFill>
                  <a:srgbClr val="0033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 and Evaluate selected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8EEA174-B19A-4089-8E5F-FDF5BF814C80}"/>
              </a:ext>
            </a:extLst>
          </p:cNvPr>
          <p:cNvSpPr txBox="1"/>
          <p:nvPr/>
        </p:nvSpPr>
        <p:spPr>
          <a:xfrm>
            <a:off x="1018466" y="4380271"/>
            <a:ext cx="10155067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 passed </a:t>
            </a:r>
            <a:r>
              <a:rPr lang="en-IN" dirty="0" smtClean="0"/>
              <a:t>3</a:t>
            </a:r>
            <a:r>
              <a:rPr lang="en-IN" dirty="0"/>
              <a:t>3</a:t>
            </a:r>
            <a:r>
              <a:rPr lang="en-IN" dirty="0" smtClean="0"/>
              <a:t>% </a:t>
            </a:r>
            <a:r>
              <a:rPr lang="en-IN" dirty="0"/>
              <a:t>of dataset for testing and rest </a:t>
            </a:r>
            <a:r>
              <a:rPr lang="en-IN" dirty="0" smtClean="0"/>
              <a:t>67% </a:t>
            </a:r>
            <a:r>
              <a:rPr lang="en-IN" dirty="0"/>
              <a:t>for training.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Passed models </a:t>
            </a:r>
            <a:r>
              <a:rPr lang="en-IN" dirty="0" smtClean="0"/>
              <a:t>and best model according to </a:t>
            </a:r>
            <a:r>
              <a:rPr lang="en-IN" dirty="0" smtClean="0"/>
              <a:t>there </a:t>
            </a:r>
            <a:r>
              <a:rPr lang="en-IN" dirty="0" smtClean="0"/>
              <a:t>R2_score</a:t>
            </a:r>
            <a:r>
              <a:rPr lang="en-IN" dirty="0" smtClean="0"/>
              <a:t> </a:t>
            </a:r>
            <a:r>
              <a:rPr lang="en-IN" dirty="0" smtClean="0"/>
              <a:t>is </a:t>
            </a:r>
            <a:r>
              <a:rPr lang="en-IN" dirty="0" smtClean="0"/>
              <a:t>as:- </a:t>
            </a:r>
            <a:endParaRPr lang="en-IN" dirty="0"/>
          </a:p>
          <a:p>
            <a:r>
              <a:rPr lang="en-IN" dirty="0"/>
              <a:t>	</a:t>
            </a:r>
            <a:r>
              <a:rPr lang="en-IN" dirty="0" smtClean="0"/>
              <a:t>Decision </a:t>
            </a:r>
            <a:r>
              <a:rPr lang="en-IN" dirty="0"/>
              <a:t>Tree </a:t>
            </a:r>
            <a:r>
              <a:rPr lang="en-IN" dirty="0" smtClean="0"/>
              <a:t>Classifier(71.0),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61" y="1721764"/>
            <a:ext cx="8326012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7975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1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579</TotalTime>
  <Words>357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Century Gothic</vt:lpstr>
      <vt:lpstr>Times New Roman</vt:lpstr>
      <vt:lpstr>Wingdings</vt:lpstr>
      <vt:lpstr>Wingdings 3</vt:lpstr>
      <vt:lpstr>Slice</vt:lpstr>
      <vt:lpstr>Project-      CAR PRICE PREDICTION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Kumar Samal</dc:creator>
  <cp:lastModifiedBy>Microsoft account</cp:lastModifiedBy>
  <cp:revision>34</cp:revision>
  <dcterms:created xsi:type="dcterms:W3CDTF">2021-02-19T16:29:32Z</dcterms:created>
  <dcterms:modified xsi:type="dcterms:W3CDTF">2021-12-10T06:06:08Z</dcterms:modified>
</cp:coreProperties>
</file>